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71" r:id="rId5"/>
    <p:sldId id="273" r:id="rId6"/>
    <p:sldId id="274" r:id="rId7"/>
    <p:sldId id="275" r:id="rId8"/>
    <p:sldId id="276" r:id="rId9"/>
    <p:sldId id="277" r:id="rId10"/>
    <p:sldId id="279" r:id="rId11"/>
    <p:sldId id="278" r:id="rId12"/>
    <p:sldId id="280" r:id="rId13"/>
    <p:sldId id="283" r:id="rId14"/>
    <p:sldId id="281" r:id="rId15"/>
    <p:sldId id="282" r:id="rId16"/>
    <p:sldId id="284" r:id="rId17"/>
    <p:sldId id="287" r:id="rId18"/>
    <p:sldId id="285" r:id="rId19"/>
    <p:sldId id="286" r:id="rId20"/>
    <p:sldId id="272" r:id="rId21"/>
    <p:sldId id="259" r:id="rId22"/>
    <p:sldId id="260" r:id="rId23"/>
    <p:sldId id="261" r:id="rId24"/>
    <p:sldId id="262" r:id="rId25"/>
    <p:sldId id="288" r:id="rId26"/>
    <p:sldId id="266" r:id="rId27"/>
    <p:sldId id="270" r:id="rId28"/>
    <p:sldId id="268" r:id="rId29"/>
    <p:sldId id="26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211" y="-1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6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57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02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0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90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57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40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67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93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7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62DA-8992-4475-B647-5FA8317943B2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48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2 - Kubernetes 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6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5"/>
            <a:ext cx="4532720" cy="1724929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...</a:t>
            </a:r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container-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39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5"/>
            <a:ext cx="4532720" cy="2639329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...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container-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 smtClean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log-shipper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alpine</a:t>
            </a:r>
          </a:p>
          <a:p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44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32097" y="748306"/>
            <a:ext cx="6141720" cy="2648038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apps/v1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ReplicaSet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nginx-rs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endParaRPr lang="en-GB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37829" y="0"/>
            <a:ext cx="850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Spacing 0 - Example No space between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4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310" y="2635981"/>
            <a:ext cx="4476206" cy="3249561"/>
          </a:xfrm>
          <a:solidFill>
            <a:schemeClr val="tx1"/>
          </a:solidFill>
        </p:spPr>
        <p:txBody>
          <a:bodyPr lIns="180000" tIns="180000" anchor="t">
            <a:noAutofit/>
          </a:bodyPr>
          <a:lstStyle/>
          <a:p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-pod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-container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2097" y="748305"/>
            <a:ext cx="6141720" cy="5137237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apps/v1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ReplicaSet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nginx-rs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matchLabels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-container</a:t>
            </a:r>
          </a:p>
          <a:p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       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endParaRPr lang="en-GB" sz="2000" dirty="0"/>
          </a:p>
        </p:txBody>
      </p:sp>
      <p:sp>
        <p:nvSpPr>
          <p:cNvPr id="7" name="Rectangle 6"/>
          <p:cNvSpPr/>
          <p:nvPr/>
        </p:nvSpPr>
        <p:spPr>
          <a:xfrm>
            <a:off x="7355840" y="3359727"/>
            <a:ext cx="3894183" cy="221085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268549" y="3657601"/>
            <a:ext cx="3853543" cy="200198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Arrow 9"/>
          <p:cNvSpPr/>
          <p:nvPr/>
        </p:nvSpPr>
        <p:spPr>
          <a:xfrm>
            <a:off x="5255622" y="4658591"/>
            <a:ext cx="1966688" cy="384086"/>
          </a:xfrm>
          <a:prstGeom prst="leftArrow">
            <a:avLst>
              <a:gd name="adj1" fmla="val 50000"/>
              <a:gd name="adj2" fmla="val 82238"/>
            </a:avLst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7829" y="0"/>
            <a:ext cx="850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Spacing 0 - Example No space between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73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310" y="2800351"/>
            <a:ext cx="4476206" cy="3524250"/>
          </a:xfrm>
          <a:solidFill>
            <a:schemeClr val="tx1"/>
          </a:solidFill>
        </p:spPr>
        <p:txBody>
          <a:bodyPr lIns="180000" tIns="18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-pod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-container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2097" y="748305"/>
            <a:ext cx="6141720" cy="5576295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apps/v1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ReplicaSet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nginx-rs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matchLabels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-container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       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endParaRPr lang="en-GB" sz="2000" dirty="0"/>
          </a:p>
        </p:txBody>
      </p:sp>
      <p:sp>
        <p:nvSpPr>
          <p:cNvPr id="10" name="Left Arrow 9"/>
          <p:cNvSpPr/>
          <p:nvPr/>
        </p:nvSpPr>
        <p:spPr>
          <a:xfrm>
            <a:off x="5255622" y="4665707"/>
            <a:ext cx="1966688" cy="384086"/>
          </a:xfrm>
          <a:prstGeom prst="leftArrow">
            <a:avLst>
              <a:gd name="adj1" fmla="val 50000"/>
              <a:gd name="adj2" fmla="val 82238"/>
            </a:avLst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32097" y="0"/>
            <a:ext cx="388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Spacing 1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7340603" y="3629024"/>
            <a:ext cx="3657597" cy="244792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295399" y="3990974"/>
            <a:ext cx="3876675" cy="2190751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1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32097" y="748305"/>
            <a:ext cx="6141720" cy="543342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apps/v1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ReplicaSet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nginx-rs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matchLabels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-container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       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endParaRPr lang="en-GB" sz="2000" dirty="0"/>
          </a:p>
        </p:txBody>
      </p:sp>
      <p:sp>
        <p:nvSpPr>
          <p:cNvPr id="8" name="Rectangle 7"/>
          <p:cNvSpPr/>
          <p:nvPr/>
        </p:nvSpPr>
        <p:spPr>
          <a:xfrm>
            <a:off x="1221415" y="3092656"/>
            <a:ext cx="3162049" cy="57437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552924" y="4282005"/>
            <a:ext cx="2830540" cy="619933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rved Left Arrow 4"/>
          <p:cNvSpPr/>
          <p:nvPr/>
        </p:nvSpPr>
        <p:spPr>
          <a:xfrm>
            <a:off x="4553289" y="3388604"/>
            <a:ext cx="751002" cy="1513334"/>
          </a:xfrm>
          <a:prstGeom prst="curvedLeftArrow">
            <a:avLst>
              <a:gd name="adj1" fmla="val 25000"/>
              <a:gd name="adj2" fmla="val 63918"/>
              <a:gd name="adj3" fmla="val 25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22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8960" y="748305"/>
            <a:ext cx="5167812" cy="2543535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apps/v1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Deployment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-deploy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replicas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pPr>
              <a:lnSpc>
                <a:spcPct val="100000"/>
              </a:lnSpc>
            </a:pPr>
            <a:r>
              <a:rPr lang="en-GB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543528" y="40005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deployment.yml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87063" y="748306"/>
            <a:ext cx="5167812" cy="55762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apps/v1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ReplicaSet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nginx-rs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8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matchLabels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1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-container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       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endParaRPr lang="en-GB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8960" y="748305"/>
            <a:ext cx="5167812" cy="5576295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apps/v1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Deployment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-deploy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replicas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4639734" y="1219201"/>
            <a:ext cx="1823868" cy="204742"/>
          </a:xfrm>
          <a:prstGeom prst="leftArrow">
            <a:avLst>
              <a:gd name="adj1" fmla="val 50000"/>
              <a:gd name="adj2" fmla="val 73968"/>
            </a:avLst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682313" y="1219200"/>
            <a:ext cx="3511550" cy="26824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37091" y="1227664"/>
            <a:ext cx="3511550" cy="26824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nip Single Corner Rectangle 5"/>
          <p:cNvSpPr/>
          <p:nvPr/>
        </p:nvSpPr>
        <p:spPr>
          <a:xfrm>
            <a:off x="537178" y="40005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deployment.yml</a:t>
            </a:r>
            <a:endParaRPr lang="en-GB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6585553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rs.yml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95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8959" y="748305"/>
            <a:ext cx="10919615" cy="590967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apps/v1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Deployment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-deploy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dev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replicas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49035" y="2036618"/>
            <a:ext cx="3290319" cy="28720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ular Callout 2"/>
          <p:cNvSpPr/>
          <p:nvPr/>
        </p:nvSpPr>
        <p:spPr>
          <a:xfrm>
            <a:off x="4639733" y="1930397"/>
            <a:ext cx="3031067" cy="612648"/>
          </a:xfrm>
          <a:prstGeom prst="wedgeRectCallout">
            <a:avLst>
              <a:gd name="adj1" fmla="val -60777"/>
              <a:gd name="adj2" fmla="val -218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</a:t>
            </a:r>
            <a:r>
              <a:rPr lang="en-GB" b="1" dirty="0"/>
              <a:t>labels</a:t>
            </a:r>
            <a:r>
              <a:rPr lang="en-GB" dirty="0"/>
              <a:t> section applies to the Deployment object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23169" y="4517356"/>
            <a:ext cx="3047232" cy="28720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ular Callout 13"/>
          <p:cNvSpPr/>
          <p:nvPr/>
        </p:nvSpPr>
        <p:spPr>
          <a:xfrm>
            <a:off x="4834468" y="4491889"/>
            <a:ext cx="4512732" cy="612648"/>
          </a:xfrm>
          <a:prstGeom prst="wedgeRectCallout">
            <a:avLst>
              <a:gd name="adj1" fmla="val -56556"/>
              <a:gd name="adj2" fmla="val -2076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</a:t>
            </a:r>
            <a:r>
              <a:rPr lang="en-GB" b="1" dirty="0"/>
              <a:t>labels</a:t>
            </a:r>
            <a:r>
              <a:rPr lang="en-GB" dirty="0"/>
              <a:t> section applies to the Pod object that is managed from the Deployment</a:t>
            </a:r>
          </a:p>
        </p:txBody>
      </p:sp>
    </p:spTree>
    <p:extLst>
      <p:ext uri="{BB962C8B-B14F-4D97-AF65-F5344CB8AC3E}">
        <p14:creationId xmlns:p14="http://schemas.microsoft.com/office/powerpoint/2010/main" val="224321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8959" y="748305"/>
            <a:ext cx="10919615" cy="590967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apps/v1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Deployment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-deploy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dev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replicas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741" y="2565498"/>
            <a:ext cx="3290319" cy="28720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ular Callout 2"/>
          <p:cNvSpPr/>
          <p:nvPr/>
        </p:nvSpPr>
        <p:spPr>
          <a:xfrm>
            <a:off x="4345819" y="2539982"/>
            <a:ext cx="3031067" cy="612648"/>
          </a:xfrm>
          <a:prstGeom prst="wedgeRectCallout">
            <a:avLst>
              <a:gd name="adj1" fmla="val -60777"/>
              <a:gd name="adj2" fmla="val -218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</a:t>
            </a:r>
            <a:r>
              <a:rPr lang="en-GB" b="1" dirty="0" smtClean="0"/>
              <a:t>spec</a:t>
            </a:r>
            <a:r>
              <a:rPr lang="en-GB" dirty="0" smtClean="0"/>
              <a:t> </a:t>
            </a:r>
            <a:r>
              <a:rPr lang="en-GB" dirty="0"/>
              <a:t>section applies to the Deployment object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63098" y="5043136"/>
            <a:ext cx="3047232" cy="28720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ular Callout 13"/>
          <p:cNvSpPr/>
          <p:nvPr/>
        </p:nvSpPr>
        <p:spPr>
          <a:xfrm>
            <a:off x="4567768" y="5024019"/>
            <a:ext cx="4512732" cy="612648"/>
          </a:xfrm>
          <a:prstGeom prst="wedgeRectCallout">
            <a:avLst>
              <a:gd name="adj1" fmla="val -56556"/>
              <a:gd name="adj2" fmla="val -2076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</a:t>
            </a:r>
            <a:r>
              <a:rPr lang="en-GB" b="1" dirty="0"/>
              <a:t>spec</a:t>
            </a:r>
            <a:r>
              <a:rPr lang="en-GB" dirty="0"/>
              <a:t> section applies to the Pod object that is managed from the Deployment</a:t>
            </a:r>
          </a:p>
        </p:txBody>
      </p:sp>
    </p:spTree>
    <p:extLst>
      <p:ext uri="{BB962C8B-B14F-4D97-AF65-F5344CB8AC3E}">
        <p14:creationId xmlns:p14="http://schemas.microsoft.com/office/powerpoint/2010/main" val="305286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2211977" y="2551611"/>
            <a:ext cx="1741714" cy="289124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Master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</a:t>
            </a:r>
            <a:endParaRPr lang="en-GB" b="1" dirty="0">
              <a:solidFill>
                <a:schemeClr val="bg1"/>
              </a:solidFill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56611" y="2551611"/>
            <a:ext cx="1741714" cy="289124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33611" y="2538546"/>
            <a:ext cx="1741714" cy="289124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98766" y="5695406"/>
            <a:ext cx="8361970" cy="24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layer</a:t>
            </a:r>
            <a:endParaRPr lang="en-GB" dirty="0"/>
          </a:p>
        </p:txBody>
      </p:sp>
      <p:cxnSp>
        <p:nvCxnSpPr>
          <p:cNvPr id="11" name="Straight Connector 10"/>
          <p:cNvCxnSpPr>
            <a:stCxn id="4" idx="2"/>
          </p:cNvCxnSpPr>
          <p:nvPr/>
        </p:nvCxnSpPr>
        <p:spPr>
          <a:xfrm>
            <a:off x="3082834" y="5442857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29210" y="5439809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10994" y="5427617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626276" y="2570797"/>
            <a:ext cx="1741714" cy="289124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9520210" y="5461145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7160" y="247389"/>
            <a:ext cx="793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K_S2_one_master_3workers_nodes.png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7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 smtClean="0"/>
              <a:t>6</a:t>
            </a:r>
            <a:r>
              <a:rPr lang="en-US" dirty="0"/>
              <a:t> - Kubernetes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18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85453" y="400049"/>
            <a:ext cx="3906547" cy="4610101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30008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8285453" y="225922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177"/>
            <a:ext cx="7931382" cy="451217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905874" y="2521528"/>
            <a:ext cx="1963017" cy="26929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565073" y="1627910"/>
            <a:ext cx="1115291" cy="53340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Elbow Connector 22"/>
          <p:cNvCxnSpPr>
            <a:stCxn id="17" idx="1"/>
            <a:endCxn id="18" idx="3"/>
          </p:cNvCxnSpPr>
          <p:nvPr/>
        </p:nvCxnSpPr>
        <p:spPr>
          <a:xfrm rot="10800000">
            <a:off x="5680364" y="1894611"/>
            <a:ext cx="3225510" cy="761567"/>
          </a:xfrm>
          <a:prstGeom prst="bentConnector3">
            <a:avLst>
              <a:gd name="adj1" fmla="val 28094"/>
            </a:avLst>
          </a:prstGeom>
          <a:ln w="2857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87063" y="748306"/>
            <a:ext cx="5167812" cy="55762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endParaRPr lang="en-GB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8960" y="748305"/>
            <a:ext cx="5167812" cy="5576295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30008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93279" y="2473234"/>
            <a:ext cx="3000583" cy="6096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27611" y="3979817"/>
            <a:ext cx="3234242" cy="583473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nip Single Corner Rectangle 5"/>
          <p:cNvSpPr/>
          <p:nvPr/>
        </p:nvSpPr>
        <p:spPr>
          <a:xfrm>
            <a:off x="544105" y="40005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6592480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endParaRPr lang="en-GB" dirty="0"/>
          </a:p>
        </p:txBody>
      </p:sp>
      <p:cxnSp>
        <p:nvCxnSpPr>
          <p:cNvPr id="3" name="Elbow Connector 2"/>
          <p:cNvCxnSpPr>
            <a:stCxn id="12" idx="1"/>
            <a:endCxn id="13" idx="3"/>
          </p:cNvCxnSpPr>
          <p:nvPr/>
        </p:nvCxnSpPr>
        <p:spPr>
          <a:xfrm rot="10800000" flipV="1">
            <a:off x="4261853" y="2778034"/>
            <a:ext cx="2931426" cy="1493520"/>
          </a:xfrm>
          <a:prstGeom prst="bentConnector3">
            <a:avLst>
              <a:gd name="adj1" fmla="val 35443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96" y="0"/>
            <a:ext cx="9994707" cy="683604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749800" y="1498600"/>
            <a:ext cx="0" cy="12869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49800" y="1498600"/>
            <a:ext cx="2370667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49800" y="1498600"/>
            <a:ext cx="4546600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32867" y="3945463"/>
            <a:ext cx="0" cy="12869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4395" y="4013215"/>
            <a:ext cx="2370667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24398" y="3996275"/>
            <a:ext cx="4546600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0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1615"/>
            <a:ext cx="7856901" cy="4663844"/>
          </a:xfrm>
          <a:prstGeom prst="rect">
            <a:avLst/>
          </a:prstGeom>
        </p:spPr>
      </p:pic>
      <p:cxnSp>
        <p:nvCxnSpPr>
          <p:cNvPr id="16" name="Elbow Connector 15"/>
          <p:cNvCxnSpPr/>
          <p:nvPr/>
        </p:nvCxnSpPr>
        <p:spPr>
          <a:xfrm flipV="1">
            <a:off x="1332412" y="2481943"/>
            <a:ext cx="1210491" cy="374470"/>
          </a:xfrm>
          <a:prstGeom prst="bentConnector3">
            <a:avLst>
              <a:gd name="adj1" fmla="val 360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0090" y="1009753"/>
            <a:ext cx="3595189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back-end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ClusterIP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back-end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8170091" y="661498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692262" y="2994912"/>
            <a:ext cx="1963017" cy="26929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47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87063" y="748306"/>
            <a:ext cx="5167812" cy="421993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-back-end-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 back-end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endParaRPr lang="en-GB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8960" y="748305"/>
            <a:ext cx="5167812" cy="4219935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back-end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ClusterIP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back-end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93279" y="2473234"/>
            <a:ext cx="3000583" cy="6096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27610" y="3688081"/>
            <a:ext cx="3234242" cy="583473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nip Single Corner Rectangle 5"/>
          <p:cNvSpPr/>
          <p:nvPr/>
        </p:nvSpPr>
        <p:spPr>
          <a:xfrm>
            <a:off x="544105" y="40005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6592480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endParaRPr lang="en-GB" dirty="0"/>
          </a:p>
        </p:txBody>
      </p:sp>
      <p:cxnSp>
        <p:nvCxnSpPr>
          <p:cNvPr id="3" name="Elbow Connector 2"/>
          <p:cNvCxnSpPr>
            <a:stCxn id="12" idx="1"/>
          </p:cNvCxnSpPr>
          <p:nvPr/>
        </p:nvCxnSpPr>
        <p:spPr>
          <a:xfrm rot="10800000" flipV="1">
            <a:off x="4261853" y="2778033"/>
            <a:ext cx="2931427" cy="1201783"/>
          </a:xfrm>
          <a:prstGeom prst="bentConnector3">
            <a:avLst>
              <a:gd name="adj1" fmla="val 38414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 smtClean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15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6"/>
            <a:ext cx="4162606" cy="344855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ubuntu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-sleeper-pod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ubuntu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-sleeper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ubuntu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-sleeper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command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sleep3.0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args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"15"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10046" y="3387970"/>
            <a:ext cx="3182816" cy="66821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5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6"/>
            <a:ext cx="4532720" cy="55762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simple-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webapp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simple-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webapp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simple-</a:t>
            </a:r>
            <a:r>
              <a:rPr lang="en-GB" sz="20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webapp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APP_COLOR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APP_PORT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"8080"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48525" y="3133726"/>
            <a:ext cx="2882596" cy="150494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90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6"/>
            <a:ext cx="3440519" cy="1249827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-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APP_COLOR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 </a:t>
            </a:r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00943" y="2145315"/>
            <a:ext cx="3432057" cy="153768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APP_DB_USER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valueFrom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configMapKeyRef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: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 </a:t>
            </a:r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592481" y="3830183"/>
            <a:ext cx="3432057" cy="153768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APP_DB_USER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valueFrom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secretKeyRef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: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 </a:t>
            </a:r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15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83" y="243205"/>
            <a:ext cx="10515600" cy="827949"/>
          </a:xfrm>
        </p:spPr>
        <p:txBody>
          <a:bodyPr>
            <a:normAutofit/>
          </a:bodyPr>
          <a:lstStyle/>
          <a:p>
            <a:r>
              <a:rPr lang="en-US" sz="1400" dirty="0" smtClean="0"/>
              <a:t>K_etcd_db.png</a:t>
            </a:r>
            <a:endParaRPr lang="en-GB" sz="1400" dirty="0"/>
          </a:p>
        </p:txBody>
      </p:sp>
      <p:pic>
        <p:nvPicPr>
          <p:cNvPr id="6" name="Picture 5" descr="Database PNG Transparent Images | PNG 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80" y="2378666"/>
            <a:ext cx="1318138" cy="18275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03" y="2530991"/>
            <a:ext cx="4669027" cy="167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4 - First </a:t>
            </a:r>
            <a:r>
              <a:rPr lang="en-US" dirty="0" err="1"/>
              <a:t>kubectl</a:t>
            </a:r>
            <a:r>
              <a:rPr lang="en-US" dirty="0"/>
              <a:t> commands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90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6"/>
            <a:ext cx="4532720" cy="33283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container-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9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Section </a:t>
            </a:r>
            <a:r>
              <a:rPr lang="en-US" sz="3600" dirty="0" smtClean="0"/>
              <a:t>5 </a:t>
            </a:r>
            <a:r>
              <a:rPr lang="en-US" sz="3600" dirty="0"/>
              <a:t>- </a:t>
            </a:r>
            <a:r>
              <a:rPr lang="en-GB" sz="3600" dirty="0" smtClean="0"/>
              <a:t>Kubernetes </a:t>
            </a:r>
            <a:r>
              <a:rPr lang="en-GB" sz="3600" dirty="0"/>
              <a:t>object definition file - </a:t>
            </a:r>
            <a:r>
              <a:rPr lang="en-GB" sz="3600" dirty="0" err="1"/>
              <a:t>yaml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256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826686"/>
            <a:ext cx="4532720" cy="200360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en-GB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41629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yml</a:t>
            </a:r>
            <a:r>
              <a:rPr lang="en-US" sz="2000" dirty="0" smtClean="0"/>
              <a:t> </a:t>
            </a:r>
            <a:endParaRPr lang="en-GB" sz="2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40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08249"/>
              </p:ext>
            </p:extLst>
          </p:nvPr>
        </p:nvGraphicFramePr>
        <p:xfrm>
          <a:off x="743132" y="745792"/>
          <a:ext cx="518740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3703">
                  <a:extLst>
                    <a:ext uri="{9D8B030D-6E8A-4147-A177-3AD203B41FA5}">
                      <a16:colId xmlns:a16="http://schemas.microsoft.com/office/drawing/2014/main" val="613389526"/>
                    </a:ext>
                  </a:extLst>
                </a:gridCol>
                <a:gridCol w="2593703">
                  <a:extLst>
                    <a:ext uri="{9D8B030D-6E8A-4147-A177-3AD203B41FA5}">
                      <a16:colId xmlns:a16="http://schemas.microsoft.com/office/drawing/2014/main" val="3986409439"/>
                    </a:ext>
                  </a:extLst>
                </a:gridCol>
              </a:tblGrid>
              <a:tr h="350714">
                <a:tc>
                  <a:txBody>
                    <a:bodyPr/>
                    <a:lstStyle/>
                    <a:p>
                      <a:r>
                        <a:rPr lang="en-GB" dirty="0" smtClean="0"/>
                        <a:t>kind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apiVersion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23597"/>
                  </a:ext>
                </a:extLst>
              </a:tr>
              <a:tr h="35071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Pod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v1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361311"/>
                  </a:ext>
                </a:extLst>
              </a:tr>
              <a:tr h="35071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Service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v1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501233"/>
                  </a:ext>
                </a:extLst>
              </a:tr>
              <a:tr h="350714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ReplicaSet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apps/v1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569873"/>
                  </a:ext>
                </a:extLst>
              </a:tr>
              <a:tr h="350714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Deployment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apps/v1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716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23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5"/>
            <a:ext cx="4532720" cy="3919489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production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tier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frontend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container-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15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1943</Words>
  <Application>Microsoft Office PowerPoint</Application>
  <PresentationFormat>Widescreen</PresentationFormat>
  <Paragraphs>356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Section 2 - Kubernetes architecture</vt:lpstr>
      <vt:lpstr>PowerPoint Presentation</vt:lpstr>
      <vt:lpstr>K_etcd_db.png</vt:lpstr>
      <vt:lpstr>Section 4 - First kubectl commands</vt:lpstr>
      <vt:lpstr>PowerPoint Presentation</vt:lpstr>
      <vt:lpstr>Section 5 - Kubernetes object definition file - yaml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apiVersion: v1 kind: Pod metadata:   name: nginx-pod   labels:      app: my-app   spec:   containers:   - name: nginx-container     image: nginx</vt:lpstr>
      <vt:lpstr>apiVersion: v1 kind: Pod metadata:   name: nginx-pod   labels:      app: my-app   spec:   containers:   - name: nginx-container     image: nginx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6 - Kubernetes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7</vt:lpstr>
      <vt:lpstr>PowerPoint Presentation</vt:lpstr>
      <vt:lpstr>PowerPoint Presentation</vt:lpstr>
      <vt:lpstr>PowerPoint Presentation</vt:lpstr>
    </vt:vector>
  </TitlesOfParts>
  <Company>ADVA Optical Networking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apiVersion: v1 kind: Pod metadata:   name: nginx-pod   labels:      app: my-app   spec:   containers:   - name: nginx-container     image: nginx</dc:title>
  <dc:creator>Gerassimos Mitropoulos</dc:creator>
  <cp:lastModifiedBy>Gerassimos Mitropoulos</cp:lastModifiedBy>
  <cp:revision>49</cp:revision>
  <dcterms:created xsi:type="dcterms:W3CDTF">2021-04-24T19:29:57Z</dcterms:created>
  <dcterms:modified xsi:type="dcterms:W3CDTF">2021-05-23T06:51:41Z</dcterms:modified>
</cp:coreProperties>
</file>