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979" y="4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 </dc:title>
  <dc:creator>Gerassimos Mitropoulos</dc:creator>
  <cp:lastModifiedBy>Gerassimos Mitropoulos</cp:lastModifiedBy>
  <cp:revision>17</cp:revision>
  <dcterms:created xsi:type="dcterms:W3CDTF">2021-04-24T19:29:57Z</dcterms:created>
  <dcterms:modified xsi:type="dcterms:W3CDTF">2021-04-27T20:22:43Z</dcterms:modified>
</cp:coreProperties>
</file>