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639734" y="1219201"/>
            <a:ext cx="1823868" cy="204742"/>
          </a:xfrm>
          <a:prstGeom prst="leftArrow">
            <a:avLst>
              <a:gd name="adj1" fmla="val 50000"/>
              <a:gd name="adj2" fmla="val 7396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82313" y="1219200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091" y="1227664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3717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85553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035" y="203661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639733" y="1930397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3169" y="451735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834468" y="449188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17241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41" y="256549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345819" y="2539982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 smtClean="0"/>
              <a:t>spec</a:t>
            </a:r>
            <a:r>
              <a:rPr lang="en-GB" dirty="0" smtClean="0"/>
              <a:t> </a:t>
            </a:r>
            <a:r>
              <a:rPr lang="en-GB" dirty="0"/>
              <a:t>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3098" y="504313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567768" y="502401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spec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8631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14</cp:revision>
  <dcterms:created xsi:type="dcterms:W3CDTF">2021-04-24T19:29:57Z</dcterms:created>
  <dcterms:modified xsi:type="dcterms:W3CDTF">2021-04-27T20:00:35Z</dcterms:modified>
</cp:coreProperties>
</file>