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2 - Kubernetes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1977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6611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33611" y="2538546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8766" y="5695406"/>
            <a:ext cx="8361970" cy="24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GB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082834" y="544285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29210" y="5439809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994" y="542761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26276" y="2570797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520210" y="5461145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60" y="247389"/>
            <a:ext cx="79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K_S2_one_master_3workers_nodes.png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243205"/>
            <a:ext cx="10515600" cy="8279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K_etcd_db.png</a:t>
            </a:r>
            <a:endParaRPr lang="en-GB" sz="1400" dirty="0"/>
          </a:p>
        </p:txBody>
      </p:sp>
      <p:pic>
        <p:nvPicPr>
          <p:cNvPr id="6" name="Picture 5" descr="Database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80" y="2378666"/>
            <a:ext cx="1318138" cy="1827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2530991"/>
            <a:ext cx="4669027" cy="1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15"/>
            <a:ext cx="7856901" cy="4663844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332412" y="2481943"/>
            <a:ext cx="1210491" cy="374470"/>
          </a:xfrm>
          <a:prstGeom prst="bentConnector3">
            <a:avLst>
              <a:gd name="adj1" fmla="val 36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0090" y="1009753"/>
            <a:ext cx="359518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170091" y="661498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92262" y="2994912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7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Section 2 - Kubernetes architecture</vt:lpstr>
      <vt:lpstr>PowerPoint Presentation</vt:lpstr>
      <vt:lpstr>K_etcd_db.png</vt:lpstr>
      <vt:lpstr>PowerPoint Presentation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26</cp:revision>
  <dcterms:created xsi:type="dcterms:W3CDTF">2021-04-24T19:29:57Z</dcterms:created>
  <dcterms:modified xsi:type="dcterms:W3CDTF">2021-05-03T19:26:23Z</dcterms:modified>
</cp:coreProperties>
</file>