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10" d="100"/>
          <a:sy n="110" d="100"/>
        </p:scale>
        <p:origin x="62" y="6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B62DA-8992-4475-B647-5FA8317943B2}" type="datetimeFigureOut">
              <a:rPr lang="en-GB" smtClean="0"/>
              <a:t>25/04/2021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C5D1B-687A-47CA-9062-DCFE462F91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2368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B62DA-8992-4475-B647-5FA8317943B2}" type="datetimeFigureOut">
              <a:rPr lang="en-GB" smtClean="0"/>
              <a:t>25/04/2021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C5D1B-687A-47CA-9062-DCFE462F91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3934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B62DA-8992-4475-B647-5FA8317943B2}" type="datetimeFigureOut">
              <a:rPr lang="en-GB" smtClean="0"/>
              <a:t>25/04/2021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C5D1B-687A-47CA-9062-DCFE462F91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257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B62DA-8992-4475-B647-5FA8317943B2}" type="datetimeFigureOut">
              <a:rPr lang="en-GB" smtClean="0"/>
              <a:t>25/04/2021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C5D1B-687A-47CA-9062-DCFE462F91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7020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B62DA-8992-4475-B647-5FA8317943B2}" type="datetimeFigureOut">
              <a:rPr lang="en-GB" smtClean="0"/>
              <a:t>25/04/2021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C5D1B-687A-47CA-9062-DCFE462F91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6906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B62DA-8992-4475-B647-5FA8317943B2}" type="datetimeFigureOut">
              <a:rPr lang="en-GB" smtClean="0"/>
              <a:t>25/04/2021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C5D1B-687A-47CA-9062-DCFE462F91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0908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B62DA-8992-4475-B647-5FA8317943B2}" type="datetimeFigureOut">
              <a:rPr lang="en-GB" smtClean="0"/>
              <a:t>25/04/2021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C5D1B-687A-47CA-9062-DCFE462F91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4572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B62DA-8992-4475-B647-5FA8317943B2}" type="datetimeFigureOut">
              <a:rPr lang="en-GB" smtClean="0"/>
              <a:t>25/04/2021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C5D1B-687A-47CA-9062-DCFE462F91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7401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B62DA-8992-4475-B647-5FA8317943B2}" type="datetimeFigureOut">
              <a:rPr lang="en-GB" smtClean="0"/>
              <a:t>25/04/2021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C5D1B-687A-47CA-9062-DCFE462F91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767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B62DA-8992-4475-B647-5FA8317943B2}" type="datetimeFigureOut">
              <a:rPr lang="en-GB" smtClean="0"/>
              <a:t>25/04/2021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C5D1B-687A-47CA-9062-DCFE462F91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6936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B62DA-8992-4475-B647-5FA8317943B2}" type="datetimeFigureOut">
              <a:rPr lang="en-GB" smtClean="0"/>
              <a:t>25/04/2021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C5D1B-687A-47CA-9062-DCFE462F91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8478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7B62DA-8992-4475-B647-5FA8317943B2}" type="datetimeFigureOut">
              <a:rPr lang="en-GB" smtClean="0"/>
              <a:t>25/04/2021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BC5D1B-687A-47CA-9062-DCFE462F91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8488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6587063" y="748306"/>
            <a:ext cx="5167812" cy="5576294"/>
          </a:xfrm>
          <a:prstGeom prst="rect">
            <a:avLst/>
          </a:prstGeom>
          <a:solidFill>
            <a:schemeClr val="tx1"/>
          </a:solidFill>
        </p:spPr>
        <p:txBody>
          <a:bodyPr vert="horz" lIns="180000" tIns="18000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GB" sz="18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apiVersion</a:t>
            </a:r>
            <a:r>
              <a:rPr lang="en-GB" sz="18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GB" sz="18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apps/v1</a:t>
            </a:r>
            <a:endParaRPr lang="en-GB" sz="18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18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kind</a:t>
            </a:r>
            <a:r>
              <a:rPr lang="en-GB" sz="18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GB" sz="1800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ReplicaSet</a:t>
            </a:r>
            <a:endParaRPr lang="en-GB" sz="18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18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metadata</a:t>
            </a:r>
            <a:r>
              <a:rPr lang="en-GB" sz="18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18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GB" sz="18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GB" sz="18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GB" sz="1800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nginx-rs</a:t>
            </a:r>
            <a:endParaRPr lang="en-GB" sz="18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18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spec</a:t>
            </a:r>
            <a:r>
              <a:rPr lang="en-GB" sz="18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18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GB" sz="18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replicas</a:t>
            </a:r>
            <a:r>
              <a:rPr lang="en-GB" sz="18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GB" sz="1800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en-GB" sz="18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18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GB" sz="18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selector</a:t>
            </a:r>
            <a:r>
              <a:rPr lang="en-GB" sz="18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18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18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matchLabels</a:t>
            </a:r>
            <a:r>
              <a:rPr lang="en-GB" sz="18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18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GB" sz="18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GB" sz="18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GB" sz="18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my-app</a:t>
            </a:r>
            <a:endParaRPr lang="en-GB" sz="18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18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GB" sz="18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GB" sz="18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18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18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metadata</a:t>
            </a:r>
            <a:r>
              <a:rPr lang="en-GB" sz="18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18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GB" sz="18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labels</a:t>
            </a:r>
            <a:r>
              <a:rPr lang="en-GB" sz="18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18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sz="18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GB" sz="18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GB" sz="18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my-app</a:t>
            </a:r>
            <a:endParaRPr lang="en-GB" sz="18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18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18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spec</a:t>
            </a:r>
            <a:r>
              <a:rPr lang="en-GB" sz="18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18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GB" sz="18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containers</a:t>
            </a:r>
            <a:r>
              <a:rPr lang="en-GB" sz="18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18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- </a:t>
            </a:r>
            <a:r>
              <a:rPr lang="en-GB" sz="18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GB" sz="18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GB" sz="1800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nginx</a:t>
            </a:r>
            <a:r>
              <a:rPr lang="en-GB" sz="18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-container</a:t>
            </a: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       </a:t>
            </a:r>
            <a:r>
              <a:rPr lang="en-GB" sz="18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GB" sz="18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GB" sz="1800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nginx</a:t>
            </a:r>
            <a:endParaRPr lang="en-GB" sz="18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endParaRPr lang="en-GB" sz="20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38960" y="748305"/>
            <a:ext cx="5167812" cy="5576295"/>
          </a:xfrm>
          <a:prstGeom prst="rect">
            <a:avLst/>
          </a:prstGeom>
          <a:solidFill>
            <a:schemeClr val="tx1"/>
          </a:solidFill>
        </p:spPr>
        <p:txBody>
          <a:bodyPr vert="horz" lIns="180000" tIns="18000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GB" sz="1800" dirty="0" err="1">
                <a:solidFill>
                  <a:srgbClr val="569CD6"/>
                </a:solidFill>
                <a:latin typeface="Consolas" panose="020B0609020204030204" pitchFamily="49" charset="0"/>
              </a:rPr>
              <a:t>apiVersion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1800" dirty="0">
                <a:solidFill>
                  <a:srgbClr val="CE9178"/>
                </a:solidFill>
                <a:latin typeface="Consolas" panose="020B0609020204030204" pitchFamily="49" charset="0"/>
              </a:rPr>
              <a:t>apps/v1</a:t>
            </a:r>
            <a:endParaRPr lang="en-GB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kind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1800" dirty="0">
                <a:solidFill>
                  <a:srgbClr val="CE9178"/>
                </a:solidFill>
                <a:latin typeface="Consolas" panose="020B0609020204030204" pitchFamily="49" charset="0"/>
              </a:rPr>
              <a:t>Deployment</a:t>
            </a:r>
            <a:endParaRPr lang="en-GB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metadata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name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1800" dirty="0" err="1">
                <a:solidFill>
                  <a:srgbClr val="CE9178"/>
                </a:solidFill>
                <a:latin typeface="Consolas" panose="020B0609020204030204" pitchFamily="49" charset="0"/>
              </a:rPr>
              <a:t>nginx</a:t>
            </a:r>
            <a:r>
              <a:rPr lang="en-GB" sz="1800" dirty="0">
                <a:solidFill>
                  <a:srgbClr val="CE9178"/>
                </a:solidFill>
                <a:latin typeface="Consolas" panose="020B0609020204030204" pitchFamily="49" charset="0"/>
              </a:rPr>
              <a:t>-deploy</a:t>
            </a:r>
            <a:endParaRPr lang="en-GB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spec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replicas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18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endParaRPr lang="en-GB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selector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sz="1800" dirty="0" err="1">
                <a:solidFill>
                  <a:srgbClr val="569CD6"/>
                </a:solidFill>
                <a:latin typeface="Consolas" panose="020B0609020204030204" pitchFamily="49" charset="0"/>
              </a:rPr>
              <a:t>matchLabels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app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1800" dirty="0">
                <a:solidFill>
                  <a:srgbClr val="CE9178"/>
                </a:solidFill>
                <a:latin typeface="Consolas" panose="020B0609020204030204" pitchFamily="49" charset="0"/>
              </a:rPr>
              <a:t>my-app</a:t>
            </a:r>
            <a:endParaRPr lang="en-GB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template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metadata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labels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app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1800" dirty="0">
                <a:solidFill>
                  <a:srgbClr val="CE9178"/>
                </a:solidFill>
                <a:latin typeface="Consolas" panose="020B0609020204030204" pitchFamily="49" charset="0"/>
              </a:rPr>
              <a:t>my-app</a:t>
            </a:r>
            <a:endParaRPr lang="en-GB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spec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containers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- </a:t>
            </a: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image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1800" dirty="0" err="1">
                <a:solidFill>
                  <a:srgbClr val="CE9178"/>
                </a:solidFill>
                <a:latin typeface="Consolas" panose="020B0609020204030204" pitchFamily="49" charset="0"/>
              </a:rPr>
              <a:t>nginx</a:t>
            </a:r>
            <a:endParaRPr lang="en-GB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name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1800" dirty="0" err="1">
                <a:solidFill>
                  <a:srgbClr val="CE9178"/>
                </a:solidFill>
                <a:latin typeface="Consolas" panose="020B0609020204030204" pitchFamily="49" charset="0"/>
              </a:rPr>
              <a:t>nginx</a:t>
            </a:r>
            <a:r>
              <a:rPr lang="en-GB" sz="1800" dirty="0">
                <a:solidFill>
                  <a:srgbClr val="CE9178"/>
                </a:solidFill>
                <a:latin typeface="Consolas" panose="020B0609020204030204" pitchFamily="49" charset="0"/>
              </a:rPr>
              <a:t>-container</a:t>
            </a:r>
            <a:endParaRPr lang="en-GB" sz="1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Left Arrow 9"/>
          <p:cNvSpPr/>
          <p:nvPr/>
        </p:nvSpPr>
        <p:spPr>
          <a:xfrm>
            <a:off x="4639734" y="1219201"/>
            <a:ext cx="1823868" cy="204742"/>
          </a:xfrm>
          <a:prstGeom prst="leftArrow">
            <a:avLst>
              <a:gd name="adj1" fmla="val 50000"/>
              <a:gd name="adj2" fmla="val 73968"/>
            </a:avLst>
          </a:prstGeom>
          <a:solidFill>
            <a:schemeClr val="accent2"/>
          </a:solidFill>
          <a:ln w="28575"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6682313" y="1219200"/>
            <a:ext cx="3511550" cy="268242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637091" y="1227664"/>
            <a:ext cx="3511550" cy="268242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Snip Single Corner Rectangle 5"/>
          <p:cNvSpPr/>
          <p:nvPr/>
        </p:nvSpPr>
        <p:spPr>
          <a:xfrm>
            <a:off x="545887" y="400050"/>
            <a:ext cx="2038350" cy="348255"/>
          </a:xfrm>
          <a:prstGeom prst="snip1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deployment.yml</a:t>
            </a:r>
            <a:endParaRPr lang="en-GB" dirty="0"/>
          </a:p>
        </p:txBody>
      </p:sp>
      <p:sp>
        <p:nvSpPr>
          <p:cNvPr id="14" name="Snip Single Corner Rectangle 13"/>
          <p:cNvSpPr/>
          <p:nvPr/>
        </p:nvSpPr>
        <p:spPr>
          <a:xfrm>
            <a:off x="6594262" y="419100"/>
            <a:ext cx="2038350" cy="348255"/>
          </a:xfrm>
          <a:prstGeom prst="snip1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rs.yml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4671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38959" y="748305"/>
            <a:ext cx="10919615" cy="5909670"/>
          </a:xfrm>
          <a:prstGeom prst="rect">
            <a:avLst/>
          </a:prstGeom>
          <a:solidFill>
            <a:schemeClr val="tx1"/>
          </a:solidFill>
        </p:spPr>
        <p:txBody>
          <a:bodyPr vert="horz" lIns="180000" tIns="18000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GB" sz="1800" dirty="0" err="1">
                <a:solidFill>
                  <a:srgbClr val="569CD6"/>
                </a:solidFill>
                <a:latin typeface="Consolas" panose="020B0609020204030204" pitchFamily="49" charset="0"/>
              </a:rPr>
              <a:t>apiVersion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1800" dirty="0">
                <a:solidFill>
                  <a:srgbClr val="CE9178"/>
                </a:solidFill>
                <a:latin typeface="Consolas" panose="020B0609020204030204" pitchFamily="49" charset="0"/>
              </a:rPr>
              <a:t>apps/v1</a:t>
            </a:r>
            <a:endParaRPr lang="en-GB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kind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1800" dirty="0">
                <a:solidFill>
                  <a:srgbClr val="CE9178"/>
                </a:solidFill>
                <a:latin typeface="Consolas" panose="020B0609020204030204" pitchFamily="49" charset="0"/>
              </a:rPr>
              <a:t>Deployment</a:t>
            </a:r>
            <a:endParaRPr lang="en-GB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metadata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name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1800" dirty="0" err="1">
                <a:solidFill>
                  <a:srgbClr val="CE9178"/>
                </a:solidFill>
                <a:latin typeface="Consolas" panose="020B0609020204030204" pitchFamily="49" charset="0"/>
              </a:rPr>
              <a:t>nginx</a:t>
            </a:r>
            <a:r>
              <a:rPr lang="en-GB" sz="1800" dirty="0">
                <a:solidFill>
                  <a:srgbClr val="CE9178"/>
                </a:solidFill>
                <a:latin typeface="Consolas" panose="020B0609020204030204" pitchFamily="49" charset="0"/>
              </a:rPr>
              <a:t>-deploy</a:t>
            </a:r>
            <a:endParaRPr lang="en-GB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labels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sz="1800" dirty="0" err="1">
                <a:solidFill>
                  <a:srgbClr val="569CD6"/>
                </a:solidFill>
                <a:latin typeface="Consolas" panose="020B0609020204030204" pitchFamily="49" charset="0"/>
              </a:rPr>
              <a:t>env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1800" dirty="0">
                <a:solidFill>
                  <a:srgbClr val="CE9178"/>
                </a:solidFill>
                <a:latin typeface="Consolas" panose="020B0609020204030204" pitchFamily="49" charset="0"/>
              </a:rPr>
              <a:t>dev</a:t>
            </a:r>
            <a:endParaRPr lang="en-GB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spec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replicas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18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endParaRPr lang="en-GB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selector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sz="1800" dirty="0" err="1">
                <a:solidFill>
                  <a:srgbClr val="569CD6"/>
                </a:solidFill>
                <a:latin typeface="Consolas" panose="020B0609020204030204" pitchFamily="49" charset="0"/>
              </a:rPr>
              <a:t>matchLabels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app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1800" dirty="0">
                <a:solidFill>
                  <a:srgbClr val="CE9178"/>
                </a:solidFill>
                <a:latin typeface="Consolas" panose="020B0609020204030204" pitchFamily="49" charset="0"/>
              </a:rPr>
              <a:t>my-app</a:t>
            </a:r>
            <a:endParaRPr lang="en-GB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template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metadata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labels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app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1800" dirty="0">
                <a:solidFill>
                  <a:srgbClr val="CE9178"/>
                </a:solidFill>
                <a:latin typeface="Consolas" panose="020B0609020204030204" pitchFamily="49" charset="0"/>
              </a:rPr>
              <a:t>my-app</a:t>
            </a:r>
            <a:endParaRPr lang="en-GB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spec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containers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- </a:t>
            </a: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image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1800" dirty="0" err="1">
                <a:solidFill>
                  <a:srgbClr val="CE9178"/>
                </a:solidFill>
                <a:latin typeface="Consolas" panose="020B0609020204030204" pitchFamily="49" charset="0"/>
              </a:rPr>
              <a:t>nginx</a:t>
            </a:r>
            <a:endParaRPr lang="en-GB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name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1800" dirty="0" err="1">
                <a:solidFill>
                  <a:srgbClr val="CE9178"/>
                </a:solidFill>
                <a:latin typeface="Consolas" panose="020B0609020204030204" pitchFamily="49" charset="0"/>
              </a:rPr>
              <a:t>nginx</a:t>
            </a:r>
            <a:r>
              <a:rPr lang="en-GB" sz="1800" dirty="0">
                <a:solidFill>
                  <a:srgbClr val="CE9178"/>
                </a:solidFill>
                <a:latin typeface="Consolas" panose="020B0609020204030204" pitchFamily="49" charset="0"/>
              </a:rPr>
              <a:t>-container</a:t>
            </a:r>
            <a:endParaRPr lang="en-GB" sz="1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49035" y="2036618"/>
            <a:ext cx="3290319" cy="287207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ular Callout 2"/>
          <p:cNvSpPr/>
          <p:nvPr/>
        </p:nvSpPr>
        <p:spPr>
          <a:xfrm>
            <a:off x="4639733" y="1930397"/>
            <a:ext cx="3031067" cy="612648"/>
          </a:xfrm>
          <a:prstGeom prst="wedgeRectCallout">
            <a:avLst>
              <a:gd name="adj1" fmla="val -60777"/>
              <a:gd name="adj2" fmla="val -21801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This </a:t>
            </a:r>
            <a:r>
              <a:rPr lang="en-GB" b="1" dirty="0"/>
              <a:t>labels</a:t>
            </a:r>
            <a:r>
              <a:rPr lang="en-GB" dirty="0"/>
              <a:t> section applies to the Deployment object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423169" y="4517356"/>
            <a:ext cx="3047232" cy="287207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ular Callout 13"/>
          <p:cNvSpPr/>
          <p:nvPr/>
        </p:nvSpPr>
        <p:spPr>
          <a:xfrm>
            <a:off x="4834468" y="4491889"/>
            <a:ext cx="4512732" cy="612648"/>
          </a:xfrm>
          <a:prstGeom prst="wedgeRectCallout">
            <a:avLst>
              <a:gd name="adj1" fmla="val -56556"/>
              <a:gd name="adj2" fmla="val -20764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This </a:t>
            </a:r>
            <a:r>
              <a:rPr lang="en-GB" b="1" dirty="0"/>
              <a:t>labels</a:t>
            </a:r>
            <a:r>
              <a:rPr lang="en-GB" dirty="0"/>
              <a:t> section applies to the Pod object that is managed from the Deployment</a:t>
            </a:r>
          </a:p>
        </p:txBody>
      </p:sp>
    </p:spTree>
    <p:extLst>
      <p:ext uri="{BB962C8B-B14F-4D97-AF65-F5344CB8AC3E}">
        <p14:creationId xmlns:p14="http://schemas.microsoft.com/office/powerpoint/2010/main" val="1724196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38959" y="748305"/>
            <a:ext cx="10919615" cy="5909670"/>
          </a:xfrm>
          <a:prstGeom prst="rect">
            <a:avLst/>
          </a:prstGeom>
          <a:solidFill>
            <a:schemeClr val="tx1"/>
          </a:solidFill>
        </p:spPr>
        <p:txBody>
          <a:bodyPr vert="horz" lIns="180000" tIns="18000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GB" sz="1800" dirty="0" err="1">
                <a:solidFill>
                  <a:srgbClr val="569CD6"/>
                </a:solidFill>
                <a:latin typeface="Consolas" panose="020B0609020204030204" pitchFamily="49" charset="0"/>
              </a:rPr>
              <a:t>apiVersion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1800" dirty="0">
                <a:solidFill>
                  <a:srgbClr val="CE9178"/>
                </a:solidFill>
                <a:latin typeface="Consolas" panose="020B0609020204030204" pitchFamily="49" charset="0"/>
              </a:rPr>
              <a:t>apps/v1</a:t>
            </a:r>
            <a:endParaRPr lang="en-GB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kind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1800" dirty="0">
                <a:solidFill>
                  <a:srgbClr val="CE9178"/>
                </a:solidFill>
                <a:latin typeface="Consolas" panose="020B0609020204030204" pitchFamily="49" charset="0"/>
              </a:rPr>
              <a:t>Deployment</a:t>
            </a:r>
            <a:endParaRPr lang="en-GB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metadata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name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1800" dirty="0" err="1">
                <a:solidFill>
                  <a:srgbClr val="CE9178"/>
                </a:solidFill>
                <a:latin typeface="Consolas" panose="020B0609020204030204" pitchFamily="49" charset="0"/>
              </a:rPr>
              <a:t>nginx</a:t>
            </a:r>
            <a:r>
              <a:rPr lang="en-GB" sz="1800" dirty="0">
                <a:solidFill>
                  <a:srgbClr val="CE9178"/>
                </a:solidFill>
                <a:latin typeface="Consolas" panose="020B0609020204030204" pitchFamily="49" charset="0"/>
              </a:rPr>
              <a:t>-deploy</a:t>
            </a:r>
            <a:endParaRPr lang="en-GB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labels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sz="1800" dirty="0" err="1">
                <a:solidFill>
                  <a:srgbClr val="569CD6"/>
                </a:solidFill>
                <a:latin typeface="Consolas" panose="020B0609020204030204" pitchFamily="49" charset="0"/>
              </a:rPr>
              <a:t>env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1800" dirty="0">
                <a:solidFill>
                  <a:srgbClr val="CE9178"/>
                </a:solidFill>
                <a:latin typeface="Consolas" panose="020B0609020204030204" pitchFamily="49" charset="0"/>
              </a:rPr>
              <a:t>dev</a:t>
            </a:r>
            <a:endParaRPr lang="en-GB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spec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replicas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18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endParaRPr lang="en-GB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selector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sz="1800" dirty="0" err="1">
                <a:solidFill>
                  <a:srgbClr val="569CD6"/>
                </a:solidFill>
                <a:latin typeface="Consolas" panose="020B0609020204030204" pitchFamily="49" charset="0"/>
              </a:rPr>
              <a:t>matchLabels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app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1800" dirty="0">
                <a:solidFill>
                  <a:srgbClr val="CE9178"/>
                </a:solidFill>
                <a:latin typeface="Consolas" panose="020B0609020204030204" pitchFamily="49" charset="0"/>
              </a:rPr>
              <a:t>my-app</a:t>
            </a:r>
            <a:endParaRPr lang="en-GB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template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metadata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labels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app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1800" dirty="0">
                <a:solidFill>
                  <a:srgbClr val="CE9178"/>
                </a:solidFill>
                <a:latin typeface="Consolas" panose="020B0609020204030204" pitchFamily="49" charset="0"/>
              </a:rPr>
              <a:t>my-app</a:t>
            </a:r>
            <a:endParaRPr lang="en-GB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spec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containers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- </a:t>
            </a: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image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1800" dirty="0" err="1">
                <a:solidFill>
                  <a:srgbClr val="CE9178"/>
                </a:solidFill>
                <a:latin typeface="Consolas" panose="020B0609020204030204" pitchFamily="49" charset="0"/>
              </a:rPr>
              <a:t>nginx</a:t>
            </a:r>
            <a:endParaRPr lang="en-GB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name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1800" dirty="0" err="1">
                <a:solidFill>
                  <a:srgbClr val="CE9178"/>
                </a:solidFill>
                <a:latin typeface="Consolas" panose="020B0609020204030204" pitchFamily="49" charset="0"/>
              </a:rPr>
              <a:t>nginx</a:t>
            </a:r>
            <a:r>
              <a:rPr lang="en-GB" sz="1800" dirty="0">
                <a:solidFill>
                  <a:srgbClr val="CE9178"/>
                </a:solidFill>
                <a:latin typeface="Consolas" panose="020B0609020204030204" pitchFamily="49" charset="0"/>
              </a:rPr>
              <a:t>-container</a:t>
            </a:r>
            <a:endParaRPr lang="en-GB" sz="1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62741" y="2565498"/>
            <a:ext cx="3290319" cy="287207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ular Callout 2"/>
          <p:cNvSpPr/>
          <p:nvPr/>
        </p:nvSpPr>
        <p:spPr>
          <a:xfrm>
            <a:off x="4345819" y="2539982"/>
            <a:ext cx="3031067" cy="612648"/>
          </a:xfrm>
          <a:prstGeom prst="wedgeRectCallout">
            <a:avLst>
              <a:gd name="adj1" fmla="val -60777"/>
              <a:gd name="adj2" fmla="val -21801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This </a:t>
            </a:r>
            <a:r>
              <a:rPr lang="en-GB" b="1" dirty="0" smtClean="0"/>
              <a:t>spec</a:t>
            </a:r>
            <a:r>
              <a:rPr lang="en-GB" dirty="0" smtClean="0"/>
              <a:t> </a:t>
            </a:r>
            <a:r>
              <a:rPr lang="en-GB" dirty="0"/>
              <a:t>section applies to the Deployment object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163098" y="5043136"/>
            <a:ext cx="3047232" cy="287207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ular Callout 13"/>
          <p:cNvSpPr/>
          <p:nvPr/>
        </p:nvSpPr>
        <p:spPr>
          <a:xfrm>
            <a:off x="4567768" y="5024019"/>
            <a:ext cx="4512732" cy="612648"/>
          </a:xfrm>
          <a:prstGeom prst="wedgeRectCallout">
            <a:avLst>
              <a:gd name="adj1" fmla="val -56556"/>
              <a:gd name="adj2" fmla="val -20764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This </a:t>
            </a:r>
            <a:r>
              <a:rPr lang="en-GB" b="1" dirty="0"/>
              <a:t>spec</a:t>
            </a:r>
            <a:r>
              <a:rPr lang="en-GB" dirty="0"/>
              <a:t> section applies to the Pod object that is managed from the Deployment</a:t>
            </a:r>
          </a:p>
        </p:txBody>
      </p:sp>
    </p:spTree>
    <p:extLst>
      <p:ext uri="{BB962C8B-B14F-4D97-AF65-F5344CB8AC3E}">
        <p14:creationId xmlns:p14="http://schemas.microsoft.com/office/powerpoint/2010/main" val="3863165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519</Words>
  <Application>Microsoft Office PowerPoint</Application>
  <PresentationFormat>Widescreen</PresentationFormat>
  <Paragraphs>79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</vt:vector>
  </TitlesOfParts>
  <Company>ADVA Optical Networking SE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apiVersion: v1 kind: Pod metadata:   name: nginx-pod   labels:      app: my-app   spec:   containers:   - name: nginx-container     image: nginx </dc:title>
  <dc:creator>Gerassimos Mitropoulos</dc:creator>
  <cp:lastModifiedBy>Gerassimos Mitropoulos</cp:lastModifiedBy>
  <cp:revision>13</cp:revision>
  <dcterms:created xsi:type="dcterms:W3CDTF">2021-04-24T19:29:57Z</dcterms:created>
  <dcterms:modified xsi:type="dcterms:W3CDTF">2021-04-25T07:15:41Z</dcterms:modified>
</cp:coreProperties>
</file>