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0" r:id="rId6"/>
    <p:sldId id="261" r:id="rId7"/>
    <p:sldId id="262" r:id="rId8"/>
    <p:sldId id="266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176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34</cp:revision>
  <dcterms:created xsi:type="dcterms:W3CDTF">2021-04-24T19:29:57Z</dcterms:created>
  <dcterms:modified xsi:type="dcterms:W3CDTF">2021-05-05T15:13:50Z</dcterms:modified>
</cp:coreProperties>
</file>