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470" y="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01/05/2021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368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01/05/2021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934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01/05/2021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57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01/05/2021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020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01/05/2021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906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01/05/2021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908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01/05/2021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57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01/05/2021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401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01/05/2021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67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01/05/2021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936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01/05/2021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47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B62DA-8992-4475-B647-5FA8317943B2}" type="datetimeFigureOut">
              <a:rPr lang="en-GB" smtClean="0"/>
              <a:t>01/05/2021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488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285453" y="400049"/>
            <a:ext cx="3906547" cy="4610101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18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v1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Service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myapp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-service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NodePort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ports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-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port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targetPort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nodePort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B5CEA8"/>
                </a:solidFill>
                <a:latin typeface="Consolas" panose="020B0609020204030204" pitchFamily="49" charset="0"/>
              </a:rPr>
              <a:t>30008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selector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myapp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front-end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GB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Snip Single Corner Rectangle 5"/>
          <p:cNvSpPr/>
          <p:nvPr/>
        </p:nvSpPr>
        <p:spPr>
          <a:xfrm>
            <a:off x="8285453" y="225922"/>
            <a:ext cx="2038350" cy="348255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service.yml</a:t>
            </a:r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4177"/>
            <a:ext cx="7931382" cy="451217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8905874" y="2521528"/>
            <a:ext cx="1963017" cy="269298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4565073" y="1627910"/>
            <a:ext cx="1115291" cy="533400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Elbow Connector 22"/>
          <p:cNvCxnSpPr>
            <a:stCxn id="17" idx="1"/>
            <a:endCxn id="18" idx="3"/>
          </p:cNvCxnSpPr>
          <p:nvPr/>
        </p:nvCxnSpPr>
        <p:spPr>
          <a:xfrm rot="10800000">
            <a:off x="5680364" y="1894611"/>
            <a:ext cx="3225510" cy="761567"/>
          </a:xfrm>
          <a:prstGeom prst="bentConnector3">
            <a:avLst>
              <a:gd name="adj1" fmla="val 28094"/>
            </a:avLst>
          </a:prstGeom>
          <a:ln w="28575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7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587063" y="748306"/>
            <a:ext cx="5167812" cy="5576294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20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v1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Pod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myapp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-pod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labels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myapp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front-end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containers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-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-container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image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endParaRPr lang="en-GB" sz="2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8960" y="748305"/>
            <a:ext cx="5167812" cy="5576295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18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v1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Service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myapp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-service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NodePort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ports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-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port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targetPort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nodePort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B5CEA8"/>
                </a:solidFill>
                <a:latin typeface="Consolas" panose="020B0609020204030204" pitchFamily="49" charset="0"/>
              </a:rPr>
              <a:t>30008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selector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myapp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front-end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GB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93279" y="2473234"/>
            <a:ext cx="3000583" cy="6096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27611" y="3979817"/>
            <a:ext cx="3234242" cy="583473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nip Single Corner Rectangle 5"/>
          <p:cNvSpPr/>
          <p:nvPr/>
        </p:nvSpPr>
        <p:spPr>
          <a:xfrm>
            <a:off x="544105" y="400050"/>
            <a:ext cx="2038350" cy="348255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service.yml</a:t>
            </a:r>
            <a:endParaRPr lang="en-GB" dirty="0"/>
          </a:p>
        </p:txBody>
      </p:sp>
      <p:sp>
        <p:nvSpPr>
          <p:cNvPr id="14" name="Snip Single Corner Rectangle 13"/>
          <p:cNvSpPr/>
          <p:nvPr/>
        </p:nvSpPr>
        <p:spPr>
          <a:xfrm>
            <a:off x="6592480" y="419100"/>
            <a:ext cx="2038350" cy="348255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pod.yml</a:t>
            </a:r>
            <a:endParaRPr lang="en-GB" dirty="0"/>
          </a:p>
        </p:txBody>
      </p:sp>
      <p:cxnSp>
        <p:nvCxnSpPr>
          <p:cNvPr id="3" name="Elbow Connector 2"/>
          <p:cNvCxnSpPr>
            <a:stCxn id="12" idx="1"/>
            <a:endCxn id="13" idx="3"/>
          </p:cNvCxnSpPr>
          <p:nvPr/>
        </p:nvCxnSpPr>
        <p:spPr>
          <a:xfrm rot="10800000" flipV="1">
            <a:off x="4261853" y="2778034"/>
            <a:ext cx="2931426" cy="1493520"/>
          </a:xfrm>
          <a:prstGeom prst="bentConnector3">
            <a:avLst>
              <a:gd name="adj1" fmla="val 35443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5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96" y="0"/>
            <a:ext cx="9994707" cy="683604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749800" y="1498600"/>
            <a:ext cx="0" cy="1286933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749800" y="1498600"/>
            <a:ext cx="2370667" cy="1210733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749800" y="1498600"/>
            <a:ext cx="4546600" cy="1210733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732867" y="3945463"/>
            <a:ext cx="0" cy="1286933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724395" y="4013215"/>
            <a:ext cx="2370667" cy="1210733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724398" y="3996275"/>
            <a:ext cx="4546600" cy="1210733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09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1615"/>
            <a:ext cx="7856901" cy="4663844"/>
          </a:xfrm>
          <a:prstGeom prst="rect">
            <a:avLst/>
          </a:prstGeom>
        </p:spPr>
      </p:pic>
      <p:cxnSp>
        <p:nvCxnSpPr>
          <p:cNvPr id="16" name="Elbow Connector 15"/>
          <p:cNvCxnSpPr/>
          <p:nvPr/>
        </p:nvCxnSpPr>
        <p:spPr>
          <a:xfrm flipV="1">
            <a:off x="1332412" y="2481943"/>
            <a:ext cx="1210491" cy="374470"/>
          </a:xfrm>
          <a:prstGeom prst="bentConnector3">
            <a:avLst>
              <a:gd name="adj1" fmla="val 360"/>
            </a:avLst>
          </a:prstGeom>
          <a:ln w="19050">
            <a:solidFill>
              <a:schemeClr val="accent1">
                <a:lumMod val="20000"/>
                <a:lumOff val="8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170090" y="1009753"/>
            <a:ext cx="3595189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v1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Service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back-end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dirty="0" err="1">
                <a:solidFill>
                  <a:srgbClr val="CE9178"/>
                </a:solidFill>
                <a:latin typeface="Consolas" panose="020B0609020204030204" pitchFamily="49" charset="0"/>
              </a:rPr>
              <a:t>ClusterIP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ports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   - 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port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GB" dirty="0" err="1">
                <a:solidFill>
                  <a:srgbClr val="569CD6"/>
                </a:solidFill>
                <a:latin typeface="Consolas" panose="020B0609020204030204" pitchFamily="49" charset="0"/>
              </a:rPr>
              <a:t>targetPort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selector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dirty="0" err="1">
                <a:solidFill>
                  <a:srgbClr val="CE9178"/>
                </a:solidFill>
                <a:latin typeface="Consolas" panose="020B0609020204030204" pitchFamily="49" charset="0"/>
              </a:rPr>
              <a:t>myapp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back-end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dirty="0" smtClean="0"/>
          </a:p>
          <a:p>
            <a:endParaRPr lang="en-GB" dirty="0"/>
          </a:p>
        </p:txBody>
      </p:sp>
      <p:sp>
        <p:nvSpPr>
          <p:cNvPr id="26" name="Snip Single Corner Rectangle 25"/>
          <p:cNvSpPr/>
          <p:nvPr/>
        </p:nvSpPr>
        <p:spPr>
          <a:xfrm>
            <a:off x="8170091" y="661498"/>
            <a:ext cx="2038350" cy="348255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service.yml</a:t>
            </a:r>
            <a:endParaRPr lang="en-GB" dirty="0"/>
          </a:p>
        </p:txBody>
      </p:sp>
      <p:sp>
        <p:nvSpPr>
          <p:cNvPr id="27" name="Rectangle 26"/>
          <p:cNvSpPr/>
          <p:nvPr/>
        </p:nvSpPr>
        <p:spPr>
          <a:xfrm>
            <a:off x="8692262" y="2994912"/>
            <a:ext cx="1963017" cy="269298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478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276</Words>
  <Application>Microsoft Office PowerPoint</Application>
  <PresentationFormat>Widescreen</PresentationFormat>
  <Paragraphs>54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ADVA Optical Networking 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apiVersion: v1 kind: Pod metadata:   name: nginx-pod   labels:      app: my-app   spec:   containers:   - name: nginx-container     image: nginx</dc:title>
  <dc:creator>Gerassimos Mitropoulos</dc:creator>
  <cp:lastModifiedBy>Gerassimos Mitropoulos</cp:lastModifiedBy>
  <cp:revision>21</cp:revision>
  <dcterms:created xsi:type="dcterms:W3CDTF">2021-04-24T19:29:57Z</dcterms:created>
  <dcterms:modified xsi:type="dcterms:W3CDTF">2021-05-01T15:53:59Z</dcterms:modified>
</cp:coreProperties>
</file>