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6" r:id="rId5"/>
    <p:sldId id="260" r:id="rId6"/>
    <p:sldId id="265" r:id="rId7"/>
    <p:sldId id="267" r:id="rId8"/>
    <p:sldId id="263" r:id="rId9"/>
    <p:sldId id="268" r:id="rId10"/>
    <p:sldId id="274" r:id="rId11"/>
    <p:sldId id="275" r:id="rId12"/>
    <p:sldId id="261" r:id="rId13"/>
    <p:sldId id="269" r:id="rId14"/>
    <p:sldId id="270" r:id="rId15"/>
    <p:sldId id="262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5D13D-F632-417A-A633-204D0FFCDC0F}" v="21" dt="2024-09-16T14:12:09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more, Christine" userId="dc093b3a-cd89-4423-938b-d45a8ad57e52" providerId="ADAL" clId="{2885D13D-F632-417A-A633-204D0FFCDC0F}"/>
    <pc:docChg chg="custSel addSld delSld modSld sldOrd">
      <pc:chgData name="Whitmore, Christine" userId="dc093b3a-cd89-4423-938b-d45a8ad57e52" providerId="ADAL" clId="{2885D13D-F632-417A-A633-204D0FFCDC0F}" dt="2024-09-10T21:15:24.772" v="1147" actId="20577"/>
      <pc:docMkLst>
        <pc:docMk/>
      </pc:docMkLst>
      <pc:sldChg chg="modSp del mod">
        <pc:chgData name="Whitmore, Christine" userId="dc093b3a-cd89-4423-938b-d45a8ad57e52" providerId="ADAL" clId="{2885D13D-F632-417A-A633-204D0FFCDC0F}" dt="2024-09-10T20:52:45.814" v="849" actId="47"/>
        <pc:sldMkLst>
          <pc:docMk/>
          <pc:sldMk cId="1871194529" sldId="258"/>
        </pc:sldMkLst>
        <pc:spChg chg="mod">
          <ac:chgData name="Whitmore, Christine" userId="dc093b3a-cd89-4423-938b-d45a8ad57e52" providerId="ADAL" clId="{2885D13D-F632-417A-A633-204D0FFCDC0F}" dt="2024-09-10T20:12:10.263" v="7" actId="20577"/>
          <ac:spMkLst>
            <pc:docMk/>
            <pc:sldMk cId="1871194529" sldId="258"/>
            <ac:spMk id="2" creationId="{9A94A3B9-574F-2A66-226E-5E6273066BC2}"/>
          </ac:spMkLst>
        </pc:spChg>
        <pc:spChg chg="mod">
          <ac:chgData name="Whitmore, Christine" userId="dc093b3a-cd89-4423-938b-d45a8ad57e52" providerId="ADAL" clId="{2885D13D-F632-417A-A633-204D0FFCDC0F}" dt="2024-09-10T20:15:54.873" v="165" actId="20577"/>
          <ac:spMkLst>
            <pc:docMk/>
            <pc:sldMk cId="1871194529" sldId="258"/>
            <ac:spMk id="3" creationId="{0DBC11D2-4C5A-DCB0-AD64-851ED52EFCDE}"/>
          </ac:spMkLst>
        </pc:spChg>
      </pc:sldChg>
      <pc:sldChg chg="modSp mod">
        <pc:chgData name="Whitmore, Christine" userId="dc093b3a-cd89-4423-938b-d45a8ad57e52" providerId="ADAL" clId="{2885D13D-F632-417A-A633-204D0FFCDC0F}" dt="2024-09-10T20:06:02.583" v="5" actId="20577"/>
        <pc:sldMkLst>
          <pc:docMk/>
          <pc:sldMk cId="1575497616" sldId="260"/>
        </pc:sldMkLst>
        <pc:spChg chg="mod">
          <ac:chgData name="Whitmore, Christine" userId="dc093b3a-cd89-4423-938b-d45a8ad57e52" providerId="ADAL" clId="{2885D13D-F632-417A-A633-204D0FFCDC0F}" dt="2024-09-10T20:06:02.583" v="5" actId="20577"/>
          <ac:spMkLst>
            <pc:docMk/>
            <pc:sldMk cId="1575497616" sldId="260"/>
            <ac:spMk id="2" creationId="{42F11EFE-7658-80B2-DBBF-88BC0A824462}"/>
          </ac:spMkLst>
        </pc:spChg>
      </pc:sldChg>
      <pc:sldChg chg="modSp mod ord">
        <pc:chgData name="Whitmore, Christine" userId="dc093b3a-cd89-4423-938b-d45a8ad57e52" providerId="ADAL" clId="{2885D13D-F632-417A-A633-204D0FFCDC0F}" dt="2024-09-10T20:05:58.896" v="4" actId="20577"/>
        <pc:sldMkLst>
          <pc:docMk/>
          <pc:sldMk cId="956455664" sldId="263"/>
        </pc:sldMkLst>
        <pc:spChg chg="mod">
          <ac:chgData name="Whitmore, Christine" userId="dc093b3a-cd89-4423-938b-d45a8ad57e52" providerId="ADAL" clId="{2885D13D-F632-417A-A633-204D0FFCDC0F}" dt="2024-09-10T20:05:58.896" v="4" actId="20577"/>
          <ac:spMkLst>
            <pc:docMk/>
            <pc:sldMk cId="956455664" sldId="263"/>
            <ac:spMk id="2" creationId="{42F11EFE-7658-80B2-DBBF-88BC0A824462}"/>
          </ac:spMkLst>
        </pc:spChg>
      </pc:sldChg>
      <pc:sldChg chg="modSp add mod">
        <pc:chgData name="Whitmore, Christine" userId="dc093b3a-cd89-4423-938b-d45a8ad57e52" providerId="ADAL" clId="{2885D13D-F632-417A-A633-204D0FFCDC0F}" dt="2024-09-10T20:47:27.547" v="848" actId="20577"/>
        <pc:sldMkLst>
          <pc:docMk/>
          <pc:sldMk cId="4055076506" sldId="264"/>
        </pc:sldMkLst>
        <pc:spChg chg="mod">
          <ac:chgData name="Whitmore, Christine" userId="dc093b3a-cd89-4423-938b-d45a8ad57e52" providerId="ADAL" clId="{2885D13D-F632-417A-A633-204D0FFCDC0F}" dt="2024-09-10T20:40:02.144" v="796" actId="14100"/>
          <ac:spMkLst>
            <pc:docMk/>
            <pc:sldMk cId="4055076506" sldId="264"/>
            <ac:spMk id="2" creationId="{9A94A3B9-574F-2A66-226E-5E6273066BC2}"/>
          </ac:spMkLst>
        </pc:spChg>
        <pc:spChg chg="mod">
          <ac:chgData name="Whitmore, Christine" userId="dc093b3a-cd89-4423-938b-d45a8ad57e52" providerId="ADAL" clId="{2885D13D-F632-417A-A633-204D0FFCDC0F}" dt="2024-09-10T20:47:27.547" v="848" actId="20577"/>
          <ac:spMkLst>
            <pc:docMk/>
            <pc:sldMk cId="4055076506" sldId="264"/>
            <ac:spMk id="3" creationId="{0DBC11D2-4C5A-DCB0-AD64-851ED52EFCDE}"/>
          </ac:spMkLst>
        </pc:spChg>
      </pc:sldChg>
      <pc:sldChg chg="modSp add mod">
        <pc:chgData name="Whitmore, Christine" userId="dc093b3a-cd89-4423-938b-d45a8ad57e52" providerId="ADAL" clId="{2885D13D-F632-417A-A633-204D0FFCDC0F}" dt="2024-09-10T21:15:24.772" v="1147" actId="20577"/>
        <pc:sldMkLst>
          <pc:docMk/>
          <pc:sldMk cId="983910410" sldId="265"/>
        </pc:sldMkLst>
        <pc:spChg chg="mod">
          <ac:chgData name="Whitmore, Christine" userId="dc093b3a-cd89-4423-938b-d45a8ad57e52" providerId="ADAL" clId="{2885D13D-F632-417A-A633-204D0FFCDC0F}" dt="2024-09-10T20:53:05.052" v="877" actId="20577"/>
          <ac:spMkLst>
            <pc:docMk/>
            <pc:sldMk cId="983910410" sldId="265"/>
            <ac:spMk id="2" creationId="{9A94A3B9-574F-2A66-226E-5E6273066BC2}"/>
          </ac:spMkLst>
        </pc:spChg>
        <pc:spChg chg="mod">
          <ac:chgData name="Whitmore, Christine" userId="dc093b3a-cd89-4423-938b-d45a8ad57e52" providerId="ADAL" clId="{2885D13D-F632-417A-A633-204D0FFCDC0F}" dt="2024-09-10T21:15:24.772" v="1147" actId="20577"/>
          <ac:spMkLst>
            <pc:docMk/>
            <pc:sldMk cId="983910410" sldId="265"/>
            <ac:spMk id="3" creationId="{0DBC11D2-4C5A-DCB0-AD64-851ED52EFCDE}"/>
          </ac:spMkLst>
        </pc:spChg>
      </pc:sldChg>
    </pc:docChg>
  </pc:docChgLst>
  <pc:docChgLst>
    <pc:chgData name="Whitmore, Christine C" userId="dc093b3a-cd89-4423-938b-d45a8ad57e52" providerId="ADAL" clId="{2885D13D-F632-417A-A633-204D0FFCDC0F}"/>
    <pc:docChg chg="undo redo custSel addSld delSld modSld">
      <pc:chgData name="Whitmore, Christine C" userId="dc093b3a-cd89-4423-938b-d45a8ad57e52" providerId="ADAL" clId="{2885D13D-F632-417A-A633-204D0FFCDC0F}" dt="2024-09-16T18:40:39.251" v="3361" actId="20577"/>
      <pc:docMkLst>
        <pc:docMk/>
      </pc:docMkLst>
      <pc:sldChg chg="modSp mod">
        <pc:chgData name="Whitmore, Christine C" userId="dc093b3a-cd89-4423-938b-d45a8ad57e52" providerId="ADAL" clId="{2885D13D-F632-417A-A633-204D0FFCDC0F}" dt="2024-09-16T14:12:46.835" v="2750" actId="20577"/>
        <pc:sldMkLst>
          <pc:docMk/>
          <pc:sldMk cId="3195362825" sldId="261"/>
        </pc:sldMkLst>
        <pc:spChg chg="mod">
          <ac:chgData name="Whitmore, Christine C" userId="dc093b3a-cd89-4423-938b-d45a8ad57e52" providerId="ADAL" clId="{2885D13D-F632-417A-A633-204D0FFCDC0F}" dt="2024-09-16T14:12:46.835" v="2750" actId="20577"/>
          <ac:spMkLst>
            <pc:docMk/>
            <pc:sldMk cId="3195362825" sldId="261"/>
            <ac:spMk id="2" creationId="{42F11EFE-7658-80B2-DBBF-88BC0A824462}"/>
          </ac:spMkLst>
        </pc:spChg>
      </pc:sldChg>
      <pc:sldChg chg="modSp mod">
        <pc:chgData name="Whitmore, Christine C" userId="dc093b3a-cd89-4423-938b-d45a8ad57e52" providerId="ADAL" clId="{2885D13D-F632-417A-A633-204D0FFCDC0F}" dt="2024-09-16T18:40:33.610" v="3355" actId="20577"/>
        <pc:sldMkLst>
          <pc:docMk/>
          <pc:sldMk cId="3469105891" sldId="262"/>
        </pc:sldMkLst>
        <pc:spChg chg="mod">
          <ac:chgData name="Whitmore, Christine C" userId="dc093b3a-cd89-4423-938b-d45a8ad57e52" providerId="ADAL" clId="{2885D13D-F632-417A-A633-204D0FFCDC0F}" dt="2024-09-16T18:40:33.610" v="3355" actId="20577"/>
          <ac:spMkLst>
            <pc:docMk/>
            <pc:sldMk cId="3469105891" sldId="262"/>
            <ac:spMk id="2" creationId="{42F11EFE-7658-80B2-DBBF-88BC0A824462}"/>
          </ac:spMkLst>
        </pc:spChg>
      </pc:sldChg>
      <pc:sldChg chg="modSp mod">
        <pc:chgData name="Whitmore, Christine C" userId="dc093b3a-cd89-4423-938b-d45a8ad57e52" providerId="ADAL" clId="{2885D13D-F632-417A-A633-204D0FFCDC0F}" dt="2024-09-16T15:20:57.788" v="3123" actId="20577"/>
        <pc:sldMkLst>
          <pc:docMk/>
          <pc:sldMk cId="956455664" sldId="263"/>
        </pc:sldMkLst>
        <pc:spChg chg="mod">
          <ac:chgData name="Whitmore, Christine C" userId="dc093b3a-cd89-4423-938b-d45a8ad57e52" providerId="ADAL" clId="{2885D13D-F632-417A-A633-204D0FFCDC0F}" dt="2024-09-16T15:20:57.788" v="3123" actId="20577"/>
          <ac:spMkLst>
            <pc:docMk/>
            <pc:sldMk cId="956455664" sldId="263"/>
            <ac:spMk id="2" creationId="{42F11EFE-7658-80B2-DBBF-88BC0A824462}"/>
          </ac:spMkLst>
        </pc:spChg>
      </pc:sldChg>
      <pc:sldChg chg="modSp mod">
        <pc:chgData name="Whitmore, Christine C" userId="dc093b3a-cd89-4423-938b-d45a8ad57e52" providerId="ADAL" clId="{2885D13D-F632-417A-A633-204D0FFCDC0F}" dt="2024-09-16T15:34:03.292" v="3256" actId="313"/>
        <pc:sldMkLst>
          <pc:docMk/>
          <pc:sldMk cId="4055076506" sldId="264"/>
        </pc:sldMkLst>
        <pc:spChg chg="mod">
          <ac:chgData name="Whitmore, Christine C" userId="dc093b3a-cd89-4423-938b-d45a8ad57e52" providerId="ADAL" clId="{2885D13D-F632-417A-A633-204D0FFCDC0F}" dt="2024-09-11T16:11:40.664" v="494" actId="403"/>
          <ac:spMkLst>
            <pc:docMk/>
            <pc:sldMk cId="4055076506" sldId="264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6T15:34:03.292" v="3256" actId="313"/>
          <ac:spMkLst>
            <pc:docMk/>
            <pc:sldMk cId="4055076506" sldId="264"/>
            <ac:spMk id="3" creationId="{0DBC11D2-4C5A-DCB0-AD64-851ED52EFCDE}"/>
          </ac:spMkLst>
        </pc:spChg>
      </pc:sldChg>
      <pc:sldChg chg="modSp mod">
        <pc:chgData name="Whitmore, Christine C" userId="dc093b3a-cd89-4423-938b-d45a8ad57e52" providerId="ADAL" clId="{2885D13D-F632-417A-A633-204D0FFCDC0F}" dt="2024-09-16T15:20:48.027" v="3122" actId="20577"/>
        <pc:sldMkLst>
          <pc:docMk/>
          <pc:sldMk cId="983910410" sldId="265"/>
        </pc:sldMkLst>
        <pc:spChg chg="mod">
          <ac:chgData name="Whitmore, Christine C" userId="dc093b3a-cd89-4423-938b-d45a8ad57e52" providerId="ADAL" clId="{2885D13D-F632-417A-A633-204D0FFCDC0F}" dt="2024-09-11T16:12:13.130" v="509" actId="404"/>
          <ac:spMkLst>
            <pc:docMk/>
            <pc:sldMk cId="983910410" sldId="265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6T15:20:48.027" v="3122" actId="20577"/>
          <ac:spMkLst>
            <pc:docMk/>
            <pc:sldMk cId="983910410" sldId="265"/>
            <ac:spMk id="3" creationId="{0DBC11D2-4C5A-DCB0-AD64-851ED52EFCDE}"/>
          </ac:spMkLst>
        </pc:spChg>
      </pc:sldChg>
      <pc:sldChg chg="new del">
        <pc:chgData name="Whitmore, Christine C" userId="dc093b3a-cd89-4423-938b-d45a8ad57e52" providerId="ADAL" clId="{2885D13D-F632-417A-A633-204D0FFCDC0F}" dt="2024-09-11T15:45:32.745" v="1" actId="47"/>
        <pc:sldMkLst>
          <pc:docMk/>
          <pc:sldMk cId="3322623910" sldId="266"/>
        </pc:sldMkLst>
      </pc:sldChg>
      <pc:sldChg chg="modSp add mod">
        <pc:chgData name="Whitmore, Christine C" userId="dc093b3a-cd89-4423-938b-d45a8ad57e52" providerId="ADAL" clId="{2885D13D-F632-417A-A633-204D0FFCDC0F}" dt="2024-09-12T19:36:10.531" v="2528" actId="27636"/>
        <pc:sldMkLst>
          <pc:docMk/>
          <pc:sldMk cId="4022980478" sldId="266"/>
        </pc:sldMkLst>
        <pc:spChg chg="mod">
          <ac:chgData name="Whitmore, Christine C" userId="dc093b3a-cd89-4423-938b-d45a8ad57e52" providerId="ADAL" clId="{2885D13D-F632-417A-A633-204D0FFCDC0F}" dt="2024-09-11T16:11:56.536" v="502" actId="404"/>
          <ac:spMkLst>
            <pc:docMk/>
            <pc:sldMk cId="4022980478" sldId="266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2T19:36:10.531" v="2528" actId="27636"/>
          <ac:spMkLst>
            <pc:docMk/>
            <pc:sldMk cId="4022980478" sldId="266"/>
            <ac:spMk id="3" creationId="{0DBC11D2-4C5A-DCB0-AD64-851ED52EFCDE}"/>
          </ac:spMkLst>
        </pc:spChg>
      </pc:sldChg>
      <pc:sldChg chg="addSp modSp add mod">
        <pc:chgData name="Whitmore, Christine C" userId="dc093b3a-cd89-4423-938b-d45a8ad57e52" providerId="ADAL" clId="{2885D13D-F632-417A-A633-204D0FFCDC0F}" dt="2024-09-11T16:13:08.249" v="525" actId="1076"/>
        <pc:sldMkLst>
          <pc:docMk/>
          <pc:sldMk cId="893264669" sldId="267"/>
        </pc:sldMkLst>
        <pc:spChg chg="mod">
          <ac:chgData name="Whitmore, Christine C" userId="dc093b3a-cd89-4423-938b-d45a8ad57e52" providerId="ADAL" clId="{2885D13D-F632-417A-A633-204D0FFCDC0F}" dt="2024-09-11T16:12:40.189" v="521" actId="115"/>
          <ac:spMkLst>
            <pc:docMk/>
            <pc:sldMk cId="893264669" sldId="267"/>
            <ac:spMk id="3" creationId="{0DBC11D2-4C5A-DCB0-AD64-851ED52EFCDE}"/>
          </ac:spMkLst>
        </pc:spChg>
        <pc:picChg chg="add mod">
          <ac:chgData name="Whitmore, Christine C" userId="dc093b3a-cd89-4423-938b-d45a8ad57e52" providerId="ADAL" clId="{2885D13D-F632-417A-A633-204D0FFCDC0F}" dt="2024-09-11T16:13:08.249" v="525" actId="1076"/>
          <ac:picMkLst>
            <pc:docMk/>
            <pc:sldMk cId="893264669" sldId="267"/>
            <ac:picMk id="4" creationId="{38A7CAF3-A122-D826-D2ED-C22B8E7B9A09}"/>
          </ac:picMkLst>
        </pc:picChg>
      </pc:sldChg>
      <pc:sldChg chg="modSp add mod">
        <pc:chgData name="Whitmore, Christine C" userId="dc093b3a-cd89-4423-938b-d45a8ad57e52" providerId="ADAL" clId="{2885D13D-F632-417A-A633-204D0FFCDC0F}" dt="2024-09-16T15:21:24.516" v="3159" actId="20577"/>
        <pc:sldMkLst>
          <pc:docMk/>
          <pc:sldMk cId="1335009606" sldId="268"/>
        </pc:sldMkLst>
        <pc:spChg chg="mod">
          <ac:chgData name="Whitmore, Christine C" userId="dc093b3a-cd89-4423-938b-d45a8ad57e52" providerId="ADAL" clId="{2885D13D-F632-417A-A633-204D0FFCDC0F}" dt="2024-09-11T16:14:35.662" v="614" actId="20577"/>
          <ac:spMkLst>
            <pc:docMk/>
            <pc:sldMk cId="1335009606" sldId="268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6T15:21:24.516" v="3159" actId="20577"/>
          <ac:spMkLst>
            <pc:docMk/>
            <pc:sldMk cId="1335009606" sldId="268"/>
            <ac:spMk id="3" creationId="{0DBC11D2-4C5A-DCB0-AD64-851ED52EFCDE}"/>
          </ac:spMkLst>
        </pc:spChg>
      </pc:sldChg>
      <pc:sldChg chg="modSp add mod">
        <pc:chgData name="Whitmore, Christine C" userId="dc093b3a-cd89-4423-938b-d45a8ad57e52" providerId="ADAL" clId="{2885D13D-F632-417A-A633-204D0FFCDC0F}" dt="2024-09-16T15:23:37.893" v="3176" actId="20577"/>
        <pc:sldMkLst>
          <pc:docMk/>
          <pc:sldMk cId="1749963140" sldId="269"/>
        </pc:sldMkLst>
        <pc:spChg chg="mod">
          <ac:chgData name="Whitmore, Christine C" userId="dc093b3a-cd89-4423-938b-d45a8ad57e52" providerId="ADAL" clId="{2885D13D-F632-417A-A633-204D0FFCDC0F}" dt="2024-09-16T14:12:51.525" v="2752" actId="20577"/>
          <ac:spMkLst>
            <pc:docMk/>
            <pc:sldMk cId="1749963140" sldId="269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6T15:23:37.893" v="3176" actId="20577"/>
          <ac:spMkLst>
            <pc:docMk/>
            <pc:sldMk cId="1749963140" sldId="269"/>
            <ac:spMk id="3" creationId="{0DBC11D2-4C5A-DCB0-AD64-851ED52EFCDE}"/>
          </ac:spMkLst>
        </pc:spChg>
      </pc:sldChg>
      <pc:sldChg chg="addSp delSp modSp add mod">
        <pc:chgData name="Whitmore, Christine C" userId="dc093b3a-cd89-4423-938b-d45a8ad57e52" providerId="ADAL" clId="{2885D13D-F632-417A-A633-204D0FFCDC0F}" dt="2024-09-16T15:24:43.484" v="3180" actId="20577"/>
        <pc:sldMkLst>
          <pc:docMk/>
          <pc:sldMk cId="334804041" sldId="270"/>
        </pc:sldMkLst>
        <pc:spChg chg="mod">
          <ac:chgData name="Whitmore, Christine C" userId="dc093b3a-cd89-4423-938b-d45a8ad57e52" providerId="ADAL" clId="{2885D13D-F632-417A-A633-204D0FFCDC0F}" dt="2024-09-16T14:12:58.955" v="2754" actId="20577"/>
          <ac:spMkLst>
            <pc:docMk/>
            <pc:sldMk cId="334804041" sldId="270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6T15:24:43.484" v="3180" actId="20577"/>
          <ac:spMkLst>
            <pc:docMk/>
            <pc:sldMk cId="334804041" sldId="270"/>
            <ac:spMk id="3" creationId="{0DBC11D2-4C5A-DCB0-AD64-851ED52EFCDE}"/>
          </ac:spMkLst>
        </pc:spChg>
        <pc:spChg chg="add mod">
          <ac:chgData name="Whitmore, Christine C" userId="dc093b3a-cd89-4423-938b-d45a8ad57e52" providerId="ADAL" clId="{2885D13D-F632-417A-A633-204D0FFCDC0F}" dt="2024-09-11T18:10:28.241" v="1370" actId="20577"/>
          <ac:spMkLst>
            <pc:docMk/>
            <pc:sldMk cId="334804041" sldId="270"/>
            <ac:spMk id="10" creationId="{661692F6-9C79-E473-8091-67A957B2592B}"/>
          </ac:spMkLst>
        </pc:spChg>
        <pc:spChg chg="add mod">
          <ac:chgData name="Whitmore, Christine C" userId="dc093b3a-cd89-4423-938b-d45a8ad57e52" providerId="ADAL" clId="{2885D13D-F632-417A-A633-204D0FFCDC0F}" dt="2024-09-11T18:14:02.987" v="1681" actId="6549"/>
          <ac:spMkLst>
            <pc:docMk/>
            <pc:sldMk cId="334804041" sldId="270"/>
            <ac:spMk id="11" creationId="{5996DBFF-FBD1-8390-C9CE-5B8A8E4EF33E}"/>
          </ac:spMkLst>
        </pc:spChg>
        <pc:graphicFrameChg chg="add mod modGraphic">
          <ac:chgData name="Whitmore, Christine C" userId="dc093b3a-cd89-4423-938b-d45a8ad57e52" providerId="ADAL" clId="{2885D13D-F632-417A-A633-204D0FFCDC0F}" dt="2024-09-11T18:10:11.213" v="1350" actId="1076"/>
          <ac:graphicFrameMkLst>
            <pc:docMk/>
            <pc:sldMk cId="334804041" sldId="270"/>
            <ac:graphicFrameMk id="8" creationId="{5F2F6978-6E5D-AE01-E6A3-61051FE1EA5C}"/>
          </ac:graphicFrameMkLst>
        </pc:graphicFrameChg>
        <pc:graphicFrameChg chg="add mod modGraphic">
          <ac:chgData name="Whitmore, Christine C" userId="dc093b3a-cd89-4423-938b-d45a8ad57e52" providerId="ADAL" clId="{2885D13D-F632-417A-A633-204D0FFCDC0F}" dt="2024-09-16T15:23:56.552" v="3177" actId="6549"/>
          <ac:graphicFrameMkLst>
            <pc:docMk/>
            <pc:sldMk cId="334804041" sldId="270"/>
            <ac:graphicFrameMk id="9" creationId="{480E8CAA-4A62-846A-6E1B-C00FA5626270}"/>
          </ac:graphicFrameMkLst>
        </pc:graphicFrameChg>
        <pc:picChg chg="del">
          <ac:chgData name="Whitmore, Christine C" userId="dc093b3a-cd89-4423-938b-d45a8ad57e52" providerId="ADAL" clId="{2885D13D-F632-417A-A633-204D0FFCDC0F}" dt="2024-09-11T16:21:25.174" v="669" actId="478"/>
          <ac:picMkLst>
            <pc:docMk/>
            <pc:sldMk cId="334804041" sldId="270"/>
            <ac:picMk id="4" creationId="{38A7CAF3-A122-D826-D2ED-C22B8E7B9A09}"/>
          </ac:picMkLst>
        </pc:picChg>
        <pc:picChg chg="add del mod">
          <ac:chgData name="Whitmore, Christine C" userId="dc093b3a-cd89-4423-938b-d45a8ad57e52" providerId="ADAL" clId="{2885D13D-F632-417A-A633-204D0FFCDC0F}" dt="2024-09-11T18:01:26.232" v="1167" actId="478"/>
          <ac:picMkLst>
            <pc:docMk/>
            <pc:sldMk cId="334804041" sldId="270"/>
            <ac:picMk id="5" creationId="{173B6C24-CDF1-915A-827F-DA97CE0822F1}"/>
          </ac:picMkLst>
        </pc:picChg>
        <pc:picChg chg="add mod">
          <ac:chgData name="Whitmore, Christine C" userId="dc093b3a-cd89-4423-938b-d45a8ad57e52" providerId="ADAL" clId="{2885D13D-F632-417A-A633-204D0FFCDC0F}" dt="2024-09-11T18:05:03.085" v="1209" actId="1076"/>
          <ac:picMkLst>
            <pc:docMk/>
            <pc:sldMk cId="334804041" sldId="270"/>
            <ac:picMk id="7" creationId="{7F657CEB-08AD-1051-84BE-DEFAEF0D1F0A}"/>
          </ac:picMkLst>
        </pc:picChg>
      </pc:sldChg>
      <pc:sldChg chg="modSp add mod">
        <pc:chgData name="Whitmore, Christine C" userId="dc093b3a-cd89-4423-938b-d45a8ad57e52" providerId="ADAL" clId="{2885D13D-F632-417A-A633-204D0FFCDC0F}" dt="2024-09-16T18:40:39.251" v="3361" actId="20577"/>
        <pc:sldMkLst>
          <pc:docMk/>
          <pc:sldMk cId="2081558601" sldId="271"/>
        </pc:sldMkLst>
        <pc:spChg chg="mod">
          <ac:chgData name="Whitmore, Christine C" userId="dc093b3a-cd89-4423-938b-d45a8ad57e52" providerId="ADAL" clId="{2885D13D-F632-417A-A633-204D0FFCDC0F}" dt="2024-09-16T18:40:39.251" v="3361" actId="20577"/>
          <ac:spMkLst>
            <pc:docMk/>
            <pc:sldMk cId="2081558601" sldId="271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1T19:28:49.584" v="2164" actId="20577"/>
          <ac:spMkLst>
            <pc:docMk/>
            <pc:sldMk cId="2081558601" sldId="271"/>
            <ac:spMk id="3" creationId="{0DBC11D2-4C5A-DCB0-AD64-851ED52EFCDE}"/>
          </ac:spMkLst>
        </pc:spChg>
      </pc:sldChg>
      <pc:sldChg chg="add del">
        <pc:chgData name="Whitmore, Christine C" userId="dc093b3a-cd89-4423-938b-d45a8ad57e52" providerId="ADAL" clId="{2885D13D-F632-417A-A633-204D0FFCDC0F}" dt="2024-09-11T16:21:28.942" v="671"/>
        <pc:sldMkLst>
          <pc:docMk/>
          <pc:sldMk cId="3012122934" sldId="271"/>
        </pc:sldMkLst>
      </pc:sldChg>
      <pc:sldChg chg="addSp delSp modSp add mod">
        <pc:chgData name="Whitmore, Christine C" userId="dc093b3a-cd89-4423-938b-d45a8ad57e52" providerId="ADAL" clId="{2885D13D-F632-417A-A633-204D0FFCDC0F}" dt="2024-09-16T15:24:33.669" v="3178" actId="20577"/>
        <pc:sldMkLst>
          <pc:docMk/>
          <pc:sldMk cId="192247062" sldId="272"/>
        </pc:sldMkLst>
        <pc:spChg chg="mod">
          <ac:chgData name="Whitmore, Christine C" userId="dc093b3a-cd89-4423-938b-d45a8ad57e52" providerId="ADAL" clId="{2885D13D-F632-417A-A633-204D0FFCDC0F}" dt="2024-09-16T14:13:13.215" v="2760" actId="20577"/>
          <ac:spMkLst>
            <pc:docMk/>
            <pc:sldMk cId="192247062" sldId="272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6T15:24:33.669" v="3178" actId="20577"/>
          <ac:spMkLst>
            <pc:docMk/>
            <pc:sldMk cId="192247062" sldId="272"/>
            <ac:spMk id="3" creationId="{0DBC11D2-4C5A-DCB0-AD64-851ED52EFCDE}"/>
          </ac:spMkLst>
        </pc:spChg>
        <pc:spChg chg="mod ord">
          <ac:chgData name="Whitmore, Christine C" userId="dc093b3a-cd89-4423-938b-d45a8ad57e52" providerId="ADAL" clId="{2885D13D-F632-417A-A633-204D0FFCDC0F}" dt="2024-09-11T19:44:41.574" v="2368" actId="1076"/>
          <ac:spMkLst>
            <pc:docMk/>
            <pc:sldMk cId="192247062" sldId="272"/>
            <ac:spMk id="10" creationId="{661692F6-9C79-E473-8091-67A957B2592B}"/>
          </ac:spMkLst>
        </pc:spChg>
        <pc:spChg chg="mod">
          <ac:chgData name="Whitmore, Christine C" userId="dc093b3a-cd89-4423-938b-d45a8ad57e52" providerId="ADAL" clId="{2885D13D-F632-417A-A633-204D0FFCDC0F}" dt="2024-09-11T19:44:46.299" v="2369" actId="1076"/>
          <ac:spMkLst>
            <pc:docMk/>
            <pc:sldMk cId="192247062" sldId="272"/>
            <ac:spMk id="11" creationId="{5996DBFF-FBD1-8390-C9CE-5B8A8E4EF33E}"/>
          </ac:spMkLst>
        </pc:spChg>
        <pc:graphicFrameChg chg="mod ord modGraphic">
          <ac:chgData name="Whitmore, Christine C" userId="dc093b3a-cd89-4423-938b-d45a8ad57e52" providerId="ADAL" clId="{2885D13D-F632-417A-A633-204D0FFCDC0F}" dt="2024-09-11T19:44:36.511" v="2367" actId="14100"/>
          <ac:graphicFrameMkLst>
            <pc:docMk/>
            <pc:sldMk cId="192247062" sldId="272"/>
            <ac:graphicFrameMk id="8" creationId="{5F2F6978-6E5D-AE01-E6A3-61051FE1EA5C}"/>
          </ac:graphicFrameMkLst>
        </pc:graphicFrameChg>
        <pc:graphicFrameChg chg="mod modGraphic">
          <ac:chgData name="Whitmore, Christine C" userId="dc093b3a-cd89-4423-938b-d45a8ad57e52" providerId="ADAL" clId="{2885D13D-F632-417A-A633-204D0FFCDC0F}" dt="2024-09-12T19:59:56.781" v="2714" actId="20577"/>
          <ac:graphicFrameMkLst>
            <pc:docMk/>
            <pc:sldMk cId="192247062" sldId="272"/>
            <ac:graphicFrameMk id="9" creationId="{480E8CAA-4A62-846A-6E1B-C00FA5626270}"/>
          </ac:graphicFrameMkLst>
        </pc:graphicFrameChg>
        <pc:picChg chg="add del mod">
          <ac:chgData name="Whitmore, Christine C" userId="dc093b3a-cd89-4423-938b-d45a8ad57e52" providerId="ADAL" clId="{2885D13D-F632-417A-A633-204D0FFCDC0F}" dt="2024-09-11T19:43:37.216" v="2355" actId="478"/>
          <ac:picMkLst>
            <pc:docMk/>
            <pc:sldMk cId="192247062" sldId="272"/>
            <ac:picMk id="5" creationId="{36032090-9A3C-40E7-D196-811A974F910E}"/>
          </ac:picMkLst>
        </pc:picChg>
        <pc:picChg chg="add mod">
          <ac:chgData name="Whitmore, Christine C" userId="dc093b3a-cd89-4423-938b-d45a8ad57e52" providerId="ADAL" clId="{2885D13D-F632-417A-A633-204D0FFCDC0F}" dt="2024-09-11T19:40:08.765" v="2323"/>
          <ac:picMkLst>
            <pc:docMk/>
            <pc:sldMk cId="192247062" sldId="272"/>
            <ac:picMk id="6" creationId="{8FD26F2B-1BDE-020A-06DB-A48F0F252EDF}"/>
          </ac:picMkLst>
        </pc:picChg>
        <pc:picChg chg="del">
          <ac:chgData name="Whitmore, Christine C" userId="dc093b3a-cd89-4423-938b-d45a8ad57e52" providerId="ADAL" clId="{2885D13D-F632-417A-A633-204D0FFCDC0F}" dt="2024-09-11T19:31:44.595" v="2174" actId="478"/>
          <ac:picMkLst>
            <pc:docMk/>
            <pc:sldMk cId="192247062" sldId="272"/>
            <ac:picMk id="7" creationId="{7F657CEB-08AD-1051-84BE-DEFAEF0D1F0A}"/>
          </ac:picMkLst>
        </pc:picChg>
        <pc:picChg chg="add del mod">
          <ac:chgData name="Whitmore, Christine C" userId="dc093b3a-cd89-4423-938b-d45a8ad57e52" providerId="ADAL" clId="{2885D13D-F632-417A-A633-204D0FFCDC0F}" dt="2024-09-11T19:43:38.285" v="2356" actId="478"/>
          <ac:picMkLst>
            <pc:docMk/>
            <pc:sldMk cId="192247062" sldId="272"/>
            <ac:picMk id="13" creationId="{388403E0-33A9-4F56-1E98-622493CA8F51}"/>
          </ac:picMkLst>
        </pc:picChg>
        <pc:picChg chg="add del">
          <ac:chgData name="Whitmore, Christine C" userId="dc093b3a-cd89-4423-938b-d45a8ad57e52" providerId="ADAL" clId="{2885D13D-F632-417A-A633-204D0FFCDC0F}" dt="2024-09-11T19:40:54.882" v="2331" actId="22"/>
          <ac:picMkLst>
            <pc:docMk/>
            <pc:sldMk cId="192247062" sldId="272"/>
            <ac:picMk id="15" creationId="{790A9CFF-F183-3D5A-EB81-401FE437D745}"/>
          </ac:picMkLst>
        </pc:picChg>
      </pc:sldChg>
      <pc:sldChg chg="delSp modSp add mod">
        <pc:chgData name="Whitmore, Christine C" userId="dc093b3a-cd89-4423-938b-d45a8ad57e52" providerId="ADAL" clId="{2885D13D-F632-417A-A633-204D0FFCDC0F}" dt="2024-09-16T15:24:37.293" v="3179" actId="20577"/>
        <pc:sldMkLst>
          <pc:docMk/>
          <pc:sldMk cId="33243210" sldId="273"/>
        </pc:sldMkLst>
        <pc:spChg chg="mod">
          <ac:chgData name="Whitmore, Christine C" userId="dc093b3a-cd89-4423-938b-d45a8ad57e52" providerId="ADAL" clId="{2885D13D-F632-417A-A633-204D0FFCDC0F}" dt="2024-09-16T14:13:17.085" v="2762" actId="20577"/>
          <ac:spMkLst>
            <pc:docMk/>
            <pc:sldMk cId="33243210" sldId="273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6T15:24:37.293" v="3179" actId="20577"/>
          <ac:spMkLst>
            <pc:docMk/>
            <pc:sldMk cId="33243210" sldId="273"/>
            <ac:spMk id="3" creationId="{0DBC11D2-4C5A-DCB0-AD64-851ED52EFCDE}"/>
          </ac:spMkLst>
        </pc:spChg>
        <pc:spChg chg="del">
          <ac:chgData name="Whitmore, Christine C" userId="dc093b3a-cd89-4423-938b-d45a8ad57e52" providerId="ADAL" clId="{2885D13D-F632-417A-A633-204D0FFCDC0F}" dt="2024-09-11T19:43:17.085" v="2349" actId="478"/>
          <ac:spMkLst>
            <pc:docMk/>
            <pc:sldMk cId="33243210" sldId="273"/>
            <ac:spMk id="10" creationId="{661692F6-9C79-E473-8091-67A957B2592B}"/>
          </ac:spMkLst>
        </pc:spChg>
        <pc:spChg chg="del">
          <ac:chgData name="Whitmore, Christine C" userId="dc093b3a-cd89-4423-938b-d45a8ad57e52" providerId="ADAL" clId="{2885D13D-F632-417A-A633-204D0FFCDC0F}" dt="2024-09-11T19:43:14.384" v="2348" actId="478"/>
          <ac:spMkLst>
            <pc:docMk/>
            <pc:sldMk cId="33243210" sldId="273"/>
            <ac:spMk id="11" creationId="{5996DBFF-FBD1-8390-C9CE-5B8A8E4EF33E}"/>
          </ac:spMkLst>
        </pc:spChg>
        <pc:graphicFrameChg chg="del modGraphic">
          <ac:chgData name="Whitmore, Christine C" userId="dc093b3a-cd89-4423-938b-d45a8ad57e52" providerId="ADAL" clId="{2885D13D-F632-417A-A633-204D0FFCDC0F}" dt="2024-09-11T19:43:19.305" v="2351" actId="478"/>
          <ac:graphicFrameMkLst>
            <pc:docMk/>
            <pc:sldMk cId="33243210" sldId="273"/>
            <ac:graphicFrameMk id="8" creationId="{5F2F6978-6E5D-AE01-E6A3-61051FE1EA5C}"/>
          </ac:graphicFrameMkLst>
        </pc:graphicFrameChg>
        <pc:graphicFrameChg chg="del">
          <ac:chgData name="Whitmore, Christine C" userId="dc093b3a-cd89-4423-938b-d45a8ad57e52" providerId="ADAL" clId="{2885D13D-F632-417A-A633-204D0FFCDC0F}" dt="2024-09-11T19:43:13.145" v="2347" actId="478"/>
          <ac:graphicFrameMkLst>
            <pc:docMk/>
            <pc:sldMk cId="33243210" sldId="273"/>
            <ac:graphicFrameMk id="9" creationId="{480E8CAA-4A62-846A-6E1B-C00FA5626270}"/>
          </ac:graphicFrameMkLst>
        </pc:graphicFrameChg>
        <pc:picChg chg="mod">
          <ac:chgData name="Whitmore, Christine C" userId="dc093b3a-cd89-4423-938b-d45a8ad57e52" providerId="ADAL" clId="{2885D13D-F632-417A-A633-204D0FFCDC0F}" dt="2024-09-11T19:43:22.985" v="2352" actId="14100"/>
          <ac:picMkLst>
            <pc:docMk/>
            <pc:sldMk cId="33243210" sldId="273"/>
            <ac:picMk id="5" creationId="{36032090-9A3C-40E7-D196-811A974F910E}"/>
          </ac:picMkLst>
        </pc:picChg>
        <pc:picChg chg="mod">
          <ac:chgData name="Whitmore, Christine C" userId="dc093b3a-cd89-4423-938b-d45a8ad57e52" providerId="ADAL" clId="{2885D13D-F632-417A-A633-204D0FFCDC0F}" dt="2024-09-11T19:43:34.547" v="2354" actId="1076"/>
          <ac:picMkLst>
            <pc:docMk/>
            <pc:sldMk cId="33243210" sldId="273"/>
            <ac:picMk id="13" creationId="{388403E0-33A9-4F56-1E98-622493CA8F51}"/>
          </ac:picMkLst>
        </pc:picChg>
      </pc:sldChg>
      <pc:sldChg chg="add del">
        <pc:chgData name="Whitmore, Christine C" userId="dc093b3a-cd89-4423-938b-d45a8ad57e52" providerId="ADAL" clId="{2885D13D-F632-417A-A633-204D0FFCDC0F}" dt="2024-09-11T19:40:43.847" v="2329" actId="47"/>
        <pc:sldMkLst>
          <pc:docMk/>
          <pc:sldMk cId="914121704" sldId="273"/>
        </pc:sldMkLst>
      </pc:sldChg>
      <pc:sldChg chg="modSp add del mod">
        <pc:chgData name="Whitmore, Christine C" userId="dc093b3a-cd89-4423-938b-d45a8ad57e52" providerId="ADAL" clId="{2885D13D-F632-417A-A633-204D0FFCDC0F}" dt="2024-09-11T19:42:52.925" v="2345" actId="47"/>
        <pc:sldMkLst>
          <pc:docMk/>
          <pc:sldMk cId="3973718920" sldId="273"/>
        </pc:sldMkLst>
        <pc:spChg chg="mod">
          <ac:chgData name="Whitmore, Christine C" userId="dc093b3a-cd89-4423-938b-d45a8ad57e52" providerId="ADAL" clId="{2885D13D-F632-417A-A633-204D0FFCDC0F}" dt="2024-09-11T19:41:30.711" v="2333" actId="1076"/>
          <ac:spMkLst>
            <pc:docMk/>
            <pc:sldMk cId="3973718920" sldId="273"/>
            <ac:spMk id="10" creationId="{661692F6-9C79-E473-8091-67A957B2592B}"/>
          </ac:spMkLst>
        </pc:spChg>
        <pc:graphicFrameChg chg="mod">
          <ac:chgData name="Whitmore, Christine C" userId="dc093b3a-cd89-4423-938b-d45a8ad57e52" providerId="ADAL" clId="{2885D13D-F632-417A-A633-204D0FFCDC0F}" dt="2024-09-11T19:41:30.711" v="2333" actId="1076"/>
          <ac:graphicFrameMkLst>
            <pc:docMk/>
            <pc:sldMk cId="3973718920" sldId="273"/>
            <ac:graphicFrameMk id="8" creationId="{5F2F6978-6E5D-AE01-E6A3-61051FE1EA5C}"/>
          </ac:graphicFrameMkLst>
        </pc:graphicFrameChg>
      </pc:sldChg>
      <pc:sldChg chg="modSp add mod">
        <pc:chgData name="Whitmore, Christine C" userId="dc093b3a-cd89-4423-938b-d45a8ad57e52" providerId="ADAL" clId="{2885D13D-F632-417A-A633-204D0FFCDC0F}" dt="2024-09-16T14:12:24.535" v="2738" actId="20577"/>
        <pc:sldMkLst>
          <pc:docMk/>
          <pc:sldMk cId="1921849583" sldId="274"/>
        </pc:sldMkLst>
        <pc:spChg chg="mod">
          <ac:chgData name="Whitmore, Christine C" userId="dc093b3a-cd89-4423-938b-d45a8ad57e52" providerId="ADAL" clId="{2885D13D-F632-417A-A633-204D0FFCDC0F}" dt="2024-09-16T14:12:24.535" v="2738" actId="20577"/>
          <ac:spMkLst>
            <pc:docMk/>
            <pc:sldMk cId="1921849583" sldId="274"/>
            <ac:spMk id="2" creationId="{42F11EFE-7658-80B2-DBBF-88BC0A824462}"/>
          </ac:spMkLst>
        </pc:spChg>
      </pc:sldChg>
      <pc:sldChg chg="modSp add mod">
        <pc:chgData name="Whitmore, Christine C" userId="dc093b3a-cd89-4423-938b-d45a8ad57e52" providerId="ADAL" clId="{2885D13D-F632-417A-A633-204D0FFCDC0F}" dt="2024-09-16T18:11:44.686" v="3348" actId="20577"/>
        <pc:sldMkLst>
          <pc:docMk/>
          <pc:sldMk cId="1996787879" sldId="275"/>
        </pc:sldMkLst>
        <pc:spChg chg="mod">
          <ac:chgData name="Whitmore, Christine C" userId="dc093b3a-cd89-4423-938b-d45a8ad57e52" providerId="ADAL" clId="{2885D13D-F632-417A-A633-204D0FFCDC0F}" dt="2024-09-16T14:12:42.235" v="2748" actId="20577"/>
          <ac:spMkLst>
            <pc:docMk/>
            <pc:sldMk cId="1996787879" sldId="275"/>
            <ac:spMk id="2" creationId="{9A94A3B9-574F-2A66-226E-5E6273066BC2}"/>
          </ac:spMkLst>
        </pc:spChg>
        <pc:spChg chg="mod">
          <ac:chgData name="Whitmore, Christine C" userId="dc093b3a-cd89-4423-938b-d45a8ad57e52" providerId="ADAL" clId="{2885D13D-F632-417A-A633-204D0FFCDC0F}" dt="2024-09-16T18:11:44.686" v="3348" actId="20577"/>
          <ac:spMkLst>
            <pc:docMk/>
            <pc:sldMk cId="1996787879" sldId="275"/>
            <ac:spMk id="3" creationId="{0DBC11D2-4C5A-DCB0-AD64-851ED52EFC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6A13-91FB-13C0-FD9D-3524F75D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C383-A1AA-3C86-B6E3-A919F6A50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2A90C-7991-F0F3-43C0-42274678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FDB5-E3EC-7310-DF21-A8871578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3F17-3AFA-9D95-7CCA-37C4CBF4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08B7-7D72-E6FD-2F81-FB9427C4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FB07A-211A-9630-D962-1B6F8496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F056-1190-6EE7-5DE1-85B82D1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8DB8-9862-6A6C-F728-BE0365F2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5F65-3F7F-C853-BA03-4568A5D4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1685A-C055-A7E2-DE3B-6E386CED1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9B7DB-960A-25F1-F874-3A327406C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9A5C-9390-19EE-F04E-6B5737EE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71ED1-B26D-E29C-0893-85CF12FC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5DD4-222F-AD11-057A-8FFEFAA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F14-4E45-99B9-C0B5-589D6CCA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44DD-9E2A-51F1-9F69-8A333FB4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CE87-7135-8166-8E48-2F2DEDC8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F61FE-36A8-F7EA-85BC-E6560024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06C3-CB5E-14D1-F4CA-0C25CB22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AE6C-5C40-718A-5D2A-666A9F71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E6796-8144-6015-5910-31E91948D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9A94-BC29-2AF4-6535-25EE6E6A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2A79-5F42-3490-825A-0AD708E4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19359-6DBE-43BD-7614-503E4C99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C4D0-D617-6546-52CA-848A5FAE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F90A0-A524-1F28-071F-E76C1DE7C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8BD9F-AAAB-CA7C-1E2F-4771F0C0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FB35E-5507-564C-94E5-B08D8EF0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61D7-D6CD-F2CF-93C8-D2EBCEF3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5DED8-9D5A-4E17-7BA1-1D2C52D0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D23E-7946-D07D-182A-4CE17843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9B3F2-5C50-B12B-5039-56030122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C8E07-63E0-1B86-9B9C-A10AB8E6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E9A38-B2E2-3C32-02DB-8D554535B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080A4-2C4A-5C53-0598-3DE09473B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5E0FA-80B2-3247-136B-23BA67D9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C8618-4762-F4BA-7421-DE7334C2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59933-F621-0C88-4EAD-BABFE5E1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3360-F4B0-8EBC-CB1A-E5F9E994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2CF34-EDF5-DA92-F09F-D47EA724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6AE02-BCA8-A0FE-61D0-D0D5B009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8D50E-52E6-5EB9-E964-06FF55E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12C62-B132-9E5E-1870-C6BFF10B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5AF1-5153-1785-C0F2-EE96B75C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10B0A-DA6B-BC80-5496-5C249F71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05AB-51B0-3C93-8436-610CFCAB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40B-D50F-1E15-488E-6D4F45F8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C898-53A7-FDDB-07AA-859A5863F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0B40-1E41-CC81-DB3F-736F849B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4AE3B-992F-9B13-1A39-8E60CA10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10F17-61E0-A481-8E5F-512E603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8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88D8-4CFD-A01F-769D-104006AB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ECA16-5655-C503-7260-9D94DFAFA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A93A4-442A-4172-168D-570128C9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1394-BF9F-6B21-A1E1-5D60D59A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D06D5-2114-B6C8-50AA-0DC75468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8D628-3B84-1088-0A6C-2B3F73D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273EE-A1CC-63FC-D51E-696AE09A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36ED-486A-51A9-E298-C08F46FD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DDA8B-3A11-B5BD-F54E-CE73E4566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13002-7648-4961-AFE2-64FF8B43A3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7BA9-910A-71FB-51E2-64F6AB4A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5640-CEAA-8E60-DDCF-C26CA02A1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DCABA-FC15-4C90-AB24-7600BBEB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EFE-7658-80B2-DBBF-88BC0A82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EF86-0450-E08A-6592-43733FB5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Analysis and Economic Evaluation Workshop</a:t>
            </a:r>
          </a:p>
          <a:p>
            <a:r>
              <a:rPr lang="en-US" dirty="0"/>
              <a:t>Istanbul, Türkiye 2024</a:t>
            </a:r>
          </a:p>
        </p:txBody>
      </p:sp>
    </p:spTree>
    <p:extLst>
      <p:ext uri="{BB962C8B-B14F-4D97-AF65-F5344CB8AC3E}">
        <p14:creationId xmlns:p14="http://schemas.microsoft.com/office/powerpoint/2010/main" val="69563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EFE-7658-80B2-DBBF-88BC0A82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Exercise 4: </a:t>
            </a:r>
            <a:br>
              <a:rPr lang="en-US" dirty="0"/>
            </a:br>
            <a:r>
              <a:rPr lang="en-US" dirty="0"/>
              <a:t>Paired Group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EF86-0450-E08A-6592-43733FB5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Analysis and Economic Evaluation Workshop</a:t>
            </a:r>
          </a:p>
          <a:p>
            <a:r>
              <a:rPr lang="en-US" dirty="0"/>
              <a:t>Istanbul, Türkiye 2024</a:t>
            </a:r>
          </a:p>
        </p:txBody>
      </p:sp>
    </p:spTree>
    <p:extLst>
      <p:ext uri="{BB962C8B-B14F-4D97-AF65-F5344CB8AC3E}">
        <p14:creationId xmlns:p14="http://schemas.microsoft.com/office/powerpoint/2010/main" val="192184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/>
              <a:t>Capstone Exercise 4</a:t>
            </a:r>
            <a:br>
              <a:rPr lang="en-US" dirty="0"/>
            </a:br>
            <a:r>
              <a:rPr lang="en-US" sz="2800" dirty="0"/>
              <a:t>Paired 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Present Background, Objective/Decision Problem, and Strategy Options to other team</a:t>
            </a:r>
          </a:p>
          <a:p>
            <a:pPr lvl="2"/>
            <a:r>
              <a:rPr lang="en-US" dirty="0"/>
              <a:t>5-minute presentation</a:t>
            </a:r>
          </a:p>
          <a:p>
            <a:pPr lvl="1"/>
            <a:r>
              <a:rPr lang="en-US" dirty="0"/>
              <a:t>Provide feedback on clarity and completeness of descriptions</a:t>
            </a:r>
          </a:p>
          <a:p>
            <a:pPr lvl="1"/>
            <a:r>
              <a:rPr lang="en-US" dirty="0"/>
              <a:t>Switch presenting team/feedback team at halfway point</a:t>
            </a:r>
          </a:p>
          <a:p>
            <a:pPr lvl="1"/>
            <a:endParaRPr lang="en-US" dirty="0"/>
          </a:p>
          <a:p>
            <a:r>
              <a:rPr lang="en-US" dirty="0"/>
              <a:t>Deliverable</a:t>
            </a:r>
          </a:p>
          <a:p>
            <a:pPr lvl="1"/>
            <a:r>
              <a:rPr lang="en-US" dirty="0"/>
              <a:t>Refined descriptions of background, decision problem, and strategies</a:t>
            </a:r>
          </a:p>
          <a:p>
            <a:pPr lvl="2"/>
            <a:r>
              <a:rPr lang="en-US" dirty="0"/>
              <a:t>Slide 2 – Background</a:t>
            </a:r>
          </a:p>
          <a:p>
            <a:pPr lvl="2"/>
            <a:r>
              <a:rPr lang="en-US" dirty="0"/>
              <a:t>Slide 3 – Objective/Decision problem</a:t>
            </a:r>
          </a:p>
          <a:p>
            <a:pPr lvl="2"/>
            <a:r>
              <a:rPr lang="en-US" dirty="0"/>
              <a:t>Slide 4 – Strategy options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EFE-7658-80B2-DBBF-88BC0A82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Exercise 5: </a:t>
            </a:r>
            <a:br>
              <a:rPr lang="en-US" dirty="0"/>
            </a:br>
            <a:r>
              <a:rPr lang="en-US" dirty="0"/>
              <a:t>Design the Markov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EF86-0450-E08A-6592-43733FB5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Analysis and Economic Evaluation Workshop</a:t>
            </a:r>
          </a:p>
          <a:p>
            <a:r>
              <a:rPr lang="en-US" dirty="0"/>
              <a:t>Istanbul, Türkiye 2024</a:t>
            </a:r>
          </a:p>
        </p:txBody>
      </p:sp>
    </p:spTree>
    <p:extLst>
      <p:ext uri="{BB962C8B-B14F-4D97-AF65-F5344CB8AC3E}">
        <p14:creationId xmlns:p14="http://schemas.microsoft.com/office/powerpoint/2010/main" val="319536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/>
              <a:t>Capstone Exercise 5</a:t>
            </a:r>
            <a:br>
              <a:rPr lang="en-US" dirty="0"/>
            </a:br>
            <a:r>
              <a:rPr lang="en-US" sz="2800" dirty="0"/>
              <a:t>Design a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0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Use your decision problem and strategies from slides 3, 4, and 5</a:t>
            </a:r>
          </a:p>
          <a:p>
            <a:pPr lvl="2"/>
            <a:r>
              <a:rPr lang="en-US" dirty="0"/>
              <a:t>Determine the health states of the decision problem</a:t>
            </a:r>
          </a:p>
          <a:p>
            <a:pPr lvl="2"/>
            <a:r>
              <a:rPr lang="en-US" dirty="0"/>
              <a:t>Determine the transitions</a:t>
            </a:r>
          </a:p>
          <a:p>
            <a:pPr lvl="2"/>
            <a:r>
              <a:rPr lang="en-US" dirty="0"/>
              <a:t>Determine parameters</a:t>
            </a:r>
          </a:p>
          <a:p>
            <a:pPr lvl="3"/>
            <a:r>
              <a:rPr lang="en-US" dirty="0"/>
              <a:t>Population</a:t>
            </a:r>
          </a:p>
          <a:p>
            <a:pPr lvl="3"/>
            <a:r>
              <a:rPr lang="en-US" dirty="0"/>
              <a:t>Cycle length</a:t>
            </a:r>
          </a:p>
          <a:p>
            <a:pPr lvl="3"/>
            <a:r>
              <a:rPr lang="en-US" dirty="0"/>
              <a:t>Time horizon</a:t>
            </a:r>
          </a:p>
          <a:p>
            <a:pPr lvl="3"/>
            <a:r>
              <a:rPr lang="en-US" dirty="0"/>
              <a:t>Probabilities (fill in later)</a:t>
            </a:r>
          </a:p>
          <a:p>
            <a:pPr lvl="1"/>
            <a:endParaRPr lang="en-US" dirty="0"/>
          </a:p>
          <a:p>
            <a:r>
              <a:rPr lang="en-US" dirty="0"/>
              <a:t>Deliverable</a:t>
            </a:r>
          </a:p>
          <a:p>
            <a:pPr lvl="1"/>
            <a:r>
              <a:rPr lang="en-US" dirty="0"/>
              <a:t>Create slide for final presentation that displays your decision problem as a Markov schematic</a:t>
            </a:r>
          </a:p>
          <a:p>
            <a:pPr lvl="2"/>
            <a:r>
              <a:rPr lang="en-US" dirty="0"/>
              <a:t>Slide 6 – bubble diagram graphic, parameter table headers, transition matrix framework</a:t>
            </a:r>
          </a:p>
        </p:txBody>
      </p:sp>
    </p:spTree>
    <p:extLst>
      <p:ext uri="{BB962C8B-B14F-4D97-AF65-F5344CB8AC3E}">
        <p14:creationId xmlns:p14="http://schemas.microsoft.com/office/powerpoint/2010/main" val="174996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837"/>
            <a:ext cx="11094720" cy="1325563"/>
          </a:xfrm>
        </p:spPr>
        <p:txBody>
          <a:bodyPr/>
          <a:lstStyle/>
          <a:p>
            <a:r>
              <a:rPr lang="en-US" dirty="0"/>
              <a:t>Capstone Exercise 5 </a:t>
            </a:r>
            <a:br>
              <a:rPr lang="en-US" dirty="0"/>
            </a:br>
            <a:r>
              <a:rPr lang="en-US" sz="2800" dirty="0"/>
              <a:t>Design a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57CEB-08AD-1051-84BE-DEFAEF0D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43289"/>
            <a:ext cx="5905500" cy="371475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2F6978-6E5D-AE01-E6A3-61051FE1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2351"/>
              </p:ext>
            </p:extLst>
          </p:nvPr>
        </p:nvGraphicFramePr>
        <p:xfrm>
          <a:off x="6624828" y="4038938"/>
          <a:ext cx="53766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48">
                  <a:extLst>
                    <a:ext uri="{9D8B030D-6E8A-4147-A177-3AD203B41FA5}">
                      <a16:colId xmlns:a16="http://schemas.microsoft.com/office/drawing/2014/main" val="411710521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525513012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873909580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3436096766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1568871369"/>
                    </a:ext>
                  </a:extLst>
                </a:gridCol>
                <a:gridCol w="943748">
                  <a:extLst>
                    <a:ext uri="{9D8B030D-6E8A-4147-A177-3AD203B41FA5}">
                      <a16:colId xmlns:a16="http://schemas.microsoft.com/office/drawing/2014/main" val="282851436"/>
                    </a:ext>
                  </a:extLst>
                </a:gridCol>
                <a:gridCol w="592444">
                  <a:extLst>
                    <a:ext uri="{9D8B030D-6E8A-4147-A177-3AD203B41FA5}">
                      <a16:colId xmlns:a16="http://schemas.microsoft.com/office/drawing/2014/main" val="65727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Stage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5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1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Stage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24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02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99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Remission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58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7963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0E8CAA-4A62-846A-6E1B-C00FA562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44542"/>
              </p:ext>
            </p:extLst>
          </p:nvPr>
        </p:nvGraphicFramePr>
        <p:xfrm>
          <a:off x="6217920" y="1170772"/>
          <a:ext cx="571500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405623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7689732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6914092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89737169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66834913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2000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Base_case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5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n_age_init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 at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n_age_max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Maximum age of </a:t>
                      </a:r>
                      <a:r>
                        <a:rPr lang="en-US" sz="1200" dirty="0" err="1"/>
                        <a:t>followup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0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c_S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Annual cost of sick(S)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997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1692F6-9C79-E473-8091-67A957B2592B}"/>
              </a:ext>
            </a:extLst>
          </p:cNvPr>
          <p:cNvSpPr txBox="1"/>
          <p:nvPr/>
        </p:nvSpPr>
        <p:spPr>
          <a:xfrm>
            <a:off x="6629400" y="3730752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6DBFF-FBD1-8390-C9CE-5B8A8E4EF33E}"/>
              </a:ext>
            </a:extLst>
          </p:cNvPr>
          <p:cNvSpPr txBox="1"/>
          <p:nvPr/>
        </p:nvSpPr>
        <p:spPr>
          <a:xfrm>
            <a:off x="6096000" y="801440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Table</a:t>
            </a:r>
          </a:p>
        </p:txBody>
      </p:sp>
    </p:spTree>
    <p:extLst>
      <p:ext uri="{BB962C8B-B14F-4D97-AF65-F5344CB8AC3E}">
        <p14:creationId xmlns:p14="http://schemas.microsoft.com/office/powerpoint/2010/main" val="33480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EFE-7658-80B2-DBBF-88BC0A82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Exercise 6: </a:t>
            </a:r>
            <a:br>
              <a:rPr lang="en-US" dirty="0"/>
            </a:br>
            <a:r>
              <a:rPr lang="en-US" dirty="0"/>
              <a:t>Build &amp; Run the Markov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EF86-0450-E08A-6592-43733FB5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Analysis and Economic Evaluation Workshop</a:t>
            </a:r>
          </a:p>
          <a:p>
            <a:r>
              <a:rPr lang="en-US" dirty="0"/>
              <a:t>Istanbul, Türkiye 2024</a:t>
            </a:r>
          </a:p>
        </p:txBody>
      </p:sp>
    </p:spTree>
    <p:extLst>
      <p:ext uri="{BB962C8B-B14F-4D97-AF65-F5344CB8AC3E}">
        <p14:creationId xmlns:p14="http://schemas.microsoft.com/office/powerpoint/2010/main" val="346910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/>
              <a:t>Capstone Exercise 6</a:t>
            </a:r>
            <a:br>
              <a:rPr lang="en-US" dirty="0"/>
            </a:br>
            <a:r>
              <a:rPr lang="en-US" sz="2800"/>
              <a:t>Build &amp; Run the </a:t>
            </a:r>
            <a:r>
              <a:rPr lang="en-US" sz="2800" dirty="0"/>
              <a:t>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Determine parameter estimates and complete the parameter table</a:t>
            </a:r>
          </a:p>
          <a:p>
            <a:pPr lvl="1"/>
            <a:r>
              <a:rPr lang="en-US" dirty="0"/>
              <a:t>Determine transition probabilities and fill in the transition matrix</a:t>
            </a:r>
          </a:p>
          <a:p>
            <a:pPr lvl="1"/>
            <a:r>
              <a:rPr lang="en-US" dirty="0"/>
              <a:t>Run Markov model in </a:t>
            </a:r>
            <a:r>
              <a:rPr lang="en-US" dirty="0" err="1"/>
              <a:t>Amua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Deliverable</a:t>
            </a:r>
          </a:p>
          <a:p>
            <a:pPr lvl="1"/>
            <a:r>
              <a:rPr lang="en-US" dirty="0"/>
              <a:t>Create slides for final presentation that fills in and documents your Markov model inputs and calculation</a:t>
            </a:r>
          </a:p>
          <a:p>
            <a:pPr lvl="2"/>
            <a:r>
              <a:rPr lang="en-US" dirty="0"/>
              <a:t>Slide 7 – filled in parameter table, transition matrix</a:t>
            </a:r>
          </a:p>
          <a:p>
            <a:pPr lvl="2"/>
            <a:r>
              <a:rPr lang="en-US" dirty="0"/>
              <a:t>Slide 8 – Markov bubble schematic and “reward” calculations</a:t>
            </a:r>
          </a:p>
        </p:txBody>
      </p:sp>
    </p:spTree>
    <p:extLst>
      <p:ext uri="{BB962C8B-B14F-4D97-AF65-F5344CB8AC3E}">
        <p14:creationId xmlns:p14="http://schemas.microsoft.com/office/powerpoint/2010/main" val="2081558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837"/>
            <a:ext cx="11094720" cy="1325563"/>
          </a:xfrm>
        </p:spPr>
        <p:txBody>
          <a:bodyPr/>
          <a:lstStyle/>
          <a:p>
            <a:r>
              <a:rPr lang="en-US" dirty="0"/>
              <a:t>Capstone Exercise 6 </a:t>
            </a:r>
            <a:br>
              <a:rPr lang="en-US" dirty="0"/>
            </a:br>
            <a:r>
              <a:rPr lang="en-US" sz="2800" dirty="0"/>
              <a:t>Build a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0E8CAA-4A62-846A-6E1B-C00FA562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230282"/>
              </p:ext>
            </p:extLst>
          </p:nvPr>
        </p:nvGraphicFramePr>
        <p:xfrm>
          <a:off x="588621" y="3008125"/>
          <a:ext cx="5968367" cy="256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0595">
                  <a:extLst>
                    <a:ext uri="{9D8B030D-6E8A-4147-A177-3AD203B41FA5}">
                      <a16:colId xmlns:a16="http://schemas.microsoft.com/office/drawing/2014/main" val="2405623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976897328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0691409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9737169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668349136"/>
                    </a:ext>
                  </a:extLst>
                </a:gridCol>
                <a:gridCol w="1169672">
                  <a:extLst>
                    <a:ext uri="{9D8B030D-6E8A-4147-A177-3AD203B41FA5}">
                      <a16:colId xmlns:a16="http://schemas.microsoft.com/office/drawing/2014/main" val="620009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Base_case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5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n_age_init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 at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Modeling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n_age_max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Maximum age of </a:t>
                      </a:r>
                      <a:r>
                        <a:rPr lang="en-US" sz="1200" dirty="0" err="1"/>
                        <a:t>followup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Modeling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0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c_S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Annual cost of sick(S)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gamma (shape=44.4, scale=22.5)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Graves et al. (2022)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9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r_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Rate of mortality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062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96DBFF-FBD1-8390-C9CE-5B8A8E4EF33E}"/>
              </a:ext>
            </a:extLst>
          </p:cNvPr>
          <p:cNvSpPr txBox="1"/>
          <p:nvPr/>
        </p:nvSpPr>
        <p:spPr>
          <a:xfrm>
            <a:off x="588621" y="2638793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2F6978-6E5D-AE01-E6A3-61051FE1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15434"/>
              </p:ext>
            </p:extLst>
          </p:nvPr>
        </p:nvGraphicFramePr>
        <p:xfrm>
          <a:off x="8124825" y="3632965"/>
          <a:ext cx="32289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124">
                  <a:extLst>
                    <a:ext uri="{9D8B030D-6E8A-4147-A177-3AD203B41FA5}">
                      <a16:colId xmlns:a16="http://schemas.microsoft.com/office/drawing/2014/main" val="4117105212"/>
                    </a:ext>
                  </a:extLst>
                </a:gridCol>
                <a:gridCol w="730363">
                  <a:extLst>
                    <a:ext uri="{9D8B030D-6E8A-4147-A177-3AD203B41FA5}">
                      <a16:colId xmlns:a16="http://schemas.microsoft.com/office/drawing/2014/main" val="3525513012"/>
                    </a:ext>
                  </a:extLst>
                </a:gridCol>
                <a:gridCol w="807244">
                  <a:extLst>
                    <a:ext uri="{9D8B030D-6E8A-4147-A177-3AD203B41FA5}">
                      <a16:colId xmlns:a16="http://schemas.microsoft.com/office/drawing/2014/main" val="1873909580"/>
                    </a:ext>
                  </a:extLst>
                </a:gridCol>
                <a:gridCol w="807244">
                  <a:extLst>
                    <a:ext uri="{9D8B030D-6E8A-4147-A177-3AD203B41FA5}">
                      <a16:colId xmlns:a16="http://schemas.microsoft.com/office/drawing/2014/main" val="3436096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5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01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24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0240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61692F6-9C79-E473-8091-67A957B2592B}"/>
              </a:ext>
            </a:extLst>
          </p:cNvPr>
          <p:cNvSpPr txBox="1"/>
          <p:nvPr/>
        </p:nvSpPr>
        <p:spPr>
          <a:xfrm>
            <a:off x="8124825" y="3263633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Matrix</a:t>
            </a:r>
          </a:p>
        </p:txBody>
      </p:sp>
    </p:spTree>
    <p:extLst>
      <p:ext uri="{BB962C8B-B14F-4D97-AF65-F5344CB8AC3E}">
        <p14:creationId xmlns:p14="http://schemas.microsoft.com/office/powerpoint/2010/main" val="19224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837"/>
            <a:ext cx="11094720" cy="1325563"/>
          </a:xfrm>
        </p:spPr>
        <p:txBody>
          <a:bodyPr/>
          <a:lstStyle/>
          <a:p>
            <a:r>
              <a:rPr lang="en-US" dirty="0"/>
              <a:t>Capstone Exercise 6 </a:t>
            </a:r>
            <a:br>
              <a:rPr lang="en-US" dirty="0"/>
            </a:br>
            <a:r>
              <a:rPr lang="en-US" sz="2800" dirty="0"/>
              <a:t>Build a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32090-9A3C-40E7-D196-811A974F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563"/>
            <a:ext cx="4657725" cy="4262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8403E0-33A9-4F56-1E98-622493CA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1672400"/>
            <a:ext cx="6456540" cy="36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EFE-7658-80B2-DBBF-88BC0A82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Exercise 1: </a:t>
            </a:r>
            <a:br>
              <a:rPr lang="en-US" dirty="0"/>
            </a:br>
            <a:r>
              <a:rPr lang="en-US" dirty="0"/>
              <a:t>Specify the Decision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EF86-0450-E08A-6592-43733FB5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Analysis and Economic Evaluation Workshop</a:t>
            </a:r>
          </a:p>
          <a:p>
            <a:r>
              <a:rPr lang="en-US" dirty="0"/>
              <a:t>Istanbul, Türkiye 2024</a:t>
            </a:r>
          </a:p>
        </p:txBody>
      </p:sp>
    </p:spTree>
    <p:extLst>
      <p:ext uri="{BB962C8B-B14F-4D97-AF65-F5344CB8AC3E}">
        <p14:creationId xmlns:p14="http://schemas.microsoft.com/office/powerpoint/2010/main" val="386131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>
            <a:normAutofit/>
          </a:bodyPr>
          <a:lstStyle/>
          <a:p>
            <a:r>
              <a:rPr lang="en-US" dirty="0"/>
              <a:t>Capstone Exercise 1 </a:t>
            </a:r>
            <a:br>
              <a:rPr lang="en-US" dirty="0"/>
            </a:br>
            <a:r>
              <a:rPr lang="en-US" sz="2800" dirty="0"/>
              <a:t>Specify the Decision Problem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Clarify the decision problem you are addressing</a:t>
            </a:r>
          </a:p>
          <a:p>
            <a:pPr lvl="1"/>
            <a:r>
              <a:rPr lang="en-US" dirty="0"/>
              <a:t>Describe</a:t>
            </a:r>
          </a:p>
          <a:p>
            <a:pPr lvl="2"/>
            <a:r>
              <a:rPr lang="en-US" dirty="0"/>
              <a:t>Current public health concern</a:t>
            </a:r>
          </a:p>
          <a:p>
            <a:pPr lvl="2"/>
            <a:r>
              <a:rPr lang="en-US" dirty="0"/>
              <a:t>Health condition(s) you are modeling</a:t>
            </a:r>
          </a:p>
          <a:p>
            <a:pPr lvl="2"/>
            <a:r>
              <a:rPr lang="en-US" dirty="0"/>
              <a:t>Specific population(s) affected</a:t>
            </a:r>
          </a:p>
          <a:p>
            <a:pPr lvl="2"/>
            <a:r>
              <a:rPr lang="en-US" dirty="0"/>
              <a:t>Current and alternative strategies</a:t>
            </a:r>
          </a:p>
          <a:p>
            <a:pPr lvl="1"/>
            <a:endParaRPr lang="en-US" dirty="0"/>
          </a:p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Create initial slides for final presentation that introduce your decision problem</a:t>
            </a:r>
          </a:p>
          <a:p>
            <a:pPr lvl="2"/>
            <a:r>
              <a:rPr lang="en-US" dirty="0"/>
              <a:t>Slide 1 – Title</a:t>
            </a:r>
          </a:p>
          <a:p>
            <a:pPr lvl="2"/>
            <a:r>
              <a:rPr lang="en-US" dirty="0"/>
              <a:t>Slide 2 – Background</a:t>
            </a:r>
          </a:p>
          <a:p>
            <a:pPr lvl="2"/>
            <a:r>
              <a:rPr lang="en-US" dirty="0"/>
              <a:t>Slide 3 – Objective/Decision problem and economic/clinical outcomes </a:t>
            </a:r>
          </a:p>
          <a:p>
            <a:pPr lvl="2"/>
            <a:r>
              <a:rPr lang="en-US" dirty="0"/>
              <a:t>Slide 4 – Strategy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/>
              <a:t>Capstone Exercise 1</a:t>
            </a:r>
            <a:br>
              <a:rPr lang="en-US" dirty="0"/>
            </a:br>
            <a:r>
              <a:rPr lang="en-US" sz="2800" dirty="0"/>
              <a:t>Specify the Decision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Examples</a:t>
            </a:r>
          </a:p>
          <a:p>
            <a:r>
              <a:rPr lang="en-US" sz="2800" b="0" dirty="0">
                <a:latin typeface="Atkinson Hyperlegible"/>
              </a:rPr>
              <a:t>Assess the cost-effectiveness</a:t>
            </a:r>
            <a:r>
              <a:rPr lang="en-US" sz="2800" b="0" i="0" dirty="0">
                <a:effectLst/>
                <a:latin typeface="Atkinson Hyperlegible"/>
              </a:rPr>
              <a:t> of community-based A, community-based B, and hospital-based </a:t>
            </a:r>
            <a:r>
              <a:rPr lang="en-US" sz="2800" b="1" dirty="0">
                <a:latin typeface="Atkinson Hyperlegible"/>
              </a:rPr>
              <a:t>hypertension </a:t>
            </a:r>
            <a:r>
              <a:rPr lang="en-US" sz="2800" b="1" i="0" dirty="0">
                <a:effectLst/>
                <a:latin typeface="Atkinson Hyperlegible"/>
              </a:rPr>
              <a:t>screening</a:t>
            </a:r>
            <a:r>
              <a:rPr lang="en-US" sz="2800" b="0" i="0" dirty="0">
                <a:effectLst/>
                <a:latin typeface="Atkinson Hyperlegible"/>
              </a:rPr>
              <a:t> options among Thai population aged 18+</a:t>
            </a:r>
          </a:p>
          <a:p>
            <a:endParaRPr lang="en-US" dirty="0">
              <a:latin typeface="Atkinson Hyperlegible"/>
            </a:endParaRPr>
          </a:p>
          <a:p>
            <a:r>
              <a:rPr lang="en-US" dirty="0">
                <a:latin typeface="Atkinson Hyperlegible"/>
              </a:rPr>
              <a:t>Assess the tradeoffs of implementing mass rotavirus vaccination of newborns in India</a:t>
            </a:r>
          </a:p>
          <a:p>
            <a:endParaRPr lang="en-US" sz="2800" b="0" dirty="0">
              <a:latin typeface="Atkinson Hyperlegible"/>
            </a:endParaRPr>
          </a:p>
          <a:p>
            <a:r>
              <a:rPr lang="en-US" sz="2800" b="0" dirty="0">
                <a:latin typeface="Atkinson Hyperlegible"/>
              </a:rPr>
              <a:t>Compare cost-effectiveness of strategies for prevention of malaria:</a:t>
            </a:r>
          </a:p>
          <a:p>
            <a:pPr lvl="1"/>
            <a:r>
              <a:rPr lang="en-US" dirty="0">
                <a:latin typeface="Atkinson Hyperlegible"/>
              </a:rPr>
              <a:t>D</a:t>
            </a:r>
            <a:r>
              <a:rPr lang="en-US" b="0" dirty="0">
                <a:latin typeface="Atkinson Hyperlegible"/>
              </a:rPr>
              <a:t>istribution of insecticide-treated nets</a:t>
            </a:r>
          </a:p>
          <a:p>
            <a:pPr lvl="1"/>
            <a:r>
              <a:rPr lang="en-US" b="0" dirty="0">
                <a:latin typeface="Atkinson Hyperlegible"/>
              </a:rPr>
              <a:t>Seasonal malaria prophylaxis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8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EFE-7658-80B2-DBBF-88BC0A82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Exercise 2: </a:t>
            </a:r>
            <a:br>
              <a:rPr lang="en-US" dirty="0"/>
            </a:br>
            <a:r>
              <a:rPr lang="en-US" dirty="0"/>
              <a:t>Build a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EF86-0450-E08A-6592-43733FB5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Analysis and Economic Evaluation Workshop</a:t>
            </a:r>
          </a:p>
          <a:p>
            <a:r>
              <a:rPr lang="en-US" dirty="0"/>
              <a:t>Istanbul, Türkiye 2024</a:t>
            </a:r>
          </a:p>
        </p:txBody>
      </p:sp>
    </p:spTree>
    <p:extLst>
      <p:ext uri="{BB962C8B-B14F-4D97-AF65-F5344CB8AC3E}">
        <p14:creationId xmlns:p14="http://schemas.microsoft.com/office/powerpoint/2010/main" val="15754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/>
              <a:t>Capstone Exercise 2 </a:t>
            </a:r>
            <a:br>
              <a:rPr lang="en-US" dirty="0"/>
            </a:br>
            <a:r>
              <a:rPr lang="en-US" sz="2800" dirty="0"/>
              <a:t>Build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Construct a decision tree in </a:t>
            </a:r>
            <a:r>
              <a:rPr lang="en-US" dirty="0" err="1"/>
              <a:t>Amua</a:t>
            </a:r>
            <a:r>
              <a:rPr lang="en-US" dirty="0"/>
              <a:t> comparing the status quo to your specific strategy(</a:t>
            </a:r>
            <a:r>
              <a:rPr lang="en-US" dirty="0" err="1"/>
              <a:t>ies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Parameterize decision tree and estimate outcomes</a:t>
            </a:r>
          </a:p>
          <a:p>
            <a:pPr lvl="1"/>
            <a:endParaRPr lang="en-US" dirty="0"/>
          </a:p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Create slide for final presentation that graphically displays your decision options using a decision tree</a:t>
            </a:r>
          </a:p>
          <a:p>
            <a:pPr lvl="2"/>
            <a:r>
              <a:rPr lang="en-US" dirty="0"/>
              <a:t>Slide 5 – Decision tree graphic with expected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/>
              <a:t>Capstone Exercise 2 </a:t>
            </a:r>
            <a:br>
              <a:rPr lang="en-US" dirty="0"/>
            </a:br>
            <a:r>
              <a:rPr lang="en-US" sz="2800" dirty="0"/>
              <a:t>Build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7CAF3-A122-D826-D2ED-C22B8E7B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2006690"/>
            <a:ext cx="6903720" cy="42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6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1EFE-7658-80B2-DBBF-88BC0A82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Exercise 3: </a:t>
            </a:r>
            <a:br>
              <a:rPr lang="en-US" dirty="0"/>
            </a:br>
            <a:r>
              <a:rPr lang="en-US" dirty="0"/>
              <a:t>Group 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EF86-0450-E08A-6592-43733FB5A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Decision Analysis and Economic Evaluation Workshop</a:t>
            </a:r>
          </a:p>
          <a:p>
            <a:r>
              <a:rPr lang="en-US" dirty="0"/>
              <a:t>Istanbul, Türkiye 2024</a:t>
            </a:r>
          </a:p>
        </p:txBody>
      </p:sp>
    </p:spTree>
    <p:extLst>
      <p:ext uri="{BB962C8B-B14F-4D97-AF65-F5344CB8AC3E}">
        <p14:creationId xmlns:p14="http://schemas.microsoft.com/office/powerpoint/2010/main" val="95645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A3B9-574F-2A66-226E-5E62730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4720" cy="1325563"/>
          </a:xfrm>
        </p:spPr>
        <p:txBody>
          <a:bodyPr/>
          <a:lstStyle/>
          <a:p>
            <a:r>
              <a:rPr lang="en-US" dirty="0"/>
              <a:t>Capstone Exercise 3</a:t>
            </a:r>
            <a:br>
              <a:rPr lang="en-US" dirty="0"/>
            </a:br>
            <a:r>
              <a:rPr lang="en-US" sz="2800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11D2-4C5A-DCB0-AD64-851ED52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008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Work as a team to refine your decision problem and strategies based on your </a:t>
            </a:r>
            <a:r>
              <a:rPr lang="en-US" dirty="0" err="1"/>
              <a:t>Amua</a:t>
            </a:r>
            <a:r>
              <a:rPr lang="en-US" dirty="0"/>
              <a:t> decision tree</a:t>
            </a:r>
          </a:p>
          <a:p>
            <a:pPr lvl="1"/>
            <a:endParaRPr lang="en-US" dirty="0"/>
          </a:p>
          <a:p>
            <a:r>
              <a:rPr lang="en-US" dirty="0"/>
              <a:t>Deliverable</a:t>
            </a:r>
          </a:p>
          <a:p>
            <a:pPr lvl="1"/>
            <a:r>
              <a:rPr lang="en-US" dirty="0"/>
              <a:t>Refined descriptions of decision problem and strategies</a:t>
            </a:r>
          </a:p>
          <a:p>
            <a:pPr lvl="2"/>
            <a:r>
              <a:rPr lang="en-US" dirty="0"/>
              <a:t>Slide 3 – Objective/Decision problem</a:t>
            </a:r>
          </a:p>
          <a:p>
            <a:pPr lvl="2"/>
            <a:r>
              <a:rPr lang="en-US" dirty="0"/>
              <a:t>Slide 4 – Strategy options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0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770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Atkinson Hyperlegible</vt:lpstr>
      <vt:lpstr>Office Theme</vt:lpstr>
      <vt:lpstr>Capstone Exercises</vt:lpstr>
      <vt:lpstr>Capstone Exercise 1:  Specify the Decision Problem</vt:lpstr>
      <vt:lpstr>Capstone Exercise 1  Specify the Decision Problem</vt:lpstr>
      <vt:lpstr>Capstone Exercise 1 Specify the Decision Problem</vt:lpstr>
      <vt:lpstr>Capstone Exercise 2:  Build a Decision Tree</vt:lpstr>
      <vt:lpstr>Capstone Exercise 2  Build a Decision Tree</vt:lpstr>
      <vt:lpstr>Capstone Exercise 2  Build a Decision Tree</vt:lpstr>
      <vt:lpstr>Capstone Exercise 3:  Group Work </vt:lpstr>
      <vt:lpstr>Capstone Exercise 3 Group Work</vt:lpstr>
      <vt:lpstr>Capstone Exercise 4:  Paired Group Work</vt:lpstr>
      <vt:lpstr>Capstone Exercise 4 Paired Group Work</vt:lpstr>
      <vt:lpstr>Capstone Exercise 5:  Design the Markov Model</vt:lpstr>
      <vt:lpstr>Capstone Exercise 5 Design a Markov Model</vt:lpstr>
      <vt:lpstr>Capstone Exercise 5  Design a Markov Model</vt:lpstr>
      <vt:lpstr>Capstone Exercise 6:  Build &amp; Run the Markov Model</vt:lpstr>
      <vt:lpstr>Capstone Exercise 6 Build &amp; Run the Markov Model</vt:lpstr>
      <vt:lpstr>Capstone Exercise 6  Build a Markov Model</vt:lpstr>
      <vt:lpstr>Capstone Exercise 6  Build a Markov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Whitmore, Christine</dc:creator>
  <cp:lastModifiedBy>Whitmore, Christine</cp:lastModifiedBy>
  <cp:revision>1</cp:revision>
  <dcterms:created xsi:type="dcterms:W3CDTF">2024-09-10T19:55:39Z</dcterms:created>
  <dcterms:modified xsi:type="dcterms:W3CDTF">2024-09-16T18:40:41Z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2024-09-10T20:04:33Z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b7382a23-ac75-4314-b2a0-ca99e448b841</vt:lpwstr>
  </property>
  <property fmtid="{D5CDD505-2E9C-101B-9397-08002B2CF9AE}" pid="8" name="MSIP_Label_792c8cef-6f2b-4af1-b4ac-d815ff795cd6_ContentBits">
    <vt:lpwstr>0</vt:lpwstr>
  </property>
</Properties>
</file>