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16"/>
  </p:notesMasterIdLst>
  <p:handoutMasterIdLst>
    <p:handoutMasterId r:id="rId17"/>
  </p:handoutMasterIdLst>
  <p:sldIdLst>
    <p:sldId id="256" r:id="rId2"/>
    <p:sldId id="341" r:id="rId3"/>
    <p:sldId id="356" r:id="rId4"/>
    <p:sldId id="375" r:id="rId5"/>
    <p:sldId id="357" r:id="rId6"/>
    <p:sldId id="358" r:id="rId7"/>
    <p:sldId id="363" r:id="rId8"/>
    <p:sldId id="376" r:id="rId9"/>
    <p:sldId id="362" r:id="rId10"/>
    <p:sldId id="361" r:id="rId11"/>
    <p:sldId id="380" r:id="rId12"/>
    <p:sldId id="382" r:id="rId13"/>
    <p:sldId id="381" r:id="rId14"/>
    <p:sldId id="337"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Sección predeterminada" id="{982DD8AC-908D-4D00-9FD5-63B4133385EA}">
          <p14:sldIdLst>
            <p14:sldId id="256"/>
            <p14:sldId id="341"/>
            <p14:sldId id="356"/>
          </p14:sldIdLst>
        </p14:section>
        <p14:section name="Generales" id="{4BAAAF50-5F37-4C3E-81C8-1D3DD4A07E64}">
          <p14:sldIdLst>
            <p14:sldId id="375"/>
            <p14:sldId id="357"/>
            <p14:sldId id="358"/>
            <p14:sldId id="363"/>
          </p14:sldIdLst>
        </p14:section>
        <p14:section name="Reportes Maestros" id="{DF165477-8ECE-49AB-85C5-8F5198DF1AC1}">
          <p14:sldIdLst>
            <p14:sldId id="376"/>
            <p14:sldId id="362"/>
            <p14:sldId id="361"/>
          </p14:sldIdLst>
        </p14:section>
        <p14:section name="Ayuda componentes y plugins" id="{0C4E5FC4-F152-483D-AB54-BF64286A355F}">
          <p14:sldIdLst>
            <p14:sldId id="380"/>
            <p14:sldId id="382"/>
            <p14:sldId id="381"/>
            <p14:sldId id="33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64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93D81CF-94F2-401A-BA57-92F5A7B2D0C5}" styleName="Estilo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799B23B-EC83-4686-B30A-512413B5E67A}" styleName="Estilo claro 3 - Acento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20" autoAdjust="0"/>
    <p:restoredTop sz="85012" autoAdjust="0"/>
  </p:normalViewPr>
  <p:slideViewPr>
    <p:cSldViewPr snapToGrid="0">
      <p:cViewPr varScale="1">
        <p:scale>
          <a:sx n="93" d="100"/>
          <a:sy n="93" d="100"/>
        </p:scale>
        <p:origin x="1086" y="78"/>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4" d="100"/>
          <a:sy n="84" d="100"/>
        </p:scale>
        <p:origin x="2976"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6020B9C3-7406-46F1-A4F2-344A7A62E10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Marcador de fecha 2">
            <a:extLst>
              <a:ext uri="{FF2B5EF4-FFF2-40B4-BE49-F238E27FC236}">
                <a16:creationId xmlns:a16="http://schemas.microsoft.com/office/drawing/2014/main" id="{AB2B5119-A009-41A8-8A5D-4D88DEE7710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ACA4A6-7202-45E8-95EF-6FB793FCD56F}" type="datetimeFigureOut">
              <a:rPr lang="es-CL" smtClean="0"/>
              <a:t>16-05-2024</a:t>
            </a:fld>
            <a:endParaRPr lang="es-CL"/>
          </a:p>
        </p:txBody>
      </p:sp>
      <p:sp>
        <p:nvSpPr>
          <p:cNvPr id="4" name="Marcador de pie de página 3">
            <a:extLst>
              <a:ext uri="{FF2B5EF4-FFF2-40B4-BE49-F238E27FC236}">
                <a16:creationId xmlns:a16="http://schemas.microsoft.com/office/drawing/2014/main" id="{7ED6EE90-C3A0-4C55-9E26-171AE3E731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5" name="Marcador de número de diapositiva 4">
            <a:extLst>
              <a:ext uri="{FF2B5EF4-FFF2-40B4-BE49-F238E27FC236}">
                <a16:creationId xmlns:a16="http://schemas.microsoft.com/office/drawing/2014/main" id="{050191DE-4681-43CD-AEE8-7011766C90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6AC1A7-2B94-49A3-9294-36B785331B7D}" type="slidenum">
              <a:rPr lang="es-CL" smtClean="0"/>
              <a:t>‹Nº›</a:t>
            </a:fld>
            <a:endParaRPr lang="es-CL"/>
          </a:p>
        </p:txBody>
      </p:sp>
    </p:spTree>
    <p:extLst>
      <p:ext uri="{BB962C8B-B14F-4D97-AF65-F5344CB8AC3E}">
        <p14:creationId xmlns:p14="http://schemas.microsoft.com/office/powerpoint/2010/main" val="42932249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dirty="0"/>
          </a:p>
        </p:txBody>
      </p:sp>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dirty="0"/>
          </a:p>
        </p:txBody>
      </p:sp>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2858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ulo principal">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415611" y="992767"/>
            <a:ext cx="11360700" cy="2736900"/>
          </a:xfrm>
          <a:prstGeom prst="rect">
            <a:avLst/>
          </a:prstGeom>
        </p:spPr>
        <p:txBody>
          <a:bodyPr wrap="square" lIns="121900" tIns="121900" rIns="121900" bIns="121900" anchor="b" anchorCtr="0"/>
          <a:lstStyle>
            <a:lvl1pPr lvl="0" algn="ctr">
              <a:spcBef>
                <a:spcPts val="0"/>
              </a:spcBef>
              <a:buSzPct val="100000"/>
              <a:defRPr sz="6900"/>
            </a:lvl1pPr>
            <a:lvl2pPr lvl="1" algn="ctr">
              <a:spcBef>
                <a:spcPts val="0"/>
              </a:spcBef>
              <a:buSzPct val="100000"/>
              <a:defRPr sz="6900"/>
            </a:lvl2pPr>
            <a:lvl3pPr lvl="2" algn="ctr">
              <a:spcBef>
                <a:spcPts val="0"/>
              </a:spcBef>
              <a:buSzPct val="100000"/>
              <a:defRPr sz="6900"/>
            </a:lvl3pPr>
            <a:lvl4pPr lvl="3" algn="ctr">
              <a:spcBef>
                <a:spcPts val="0"/>
              </a:spcBef>
              <a:buSzPct val="100000"/>
              <a:defRPr sz="6900"/>
            </a:lvl4pPr>
            <a:lvl5pPr lvl="4" algn="ctr">
              <a:spcBef>
                <a:spcPts val="0"/>
              </a:spcBef>
              <a:buSzPct val="100000"/>
              <a:defRPr sz="6900"/>
            </a:lvl5pPr>
            <a:lvl6pPr lvl="5" algn="ctr">
              <a:spcBef>
                <a:spcPts val="0"/>
              </a:spcBef>
              <a:buSzPct val="100000"/>
              <a:defRPr sz="6900"/>
            </a:lvl6pPr>
            <a:lvl7pPr lvl="6" algn="ctr">
              <a:spcBef>
                <a:spcPts val="0"/>
              </a:spcBef>
              <a:buSzPct val="100000"/>
              <a:defRPr sz="6900"/>
            </a:lvl7pPr>
            <a:lvl8pPr lvl="7" algn="ctr">
              <a:spcBef>
                <a:spcPts val="0"/>
              </a:spcBef>
              <a:buSzPct val="100000"/>
              <a:defRPr sz="6900"/>
            </a:lvl8pPr>
            <a:lvl9pPr lvl="8" algn="ctr">
              <a:spcBef>
                <a:spcPts val="0"/>
              </a:spcBef>
              <a:buSzPct val="100000"/>
              <a:defRPr sz="6900"/>
            </a:lvl9pPr>
          </a:lstStyle>
          <a:p>
            <a:endParaRPr/>
          </a:p>
        </p:txBody>
      </p:sp>
      <p:sp>
        <p:nvSpPr>
          <p:cNvPr id="11" name="Shape 11"/>
          <p:cNvSpPr txBox="1">
            <a:spLocks noGrp="1"/>
          </p:cNvSpPr>
          <p:nvPr>
            <p:ph type="subTitle" idx="1"/>
          </p:nvPr>
        </p:nvSpPr>
        <p:spPr>
          <a:xfrm>
            <a:off x="415600" y="3778833"/>
            <a:ext cx="11360700" cy="1056900"/>
          </a:xfrm>
          <a:prstGeom prst="rect">
            <a:avLst/>
          </a:prstGeom>
        </p:spPr>
        <p:txBody>
          <a:bodyPr wrap="square" lIns="121900" tIns="121900" rIns="121900" bIns="121900" anchor="t" anchorCtr="0"/>
          <a:lstStyle>
            <a:lvl1pPr lvl="0" algn="ctr">
              <a:lnSpc>
                <a:spcPct val="100000"/>
              </a:lnSpc>
              <a:spcBef>
                <a:spcPts val="0"/>
              </a:spcBef>
              <a:spcAft>
                <a:spcPts val="0"/>
              </a:spcAft>
              <a:buSzPct val="100000"/>
              <a:buNone/>
              <a:defRPr sz="3700"/>
            </a:lvl1pPr>
            <a:lvl2pPr lvl="1" algn="ctr">
              <a:lnSpc>
                <a:spcPct val="100000"/>
              </a:lnSpc>
              <a:spcBef>
                <a:spcPts val="0"/>
              </a:spcBef>
              <a:spcAft>
                <a:spcPts val="0"/>
              </a:spcAft>
              <a:buSzPct val="100000"/>
              <a:buNone/>
              <a:defRPr sz="3700"/>
            </a:lvl2pPr>
            <a:lvl3pPr lvl="2" algn="ctr">
              <a:lnSpc>
                <a:spcPct val="100000"/>
              </a:lnSpc>
              <a:spcBef>
                <a:spcPts val="0"/>
              </a:spcBef>
              <a:spcAft>
                <a:spcPts val="0"/>
              </a:spcAft>
              <a:buSzPct val="100000"/>
              <a:buNone/>
              <a:defRPr sz="3700"/>
            </a:lvl3pPr>
            <a:lvl4pPr lvl="3" algn="ctr">
              <a:lnSpc>
                <a:spcPct val="100000"/>
              </a:lnSpc>
              <a:spcBef>
                <a:spcPts val="0"/>
              </a:spcBef>
              <a:spcAft>
                <a:spcPts val="0"/>
              </a:spcAft>
              <a:buSzPct val="100000"/>
              <a:buNone/>
              <a:defRPr sz="3700"/>
            </a:lvl4pPr>
            <a:lvl5pPr lvl="4" algn="ctr">
              <a:lnSpc>
                <a:spcPct val="100000"/>
              </a:lnSpc>
              <a:spcBef>
                <a:spcPts val="0"/>
              </a:spcBef>
              <a:spcAft>
                <a:spcPts val="0"/>
              </a:spcAft>
              <a:buSzPct val="100000"/>
              <a:buNone/>
              <a:defRPr sz="3700"/>
            </a:lvl5pPr>
            <a:lvl6pPr lvl="5" algn="ctr">
              <a:lnSpc>
                <a:spcPct val="100000"/>
              </a:lnSpc>
              <a:spcBef>
                <a:spcPts val="0"/>
              </a:spcBef>
              <a:spcAft>
                <a:spcPts val="0"/>
              </a:spcAft>
              <a:buSzPct val="100000"/>
              <a:buNone/>
              <a:defRPr sz="3700"/>
            </a:lvl6pPr>
            <a:lvl7pPr lvl="6" algn="ctr">
              <a:lnSpc>
                <a:spcPct val="100000"/>
              </a:lnSpc>
              <a:spcBef>
                <a:spcPts val="0"/>
              </a:spcBef>
              <a:spcAft>
                <a:spcPts val="0"/>
              </a:spcAft>
              <a:buSzPct val="100000"/>
              <a:buNone/>
              <a:defRPr sz="3700"/>
            </a:lvl7pPr>
            <a:lvl8pPr lvl="7" algn="ctr">
              <a:lnSpc>
                <a:spcPct val="100000"/>
              </a:lnSpc>
              <a:spcBef>
                <a:spcPts val="0"/>
              </a:spcBef>
              <a:spcAft>
                <a:spcPts val="0"/>
              </a:spcAft>
              <a:buSzPct val="100000"/>
              <a:buNone/>
              <a:defRPr sz="3700"/>
            </a:lvl8pPr>
            <a:lvl9pPr lvl="8" algn="ctr">
              <a:lnSpc>
                <a:spcPct val="100000"/>
              </a:lnSpc>
              <a:spcBef>
                <a:spcPts val="0"/>
              </a:spcBef>
              <a:spcAft>
                <a:spcPts val="0"/>
              </a:spcAft>
              <a:buSzPct val="100000"/>
              <a:buNone/>
              <a:defRPr sz="3700"/>
            </a:lvl9pPr>
          </a:lstStyle>
          <a:p>
            <a:endParaRPr/>
          </a:p>
        </p:txBody>
      </p:sp>
      <p:sp>
        <p:nvSpPr>
          <p:cNvPr id="12" name="Shape 12"/>
          <p:cNvSpPr txBox="1">
            <a:spLocks noGrp="1"/>
          </p:cNvSpPr>
          <p:nvPr>
            <p:ph type="sldNum" idx="12"/>
          </p:nvPr>
        </p:nvSpPr>
        <p:spPr>
          <a:xfrm>
            <a:off x="11296610" y="6217622"/>
            <a:ext cx="731700" cy="524700"/>
          </a:xfrm>
          <a:prstGeom prst="rect">
            <a:avLst/>
          </a:prstGeom>
        </p:spPr>
        <p:txBody>
          <a:bodyPr wrap="square" lIns="121900" tIns="121900" rIns="121900" bIns="121900" anchor="ctr" anchorCtr="0">
            <a:noAutofit/>
          </a:bodyPr>
          <a:lstStyle/>
          <a:p>
            <a:pPr lvl="0">
              <a:spcBef>
                <a:spcPts val="0"/>
              </a:spcBef>
              <a:buNone/>
            </a:pPr>
            <a:fld id="{00000000-1234-1234-1234-123412341234}" type="slidenum">
              <a:rPr lang="es-ES"/>
              <a:t>‹Nº›</a:t>
            </a:fld>
            <a:endParaRPr lang="es-E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subtítulo con imagen">
    <p:spTree>
      <p:nvGrpSpPr>
        <p:cNvPr id="1" name="Shape 35"/>
        <p:cNvGrpSpPr/>
        <p:nvPr/>
      </p:nvGrpSpPr>
      <p:grpSpPr>
        <a:xfrm>
          <a:off x="0" y="0"/>
          <a:ext cx="0" cy="0"/>
          <a:chOff x="0" y="0"/>
          <a:chExt cx="0" cy="0"/>
        </a:xfrm>
      </p:grpSpPr>
      <p:sp>
        <p:nvSpPr>
          <p:cNvPr id="36" name="Shape 36"/>
          <p:cNvSpPr/>
          <p:nvPr/>
        </p:nvSpPr>
        <p:spPr>
          <a:xfrm>
            <a:off x="6096000" y="-167"/>
            <a:ext cx="6096000" cy="6858000"/>
          </a:xfrm>
          <a:prstGeom prst="rect">
            <a:avLst/>
          </a:prstGeom>
          <a:solidFill>
            <a:schemeClr val="lt2"/>
          </a:solidFill>
          <a:ln>
            <a:noFill/>
          </a:ln>
        </p:spPr>
        <p:txBody>
          <a:bodyPr wrap="square" lIns="121900" tIns="121900" rIns="121900" bIns="121900" anchor="ctr" anchorCtr="0">
            <a:noAutofit/>
          </a:bodyPr>
          <a:lstStyle/>
          <a:p>
            <a:pPr lvl="0">
              <a:spcBef>
                <a:spcPts val="0"/>
              </a:spcBef>
              <a:buNone/>
            </a:pPr>
            <a:endParaRPr dirty="0"/>
          </a:p>
        </p:txBody>
      </p:sp>
      <p:sp>
        <p:nvSpPr>
          <p:cNvPr id="37" name="Shape 37"/>
          <p:cNvSpPr txBox="1">
            <a:spLocks noGrp="1"/>
          </p:cNvSpPr>
          <p:nvPr>
            <p:ph type="title"/>
          </p:nvPr>
        </p:nvSpPr>
        <p:spPr>
          <a:xfrm>
            <a:off x="354000" y="1644233"/>
            <a:ext cx="5393700" cy="1976400"/>
          </a:xfrm>
          <a:prstGeom prst="rect">
            <a:avLst/>
          </a:prstGeom>
        </p:spPr>
        <p:txBody>
          <a:bodyPr wrap="square" lIns="121900" tIns="121900" rIns="121900" bIns="121900" anchor="b" anchorCtr="0"/>
          <a:lstStyle>
            <a:lvl1pPr lvl="0" algn="ctr">
              <a:spcBef>
                <a:spcPts val="0"/>
              </a:spcBef>
              <a:buSzPct val="100000"/>
              <a:defRPr sz="5600"/>
            </a:lvl1pPr>
            <a:lvl2pPr lvl="1" algn="ctr">
              <a:spcBef>
                <a:spcPts val="0"/>
              </a:spcBef>
              <a:buSzPct val="100000"/>
              <a:defRPr sz="5600"/>
            </a:lvl2pPr>
            <a:lvl3pPr lvl="2" algn="ctr">
              <a:spcBef>
                <a:spcPts val="0"/>
              </a:spcBef>
              <a:buSzPct val="100000"/>
              <a:defRPr sz="5600"/>
            </a:lvl3pPr>
            <a:lvl4pPr lvl="3" algn="ctr">
              <a:spcBef>
                <a:spcPts val="0"/>
              </a:spcBef>
              <a:buSzPct val="100000"/>
              <a:defRPr sz="5600"/>
            </a:lvl4pPr>
            <a:lvl5pPr lvl="4" algn="ctr">
              <a:spcBef>
                <a:spcPts val="0"/>
              </a:spcBef>
              <a:buSzPct val="100000"/>
              <a:defRPr sz="5600"/>
            </a:lvl5pPr>
            <a:lvl6pPr lvl="5" algn="ctr">
              <a:spcBef>
                <a:spcPts val="0"/>
              </a:spcBef>
              <a:buSzPct val="100000"/>
              <a:defRPr sz="5600"/>
            </a:lvl6pPr>
            <a:lvl7pPr lvl="6" algn="ctr">
              <a:spcBef>
                <a:spcPts val="0"/>
              </a:spcBef>
              <a:buSzPct val="100000"/>
              <a:defRPr sz="5600"/>
            </a:lvl7pPr>
            <a:lvl8pPr lvl="7" algn="ctr">
              <a:spcBef>
                <a:spcPts val="0"/>
              </a:spcBef>
              <a:buSzPct val="100000"/>
              <a:defRPr sz="5600"/>
            </a:lvl8pPr>
            <a:lvl9pPr lvl="8" algn="ctr">
              <a:spcBef>
                <a:spcPts val="0"/>
              </a:spcBef>
              <a:buSzPct val="100000"/>
              <a:defRPr sz="5600"/>
            </a:lvl9pPr>
          </a:lstStyle>
          <a:p>
            <a:endParaRPr dirty="0"/>
          </a:p>
        </p:txBody>
      </p:sp>
      <p:sp>
        <p:nvSpPr>
          <p:cNvPr id="38" name="Shape 38"/>
          <p:cNvSpPr txBox="1">
            <a:spLocks noGrp="1"/>
          </p:cNvSpPr>
          <p:nvPr>
            <p:ph type="subTitle" idx="1"/>
          </p:nvPr>
        </p:nvSpPr>
        <p:spPr>
          <a:xfrm>
            <a:off x="354000" y="3737433"/>
            <a:ext cx="5393700" cy="1646700"/>
          </a:xfrm>
          <a:prstGeom prst="rect">
            <a:avLst/>
          </a:prstGeom>
        </p:spPr>
        <p:txBody>
          <a:bodyPr wrap="square" lIns="121900" tIns="121900" rIns="121900" bIns="121900"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40" name="Shape 40"/>
          <p:cNvSpPr txBox="1">
            <a:spLocks noGrp="1"/>
          </p:cNvSpPr>
          <p:nvPr>
            <p:ph type="sldNum" idx="12"/>
          </p:nvPr>
        </p:nvSpPr>
        <p:spPr>
          <a:xfrm>
            <a:off x="11296610" y="6217622"/>
            <a:ext cx="731700" cy="524700"/>
          </a:xfrm>
          <a:prstGeom prst="rect">
            <a:avLst/>
          </a:prstGeom>
        </p:spPr>
        <p:txBody>
          <a:bodyPr wrap="square" lIns="121900" tIns="121900" rIns="121900" bIns="121900" anchor="ctr" anchorCtr="0">
            <a:noAutofit/>
          </a:bodyPr>
          <a:lstStyle/>
          <a:p>
            <a:pPr lvl="0">
              <a:spcBef>
                <a:spcPts val="0"/>
              </a:spcBef>
              <a:buNone/>
            </a:pPr>
            <a:fld id="{00000000-1234-1234-1234-123412341234}" type="slidenum">
              <a:rPr lang="es-ES"/>
              <a:t>‹Nº›</a:t>
            </a:fld>
            <a:endParaRPr lang="es-ES" dirty="0"/>
          </a:p>
        </p:txBody>
      </p:sp>
      <p:pic>
        <p:nvPicPr>
          <p:cNvPr id="3" name="Imagen 2">
            <a:extLst>
              <a:ext uri="{FF2B5EF4-FFF2-40B4-BE49-F238E27FC236}">
                <a16:creationId xmlns:a16="http://schemas.microsoft.com/office/drawing/2014/main" id="{D980B000-CAEB-4597-BCC7-798F94DD17C4}"/>
              </a:ext>
            </a:extLst>
          </p:cNvPr>
          <p:cNvPicPr>
            <a:picLocks noChangeAspect="1"/>
          </p:cNvPicPr>
          <p:nvPr userDrawn="1"/>
        </p:nvPicPr>
        <p:blipFill>
          <a:blip r:embed="rId2"/>
          <a:stretch>
            <a:fillRect/>
          </a:stretch>
        </p:blipFill>
        <p:spPr>
          <a:xfrm>
            <a:off x="6586000" y="1903078"/>
            <a:ext cx="5115900" cy="3051844"/>
          </a:xfrm>
          <a:prstGeom prst="rect">
            <a:avLst/>
          </a:prstGeom>
        </p:spPr>
      </p:pic>
    </p:spTree>
    <p:extLst>
      <p:ext uri="{BB962C8B-B14F-4D97-AF65-F5344CB8AC3E}">
        <p14:creationId xmlns:p14="http://schemas.microsoft.com/office/powerpoint/2010/main" val="3153282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ítulo y subtítulo con imagen">
    <p:spTree>
      <p:nvGrpSpPr>
        <p:cNvPr id="1" name="Shape 35"/>
        <p:cNvGrpSpPr/>
        <p:nvPr/>
      </p:nvGrpSpPr>
      <p:grpSpPr>
        <a:xfrm>
          <a:off x="0" y="0"/>
          <a:ext cx="0" cy="0"/>
          <a:chOff x="0" y="0"/>
          <a:chExt cx="0" cy="0"/>
        </a:xfrm>
      </p:grpSpPr>
      <p:sp>
        <p:nvSpPr>
          <p:cNvPr id="36" name="Shape 36"/>
          <p:cNvSpPr/>
          <p:nvPr/>
        </p:nvSpPr>
        <p:spPr>
          <a:xfrm>
            <a:off x="6096000" y="-167"/>
            <a:ext cx="6096000" cy="6858000"/>
          </a:xfrm>
          <a:prstGeom prst="rect">
            <a:avLst/>
          </a:prstGeom>
          <a:solidFill>
            <a:schemeClr val="lt2"/>
          </a:solidFill>
          <a:ln>
            <a:noFill/>
          </a:ln>
        </p:spPr>
        <p:txBody>
          <a:bodyPr wrap="square" lIns="121900" tIns="121900" rIns="121900" bIns="121900" anchor="ctr" anchorCtr="0">
            <a:noAutofit/>
          </a:bodyPr>
          <a:lstStyle/>
          <a:p>
            <a:pPr lvl="0">
              <a:spcBef>
                <a:spcPts val="0"/>
              </a:spcBef>
              <a:buNone/>
            </a:pPr>
            <a:endParaRPr dirty="0"/>
          </a:p>
        </p:txBody>
      </p:sp>
      <p:sp>
        <p:nvSpPr>
          <p:cNvPr id="40" name="Shape 40"/>
          <p:cNvSpPr txBox="1">
            <a:spLocks noGrp="1"/>
          </p:cNvSpPr>
          <p:nvPr>
            <p:ph type="sldNum" idx="12"/>
          </p:nvPr>
        </p:nvSpPr>
        <p:spPr>
          <a:xfrm>
            <a:off x="11296610" y="6217622"/>
            <a:ext cx="731700" cy="524700"/>
          </a:xfrm>
          <a:prstGeom prst="rect">
            <a:avLst/>
          </a:prstGeom>
        </p:spPr>
        <p:txBody>
          <a:bodyPr wrap="square" lIns="121900" tIns="121900" rIns="121900" bIns="121900" anchor="ctr" anchorCtr="0">
            <a:noAutofit/>
          </a:bodyPr>
          <a:lstStyle/>
          <a:p>
            <a:pPr lvl="0">
              <a:spcBef>
                <a:spcPts val="0"/>
              </a:spcBef>
              <a:buNone/>
            </a:pPr>
            <a:fld id="{00000000-1234-1234-1234-123412341234}" type="slidenum">
              <a:rPr lang="es-ES"/>
              <a:t>‹Nº›</a:t>
            </a:fld>
            <a:endParaRPr lang="es-ES" dirty="0"/>
          </a:p>
        </p:txBody>
      </p:sp>
      <p:pic>
        <p:nvPicPr>
          <p:cNvPr id="3" name="Imagen 2">
            <a:extLst>
              <a:ext uri="{FF2B5EF4-FFF2-40B4-BE49-F238E27FC236}">
                <a16:creationId xmlns:a16="http://schemas.microsoft.com/office/drawing/2014/main" id="{D980B000-CAEB-4597-BCC7-798F94DD17C4}"/>
              </a:ext>
            </a:extLst>
          </p:cNvPr>
          <p:cNvPicPr>
            <a:picLocks noChangeAspect="1"/>
          </p:cNvPicPr>
          <p:nvPr userDrawn="1"/>
        </p:nvPicPr>
        <p:blipFill>
          <a:blip r:embed="rId2"/>
          <a:stretch>
            <a:fillRect/>
          </a:stretch>
        </p:blipFill>
        <p:spPr>
          <a:xfrm>
            <a:off x="6586000" y="1903078"/>
            <a:ext cx="5115900" cy="3051844"/>
          </a:xfrm>
          <a:prstGeom prst="rect">
            <a:avLst/>
          </a:prstGeom>
        </p:spPr>
      </p:pic>
      <p:sp>
        <p:nvSpPr>
          <p:cNvPr id="7" name="Shape 29">
            <a:extLst>
              <a:ext uri="{FF2B5EF4-FFF2-40B4-BE49-F238E27FC236}">
                <a16:creationId xmlns:a16="http://schemas.microsoft.com/office/drawing/2014/main" id="{00DC5A97-E8C4-4E39-9F84-B8DBFA810AF5}"/>
              </a:ext>
            </a:extLst>
          </p:cNvPr>
          <p:cNvSpPr txBox="1">
            <a:spLocks noGrp="1"/>
          </p:cNvSpPr>
          <p:nvPr>
            <p:ph type="title"/>
          </p:nvPr>
        </p:nvSpPr>
        <p:spPr>
          <a:xfrm>
            <a:off x="415600" y="740800"/>
            <a:ext cx="5190300" cy="1007700"/>
          </a:xfrm>
          <a:prstGeom prst="rect">
            <a:avLst/>
          </a:prstGeom>
        </p:spPr>
        <p:txBody>
          <a:bodyPr wrap="square" lIns="121900" tIns="121900" rIns="121900" bIns="121900" anchor="b" anchorCtr="0"/>
          <a:lstStyle>
            <a:lvl1pPr lvl="0">
              <a:spcBef>
                <a:spcPts val="0"/>
              </a:spcBef>
              <a:buSzPct val="100000"/>
              <a:defRPr sz="3200"/>
            </a:lvl1pPr>
            <a:lvl2pPr lvl="1">
              <a:spcBef>
                <a:spcPts val="0"/>
              </a:spcBef>
              <a:buSzPct val="100000"/>
              <a:defRPr sz="3200"/>
            </a:lvl2pPr>
            <a:lvl3pPr lvl="2">
              <a:spcBef>
                <a:spcPts val="0"/>
              </a:spcBef>
              <a:buSzPct val="100000"/>
              <a:defRPr sz="3200"/>
            </a:lvl3pPr>
            <a:lvl4pPr lvl="3">
              <a:spcBef>
                <a:spcPts val="0"/>
              </a:spcBef>
              <a:buSzPct val="100000"/>
              <a:defRPr sz="3200"/>
            </a:lvl4pPr>
            <a:lvl5pPr lvl="4">
              <a:spcBef>
                <a:spcPts val="0"/>
              </a:spcBef>
              <a:buSzPct val="100000"/>
              <a:defRPr sz="3200"/>
            </a:lvl5pPr>
            <a:lvl6pPr lvl="5">
              <a:spcBef>
                <a:spcPts val="0"/>
              </a:spcBef>
              <a:buSzPct val="100000"/>
              <a:defRPr sz="3200"/>
            </a:lvl6pPr>
            <a:lvl7pPr lvl="6">
              <a:spcBef>
                <a:spcPts val="0"/>
              </a:spcBef>
              <a:buSzPct val="100000"/>
              <a:defRPr sz="3200"/>
            </a:lvl7pPr>
            <a:lvl8pPr lvl="7">
              <a:spcBef>
                <a:spcPts val="0"/>
              </a:spcBef>
              <a:buSzPct val="100000"/>
              <a:defRPr sz="3200"/>
            </a:lvl8pPr>
            <a:lvl9pPr lvl="8">
              <a:spcBef>
                <a:spcPts val="0"/>
              </a:spcBef>
              <a:buSzPct val="100000"/>
              <a:defRPr sz="3200"/>
            </a:lvl9pPr>
          </a:lstStyle>
          <a:p>
            <a:endParaRPr/>
          </a:p>
        </p:txBody>
      </p:sp>
      <p:sp>
        <p:nvSpPr>
          <p:cNvPr id="8" name="Shape 30">
            <a:extLst>
              <a:ext uri="{FF2B5EF4-FFF2-40B4-BE49-F238E27FC236}">
                <a16:creationId xmlns:a16="http://schemas.microsoft.com/office/drawing/2014/main" id="{2D872B1D-132A-4794-A437-7BE9C114A417}"/>
              </a:ext>
            </a:extLst>
          </p:cNvPr>
          <p:cNvSpPr txBox="1">
            <a:spLocks noGrp="1"/>
          </p:cNvSpPr>
          <p:nvPr>
            <p:ph type="body" idx="1"/>
          </p:nvPr>
        </p:nvSpPr>
        <p:spPr>
          <a:xfrm>
            <a:off x="415600" y="1852800"/>
            <a:ext cx="5190300" cy="4239300"/>
          </a:xfrm>
          <a:prstGeom prst="rect">
            <a:avLst/>
          </a:prstGeom>
        </p:spPr>
        <p:txBody>
          <a:bodyPr wrap="square" lIns="121900" tIns="121900" rIns="121900" bIns="121900" anchor="t" anchorCtr="0"/>
          <a:lstStyle>
            <a:lvl1pPr lvl="0">
              <a:spcBef>
                <a:spcPts val="0"/>
              </a:spcBef>
              <a:buSzPct val="100000"/>
              <a:defRPr sz="1600"/>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endParaRPr/>
          </a:p>
        </p:txBody>
      </p:sp>
    </p:spTree>
    <p:extLst>
      <p:ext uri="{BB962C8B-B14F-4D97-AF65-F5344CB8AC3E}">
        <p14:creationId xmlns:p14="http://schemas.microsoft.com/office/powerpoint/2010/main" val="4250180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ítulo y contenido">
    <p:spTree>
      <p:nvGrpSpPr>
        <p:cNvPr id="1" name=""/>
        <p:cNvGrpSpPr/>
        <p:nvPr/>
      </p:nvGrpSpPr>
      <p:grpSpPr>
        <a:xfrm>
          <a:off x="0" y="0"/>
          <a:ext cx="0" cy="0"/>
          <a:chOff x="0" y="0"/>
          <a:chExt cx="0" cy="0"/>
        </a:xfrm>
      </p:grpSpPr>
      <p:sp>
        <p:nvSpPr>
          <p:cNvPr id="2" name="Shape 6">
            <a:extLst>
              <a:ext uri="{FF2B5EF4-FFF2-40B4-BE49-F238E27FC236}">
                <a16:creationId xmlns:a16="http://schemas.microsoft.com/office/drawing/2014/main" id="{9627772E-4B10-4B22-95C6-5744D0864EDF}"/>
              </a:ext>
            </a:extLst>
          </p:cNvPr>
          <p:cNvSpPr txBox="1">
            <a:spLocks noGrp="1"/>
          </p:cNvSpPr>
          <p:nvPr>
            <p:ph type="title"/>
          </p:nvPr>
        </p:nvSpPr>
        <p:spPr>
          <a:xfrm>
            <a:off x="415600" y="593367"/>
            <a:ext cx="11360700" cy="763500"/>
          </a:xfrm>
          <a:prstGeom prst="rect">
            <a:avLst/>
          </a:prstGeom>
          <a:noFill/>
          <a:ln>
            <a:noFill/>
          </a:ln>
        </p:spPr>
        <p:txBody>
          <a:bodyPr wrap="square" lIns="121900" tIns="121900" rIns="121900" bIns="121900" anchor="t" anchorCtr="0"/>
          <a:lstStyle>
            <a:lvl1pPr lvl="0">
              <a:spcBef>
                <a:spcPts val="0"/>
              </a:spcBef>
              <a:buClr>
                <a:schemeClr val="dk1"/>
              </a:buClr>
              <a:buSzPct val="100000"/>
              <a:buNone/>
              <a:defRPr sz="3700">
                <a:solidFill>
                  <a:schemeClr val="dk1"/>
                </a:solidFill>
              </a:defRPr>
            </a:lvl1pPr>
            <a:lvl2pPr lvl="1">
              <a:spcBef>
                <a:spcPts val="0"/>
              </a:spcBef>
              <a:buClr>
                <a:schemeClr val="dk1"/>
              </a:buClr>
              <a:buSzPct val="100000"/>
              <a:buNone/>
              <a:defRPr sz="3700">
                <a:solidFill>
                  <a:schemeClr val="dk1"/>
                </a:solidFill>
              </a:defRPr>
            </a:lvl2pPr>
            <a:lvl3pPr lvl="2">
              <a:spcBef>
                <a:spcPts val="0"/>
              </a:spcBef>
              <a:buClr>
                <a:schemeClr val="dk1"/>
              </a:buClr>
              <a:buSzPct val="100000"/>
              <a:buNone/>
              <a:defRPr sz="3700">
                <a:solidFill>
                  <a:schemeClr val="dk1"/>
                </a:solidFill>
              </a:defRPr>
            </a:lvl3pPr>
            <a:lvl4pPr lvl="3">
              <a:spcBef>
                <a:spcPts val="0"/>
              </a:spcBef>
              <a:buClr>
                <a:schemeClr val="dk1"/>
              </a:buClr>
              <a:buSzPct val="100000"/>
              <a:buNone/>
              <a:defRPr sz="3700">
                <a:solidFill>
                  <a:schemeClr val="dk1"/>
                </a:solidFill>
              </a:defRPr>
            </a:lvl4pPr>
            <a:lvl5pPr lvl="4">
              <a:spcBef>
                <a:spcPts val="0"/>
              </a:spcBef>
              <a:buClr>
                <a:schemeClr val="dk1"/>
              </a:buClr>
              <a:buSzPct val="100000"/>
              <a:buNone/>
              <a:defRPr sz="3700">
                <a:solidFill>
                  <a:schemeClr val="dk1"/>
                </a:solidFill>
              </a:defRPr>
            </a:lvl5pPr>
            <a:lvl6pPr lvl="5">
              <a:spcBef>
                <a:spcPts val="0"/>
              </a:spcBef>
              <a:buClr>
                <a:schemeClr val="dk1"/>
              </a:buClr>
              <a:buSzPct val="100000"/>
              <a:buNone/>
              <a:defRPr sz="3700">
                <a:solidFill>
                  <a:schemeClr val="dk1"/>
                </a:solidFill>
              </a:defRPr>
            </a:lvl6pPr>
            <a:lvl7pPr lvl="6">
              <a:spcBef>
                <a:spcPts val="0"/>
              </a:spcBef>
              <a:buClr>
                <a:schemeClr val="dk1"/>
              </a:buClr>
              <a:buSzPct val="100000"/>
              <a:buNone/>
              <a:defRPr sz="3700">
                <a:solidFill>
                  <a:schemeClr val="dk1"/>
                </a:solidFill>
              </a:defRPr>
            </a:lvl7pPr>
            <a:lvl8pPr lvl="7">
              <a:spcBef>
                <a:spcPts val="0"/>
              </a:spcBef>
              <a:buClr>
                <a:schemeClr val="dk1"/>
              </a:buClr>
              <a:buSzPct val="100000"/>
              <a:buNone/>
              <a:defRPr sz="3700">
                <a:solidFill>
                  <a:schemeClr val="dk1"/>
                </a:solidFill>
              </a:defRPr>
            </a:lvl8pPr>
            <a:lvl9pPr lvl="8">
              <a:spcBef>
                <a:spcPts val="0"/>
              </a:spcBef>
              <a:buClr>
                <a:schemeClr val="dk1"/>
              </a:buClr>
              <a:buSzPct val="100000"/>
              <a:buNone/>
              <a:defRPr sz="3700">
                <a:solidFill>
                  <a:schemeClr val="dk1"/>
                </a:solidFill>
              </a:defRPr>
            </a:lvl9pPr>
          </a:lstStyle>
          <a:p>
            <a:endParaRPr/>
          </a:p>
        </p:txBody>
      </p:sp>
      <p:sp>
        <p:nvSpPr>
          <p:cNvPr id="3" name="Shape 7">
            <a:extLst>
              <a:ext uri="{FF2B5EF4-FFF2-40B4-BE49-F238E27FC236}">
                <a16:creationId xmlns:a16="http://schemas.microsoft.com/office/drawing/2014/main" id="{CCC421AE-F5BE-4F1E-8DE7-850FE5EB65E4}"/>
              </a:ext>
            </a:extLst>
          </p:cNvPr>
          <p:cNvSpPr txBox="1">
            <a:spLocks noGrp="1"/>
          </p:cNvSpPr>
          <p:nvPr>
            <p:ph idx="1"/>
          </p:nvPr>
        </p:nvSpPr>
        <p:spPr>
          <a:xfrm>
            <a:off x="415600" y="1536633"/>
            <a:ext cx="11360700" cy="4555200"/>
          </a:xfrm>
          <a:prstGeom prst="rect">
            <a:avLst/>
          </a:prstGeom>
          <a:noFill/>
          <a:ln>
            <a:noFill/>
          </a:ln>
        </p:spPr>
        <p:txBody>
          <a:bodyPr wrap="square" lIns="121900" tIns="121900" rIns="121900" bIns="121900" anchor="t" anchorCtr="0"/>
          <a:lstStyle>
            <a:lvl1pPr lvl="0">
              <a:lnSpc>
                <a:spcPct val="115000"/>
              </a:lnSpc>
              <a:spcBef>
                <a:spcPts val="0"/>
              </a:spcBef>
              <a:spcAft>
                <a:spcPts val="2100"/>
              </a:spcAft>
              <a:buClr>
                <a:schemeClr val="dk2"/>
              </a:buClr>
              <a:buSzPct val="100000"/>
              <a:buChar char="●"/>
              <a:defRPr sz="2400">
                <a:solidFill>
                  <a:schemeClr val="dk2"/>
                </a:solidFill>
              </a:defRPr>
            </a:lvl1pPr>
            <a:lvl2pPr lvl="1">
              <a:lnSpc>
                <a:spcPct val="115000"/>
              </a:lnSpc>
              <a:spcBef>
                <a:spcPts val="0"/>
              </a:spcBef>
              <a:spcAft>
                <a:spcPts val="2100"/>
              </a:spcAft>
              <a:buClr>
                <a:schemeClr val="dk2"/>
              </a:buClr>
              <a:buSzPct val="100000"/>
              <a:buChar char="○"/>
              <a:defRPr sz="1900">
                <a:solidFill>
                  <a:schemeClr val="dk2"/>
                </a:solidFill>
              </a:defRPr>
            </a:lvl2pPr>
            <a:lvl3pPr lvl="2">
              <a:lnSpc>
                <a:spcPct val="115000"/>
              </a:lnSpc>
              <a:spcBef>
                <a:spcPts val="0"/>
              </a:spcBef>
              <a:spcAft>
                <a:spcPts val="2100"/>
              </a:spcAft>
              <a:buClr>
                <a:schemeClr val="dk2"/>
              </a:buClr>
              <a:buSzPct val="100000"/>
              <a:buChar char="■"/>
              <a:defRPr sz="1900">
                <a:solidFill>
                  <a:schemeClr val="dk2"/>
                </a:solidFill>
              </a:defRPr>
            </a:lvl3pPr>
            <a:lvl4pPr lvl="3">
              <a:lnSpc>
                <a:spcPct val="115000"/>
              </a:lnSpc>
              <a:spcBef>
                <a:spcPts val="0"/>
              </a:spcBef>
              <a:spcAft>
                <a:spcPts val="2100"/>
              </a:spcAft>
              <a:buClr>
                <a:schemeClr val="dk2"/>
              </a:buClr>
              <a:buSzPct val="100000"/>
              <a:buChar char="●"/>
              <a:defRPr sz="1900">
                <a:solidFill>
                  <a:schemeClr val="dk2"/>
                </a:solidFill>
              </a:defRPr>
            </a:lvl4pPr>
            <a:lvl5pPr lvl="4">
              <a:lnSpc>
                <a:spcPct val="115000"/>
              </a:lnSpc>
              <a:spcBef>
                <a:spcPts val="0"/>
              </a:spcBef>
              <a:spcAft>
                <a:spcPts val="2100"/>
              </a:spcAft>
              <a:buClr>
                <a:schemeClr val="dk2"/>
              </a:buClr>
              <a:buSzPct val="100000"/>
              <a:buChar char="○"/>
              <a:defRPr sz="1900">
                <a:solidFill>
                  <a:schemeClr val="dk2"/>
                </a:solidFill>
              </a:defRPr>
            </a:lvl5pPr>
            <a:lvl6pPr lvl="5">
              <a:lnSpc>
                <a:spcPct val="115000"/>
              </a:lnSpc>
              <a:spcBef>
                <a:spcPts val="0"/>
              </a:spcBef>
              <a:spcAft>
                <a:spcPts val="2100"/>
              </a:spcAft>
              <a:buClr>
                <a:schemeClr val="dk2"/>
              </a:buClr>
              <a:buSzPct val="100000"/>
              <a:buChar char="■"/>
              <a:defRPr sz="1900">
                <a:solidFill>
                  <a:schemeClr val="dk2"/>
                </a:solidFill>
              </a:defRPr>
            </a:lvl6pPr>
            <a:lvl7pPr lvl="6">
              <a:lnSpc>
                <a:spcPct val="115000"/>
              </a:lnSpc>
              <a:spcBef>
                <a:spcPts val="0"/>
              </a:spcBef>
              <a:spcAft>
                <a:spcPts val="2100"/>
              </a:spcAft>
              <a:buClr>
                <a:schemeClr val="dk2"/>
              </a:buClr>
              <a:buSzPct val="100000"/>
              <a:buChar char="●"/>
              <a:defRPr sz="1900">
                <a:solidFill>
                  <a:schemeClr val="dk2"/>
                </a:solidFill>
              </a:defRPr>
            </a:lvl7pPr>
            <a:lvl8pPr lvl="7">
              <a:lnSpc>
                <a:spcPct val="115000"/>
              </a:lnSpc>
              <a:spcBef>
                <a:spcPts val="0"/>
              </a:spcBef>
              <a:spcAft>
                <a:spcPts val="2100"/>
              </a:spcAft>
              <a:buClr>
                <a:schemeClr val="dk2"/>
              </a:buClr>
              <a:buSzPct val="100000"/>
              <a:buChar char="○"/>
              <a:defRPr sz="1900">
                <a:solidFill>
                  <a:schemeClr val="dk2"/>
                </a:solidFill>
              </a:defRPr>
            </a:lvl8pPr>
            <a:lvl9pPr lvl="8">
              <a:lnSpc>
                <a:spcPct val="115000"/>
              </a:lnSpc>
              <a:spcBef>
                <a:spcPts val="0"/>
              </a:spcBef>
              <a:spcAft>
                <a:spcPts val="2100"/>
              </a:spcAft>
              <a:buClr>
                <a:schemeClr val="dk2"/>
              </a:buClr>
              <a:buSzPct val="100000"/>
              <a:buChar char="■"/>
              <a:defRPr sz="1900">
                <a:solidFill>
                  <a:schemeClr val="dk2"/>
                </a:solidFill>
              </a:defRPr>
            </a:lvl9pPr>
          </a:lstStyle>
          <a:p>
            <a:endParaRPr dirty="0"/>
          </a:p>
        </p:txBody>
      </p:sp>
    </p:spTree>
    <p:extLst>
      <p:ext uri="{BB962C8B-B14F-4D97-AF65-F5344CB8AC3E}">
        <p14:creationId xmlns:p14="http://schemas.microsoft.com/office/powerpoint/2010/main" val="3167608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1457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dpi="0" rotWithShape="1">
          <a:blip r:embed="rId7">
            <a:lum/>
          </a:blip>
          <a:srcRect/>
          <a:stretch>
            <a:fillRect/>
          </a:stretch>
        </a:blip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15600" y="593367"/>
            <a:ext cx="11360700" cy="763500"/>
          </a:xfrm>
          <a:prstGeom prst="rect">
            <a:avLst/>
          </a:prstGeom>
          <a:noFill/>
          <a:ln>
            <a:noFill/>
          </a:ln>
        </p:spPr>
        <p:txBody>
          <a:bodyPr wrap="square" lIns="121900" tIns="121900" rIns="121900" bIns="121900" anchor="t" anchorCtr="0"/>
          <a:lstStyle>
            <a:lvl1pPr lvl="0">
              <a:spcBef>
                <a:spcPts val="0"/>
              </a:spcBef>
              <a:buClr>
                <a:schemeClr val="dk1"/>
              </a:buClr>
              <a:buSzPct val="100000"/>
              <a:buNone/>
              <a:defRPr sz="3700">
                <a:solidFill>
                  <a:schemeClr val="dk1"/>
                </a:solidFill>
              </a:defRPr>
            </a:lvl1pPr>
            <a:lvl2pPr lvl="1">
              <a:spcBef>
                <a:spcPts val="0"/>
              </a:spcBef>
              <a:buClr>
                <a:schemeClr val="dk1"/>
              </a:buClr>
              <a:buSzPct val="100000"/>
              <a:buNone/>
              <a:defRPr sz="3700">
                <a:solidFill>
                  <a:schemeClr val="dk1"/>
                </a:solidFill>
              </a:defRPr>
            </a:lvl2pPr>
            <a:lvl3pPr lvl="2">
              <a:spcBef>
                <a:spcPts val="0"/>
              </a:spcBef>
              <a:buClr>
                <a:schemeClr val="dk1"/>
              </a:buClr>
              <a:buSzPct val="100000"/>
              <a:buNone/>
              <a:defRPr sz="3700">
                <a:solidFill>
                  <a:schemeClr val="dk1"/>
                </a:solidFill>
              </a:defRPr>
            </a:lvl3pPr>
            <a:lvl4pPr lvl="3">
              <a:spcBef>
                <a:spcPts val="0"/>
              </a:spcBef>
              <a:buClr>
                <a:schemeClr val="dk1"/>
              </a:buClr>
              <a:buSzPct val="100000"/>
              <a:buNone/>
              <a:defRPr sz="3700">
                <a:solidFill>
                  <a:schemeClr val="dk1"/>
                </a:solidFill>
              </a:defRPr>
            </a:lvl4pPr>
            <a:lvl5pPr lvl="4">
              <a:spcBef>
                <a:spcPts val="0"/>
              </a:spcBef>
              <a:buClr>
                <a:schemeClr val="dk1"/>
              </a:buClr>
              <a:buSzPct val="100000"/>
              <a:buNone/>
              <a:defRPr sz="3700">
                <a:solidFill>
                  <a:schemeClr val="dk1"/>
                </a:solidFill>
              </a:defRPr>
            </a:lvl5pPr>
            <a:lvl6pPr lvl="5">
              <a:spcBef>
                <a:spcPts val="0"/>
              </a:spcBef>
              <a:buClr>
                <a:schemeClr val="dk1"/>
              </a:buClr>
              <a:buSzPct val="100000"/>
              <a:buNone/>
              <a:defRPr sz="3700">
                <a:solidFill>
                  <a:schemeClr val="dk1"/>
                </a:solidFill>
              </a:defRPr>
            </a:lvl6pPr>
            <a:lvl7pPr lvl="6">
              <a:spcBef>
                <a:spcPts val="0"/>
              </a:spcBef>
              <a:buClr>
                <a:schemeClr val="dk1"/>
              </a:buClr>
              <a:buSzPct val="100000"/>
              <a:buNone/>
              <a:defRPr sz="3700">
                <a:solidFill>
                  <a:schemeClr val="dk1"/>
                </a:solidFill>
              </a:defRPr>
            </a:lvl7pPr>
            <a:lvl8pPr lvl="7">
              <a:spcBef>
                <a:spcPts val="0"/>
              </a:spcBef>
              <a:buClr>
                <a:schemeClr val="dk1"/>
              </a:buClr>
              <a:buSzPct val="100000"/>
              <a:buNone/>
              <a:defRPr sz="3700">
                <a:solidFill>
                  <a:schemeClr val="dk1"/>
                </a:solidFill>
              </a:defRPr>
            </a:lvl8pPr>
            <a:lvl9pPr lvl="8">
              <a:spcBef>
                <a:spcPts val="0"/>
              </a:spcBef>
              <a:buClr>
                <a:schemeClr val="dk1"/>
              </a:buClr>
              <a:buSzPct val="100000"/>
              <a:buNone/>
              <a:defRPr sz="3700">
                <a:solidFill>
                  <a:schemeClr val="dk1"/>
                </a:solidFill>
              </a:defRPr>
            </a:lvl9pPr>
          </a:lstStyle>
          <a:p>
            <a:endParaRPr/>
          </a:p>
        </p:txBody>
      </p:sp>
      <p:sp>
        <p:nvSpPr>
          <p:cNvPr id="7" name="Shape 7"/>
          <p:cNvSpPr txBox="1">
            <a:spLocks noGrp="1"/>
          </p:cNvSpPr>
          <p:nvPr>
            <p:ph type="body" idx="1"/>
          </p:nvPr>
        </p:nvSpPr>
        <p:spPr>
          <a:xfrm>
            <a:off x="415600" y="1536633"/>
            <a:ext cx="11360700" cy="4555200"/>
          </a:xfrm>
          <a:prstGeom prst="rect">
            <a:avLst/>
          </a:prstGeom>
          <a:noFill/>
          <a:ln>
            <a:noFill/>
          </a:ln>
        </p:spPr>
        <p:txBody>
          <a:bodyPr wrap="square" lIns="121900" tIns="121900" rIns="121900" bIns="121900" anchor="t" anchorCtr="0"/>
          <a:lstStyle>
            <a:lvl1pPr lvl="0">
              <a:lnSpc>
                <a:spcPct val="115000"/>
              </a:lnSpc>
              <a:spcBef>
                <a:spcPts val="0"/>
              </a:spcBef>
              <a:spcAft>
                <a:spcPts val="2100"/>
              </a:spcAft>
              <a:buClr>
                <a:schemeClr val="dk2"/>
              </a:buClr>
              <a:buSzPct val="100000"/>
              <a:buChar char="●"/>
              <a:defRPr sz="2400">
                <a:solidFill>
                  <a:schemeClr val="dk2"/>
                </a:solidFill>
              </a:defRPr>
            </a:lvl1pPr>
            <a:lvl2pPr lvl="1">
              <a:lnSpc>
                <a:spcPct val="115000"/>
              </a:lnSpc>
              <a:spcBef>
                <a:spcPts val="0"/>
              </a:spcBef>
              <a:spcAft>
                <a:spcPts val="2100"/>
              </a:spcAft>
              <a:buClr>
                <a:schemeClr val="dk2"/>
              </a:buClr>
              <a:buSzPct val="100000"/>
              <a:buChar char="○"/>
              <a:defRPr sz="1900">
                <a:solidFill>
                  <a:schemeClr val="dk2"/>
                </a:solidFill>
              </a:defRPr>
            </a:lvl2pPr>
            <a:lvl3pPr lvl="2">
              <a:lnSpc>
                <a:spcPct val="115000"/>
              </a:lnSpc>
              <a:spcBef>
                <a:spcPts val="0"/>
              </a:spcBef>
              <a:spcAft>
                <a:spcPts val="2100"/>
              </a:spcAft>
              <a:buClr>
                <a:schemeClr val="dk2"/>
              </a:buClr>
              <a:buSzPct val="100000"/>
              <a:buChar char="■"/>
              <a:defRPr sz="1900">
                <a:solidFill>
                  <a:schemeClr val="dk2"/>
                </a:solidFill>
              </a:defRPr>
            </a:lvl3pPr>
            <a:lvl4pPr lvl="3">
              <a:lnSpc>
                <a:spcPct val="115000"/>
              </a:lnSpc>
              <a:spcBef>
                <a:spcPts val="0"/>
              </a:spcBef>
              <a:spcAft>
                <a:spcPts val="2100"/>
              </a:spcAft>
              <a:buClr>
                <a:schemeClr val="dk2"/>
              </a:buClr>
              <a:buSzPct val="100000"/>
              <a:buChar char="●"/>
              <a:defRPr sz="1900">
                <a:solidFill>
                  <a:schemeClr val="dk2"/>
                </a:solidFill>
              </a:defRPr>
            </a:lvl4pPr>
            <a:lvl5pPr lvl="4">
              <a:lnSpc>
                <a:spcPct val="115000"/>
              </a:lnSpc>
              <a:spcBef>
                <a:spcPts val="0"/>
              </a:spcBef>
              <a:spcAft>
                <a:spcPts val="2100"/>
              </a:spcAft>
              <a:buClr>
                <a:schemeClr val="dk2"/>
              </a:buClr>
              <a:buSzPct val="100000"/>
              <a:buChar char="○"/>
              <a:defRPr sz="1900">
                <a:solidFill>
                  <a:schemeClr val="dk2"/>
                </a:solidFill>
              </a:defRPr>
            </a:lvl5pPr>
            <a:lvl6pPr lvl="5">
              <a:lnSpc>
                <a:spcPct val="115000"/>
              </a:lnSpc>
              <a:spcBef>
                <a:spcPts val="0"/>
              </a:spcBef>
              <a:spcAft>
                <a:spcPts val="2100"/>
              </a:spcAft>
              <a:buClr>
                <a:schemeClr val="dk2"/>
              </a:buClr>
              <a:buSzPct val="100000"/>
              <a:buChar char="■"/>
              <a:defRPr sz="1900">
                <a:solidFill>
                  <a:schemeClr val="dk2"/>
                </a:solidFill>
              </a:defRPr>
            </a:lvl6pPr>
            <a:lvl7pPr lvl="6">
              <a:lnSpc>
                <a:spcPct val="115000"/>
              </a:lnSpc>
              <a:spcBef>
                <a:spcPts val="0"/>
              </a:spcBef>
              <a:spcAft>
                <a:spcPts val="2100"/>
              </a:spcAft>
              <a:buClr>
                <a:schemeClr val="dk2"/>
              </a:buClr>
              <a:buSzPct val="100000"/>
              <a:buChar char="●"/>
              <a:defRPr sz="1900">
                <a:solidFill>
                  <a:schemeClr val="dk2"/>
                </a:solidFill>
              </a:defRPr>
            </a:lvl7pPr>
            <a:lvl8pPr lvl="7">
              <a:lnSpc>
                <a:spcPct val="115000"/>
              </a:lnSpc>
              <a:spcBef>
                <a:spcPts val="0"/>
              </a:spcBef>
              <a:spcAft>
                <a:spcPts val="2100"/>
              </a:spcAft>
              <a:buClr>
                <a:schemeClr val="dk2"/>
              </a:buClr>
              <a:buSzPct val="100000"/>
              <a:buChar char="○"/>
              <a:defRPr sz="1900">
                <a:solidFill>
                  <a:schemeClr val="dk2"/>
                </a:solidFill>
              </a:defRPr>
            </a:lvl8pPr>
            <a:lvl9pPr lvl="8">
              <a:lnSpc>
                <a:spcPct val="115000"/>
              </a:lnSpc>
              <a:spcBef>
                <a:spcPts val="0"/>
              </a:spcBef>
              <a:spcAft>
                <a:spcPts val="2100"/>
              </a:spcAft>
              <a:buClr>
                <a:schemeClr val="dk2"/>
              </a:buClr>
              <a:buSzPct val="100000"/>
              <a:buChar char="■"/>
              <a:defRPr sz="1900">
                <a:solidFill>
                  <a:schemeClr val="dk2"/>
                </a:solidFill>
              </a:defRPr>
            </a:lvl9pPr>
          </a:lstStyle>
          <a:p>
            <a:endParaRPr dirty="0"/>
          </a:p>
        </p:txBody>
      </p:sp>
      <p:sp>
        <p:nvSpPr>
          <p:cNvPr id="8" name="Shape 8"/>
          <p:cNvSpPr txBox="1">
            <a:spLocks noGrp="1"/>
          </p:cNvSpPr>
          <p:nvPr>
            <p:ph type="sldNum" idx="12"/>
          </p:nvPr>
        </p:nvSpPr>
        <p:spPr>
          <a:xfrm>
            <a:off x="11296610" y="6217622"/>
            <a:ext cx="731700" cy="524700"/>
          </a:xfrm>
          <a:prstGeom prst="rect">
            <a:avLst/>
          </a:prstGeom>
          <a:noFill/>
          <a:ln>
            <a:noFill/>
          </a:ln>
        </p:spPr>
        <p:txBody>
          <a:bodyPr wrap="square" lIns="121900" tIns="121900" rIns="121900" bIns="121900" anchor="ctr" anchorCtr="0">
            <a:noAutofit/>
          </a:bodyPr>
          <a:lstStyle/>
          <a:p>
            <a:pPr lvl="0" algn="r">
              <a:spcBef>
                <a:spcPts val="0"/>
              </a:spcBef>
              <a:buNone/>
            </a:pPr>
            <a:fld id="{00000000-1234-1234-1234-123412341234}" type="slidenum">
              <a:rPr lang="es-ES" sz="1300">
                <a:solidFill>
                  <a:schemeClr val="dk2"/>
                </a:solidFill>
              </a:rPr>
              <a:t>‹Nº›</a:t>
            </a:fld>
            <a:endParaRPr lang="es-ES" sz="1300" dirty="0">
              <a:solidFill>
                <a:schemeClr val="dk2"/>
              </a:solidFill>
            </a:endParaRPr>
          </a:p>
        </p:txBody>
      </p:sp>
      <p:pic>
        <p:nvPicPr>
          <p:cNvPr id="3" name="Imagen 2">
            <a:extLst>
              <a:ext uri="{FF2B5EF4-FFF2-40B4-BE49-F238E27FC236}">
                <a16:creationId xmlns:a16="http://schemas.microsoft.com/office/drawing/2014/main" id="{78C94E65-0451-42D2-BD75-C7484491AF99}"/>
              </a:ext>
            </a:extLst>
          </p:cNvPr>
          <p:cNvPicPr>
            <a:picLocks noChangeAspect="1"/>
          </p:cNvPicPr>
          <p:nvPr userDrawn="1"/>
        </p:nvPicPr>
        <p:blipFill rotWithShape="1">
          <a:blip r:embed="rId8"/>
          <a:srcRect l="1209" t="34226" r="67376" b="34308"/>
          <a:stretch/>
        </p:blipFill>
        <p:spPr>
          <a:xfrm>
            <a:off x="10878534" y="6006989"/>
            <a:ext cx="1080000" cy="645326"/>
          </a:xfrm>
          <a:prstGeom prst="rect">
            <a:avLst/>
          </a:prstGeom>
        </p:spPr>
      </p:pic>
    </p:spTree>
  </p:cSld>
  <p:clrMap bg1="lt1" tx1="dk1" bg2="dk2" tx2="lt2" accent1="accent1" accent2="accent2" accent3="accent3" accent4="accent4" accent5="accent5" accent6="accent6" hlink="hlink" folHlink="folHlink"/>
  <p:sldLayoutIdLst>
    <p:sldLayoutId id="2147483648" r:id="rId1"/>
    <p:sldLayoutId id="2147483665" r:id="rId2"/>
    <p:sldLayoutId id="2147483666" r:id="rId3"/>
    <p:sldLayoutId id="2147483664" r:id="rId4"/>
    <p:sldLayoutId id="214748366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 name="Título 5">
            <a:extLst>
              <a:ext uri="{FF2B5EF4-FFF2-40B4-BE49-F238E27FC236}">
                <a16:creationId xmlns:a16="http://schemas.microsoft.com/office/drawing/2014/main" id="{68A0A637-E23E-4257-9ADB-A7796F5A166E}"/>
              </a:ext>
            </a:extLst>
          </p:cNvPr>
          <p:cNvSpPr>
            <a:spLocks noGrp="1"/>
          </p:cNvSpPr>
          <p:nvPr>
            <p:ph type="ctrTitle"/>
          </p:nvPr>
        </p:nvSpPr>
        <p:spPr/>
        <p:txBody>
          <a:bodyPr/>
          <a:lstStyle/>
          <a:p>
            <a:r>
              <a:rPr lang="es-CL" dirty="0"/>
              <a:t>Q&amp;E: Quality and Engineering</a:t>
            </a:r>
          </a:p>
        </p:txBody>
      </p:sp>
      <p:sp>
        <p:nvSpPr>
          <p:cNvPr id="7" name="Subtítulo 6">
            <a:extLst>
              <a:ext uri="{FF2B5EF4-FFF2-40B4-BE49-F238E27FC236}">
                <a16:creationId xmlns:a16="http://schemas.microsoft.com/office/drawing/2014/main" id="{9092D2E0-5AB8-4687-A37D-5D74F8ED6F86}"/>
              </a:ext>
            </a:extLst>
          </p:cNvPr>
          <p:cNvSpPr>
            <a:spLocks noGrp="1"/>
          </p:cNvSpPr>
          <p:nvPr>
            <p:ph type="subTitle" idx="1"/>
          </p:nvPr>
        </p:nvSpPr>
        <p:spPr/>
        <p:txBody>
          <a:bodyPr/>
          <a:lstStyle/>
          <a:p>
            <a:r>
              <a:rPr lang="es-CL" dirty="0"/>
              <a:t>Inducción y ayuda Usuarios</a:t>
            </a:r>
          </a:p>
          <a:p>
            <a:r>
              <a:rPr lang="es-CL" dirty="0"/>
              <a:t>SW MMII</a:t>
            </a:r>
          </a:p>
          <a:p>
            <a:r>
              <a:rPr lang="es-CL" dirty="0"/>
              <a:t>202405 v7.0.0-COL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672DBE-2F66-4F27-A861-50F85440856F}"/>
              </a:ext>
            </a:extLst>
          </p:cNvPr>
          <p:cNvSpPr>
            <a:spLocks noGrp="1"/>
          </p:cNvSpPr>
          <p:nvPr>
            <p:ph type="title"/>
          </p:nvPr>
        </p:nvSpPr>
        <p:spPr/>
        <p:txBody>
          <a:bodyPr/>
          <a:lstStyle/>
          <a:p>
            <a:r>
              <a:rPr lang="es-CL" dirty="0"/>
              <a:t>Archivos</a:t>
            </a:r>
          </a:p>
        </p:txBody>
      </p:sp>
      <p:sp>
        <p:nvSpPr>
          <p:cNvPr id="3" name="Marcador de texto 2">
            <a:extLst>
              <a:ext uri="{FF2B5EF4-FFF2-40B4-BE49-F238E27FC236}">
                <a16:creationId xmlns:a16="http://schemas.microsoft.com/office/drawing/2014/main" id="{FB72447F-A081-4CEA-8A77-749B3A7E0218}"/>
              </a:ext>
            </a:extLst>
          </p:cNvPr>
          <p:cNvSpPr>
            <a:spLocks noGrp="1"/>
          </p:cNvSpPr>
          <p:nvPr>
            <p:ph type="body" idx="1"/>
          </p:nvPr>
        </p:nvSpPr>
        <p:spPr/>
        <p:txBody>
          <a:bodyPr/>
          <a:lstStyle/>
          <a:p>
            <a:r>
              <a:rPr lang="es-CL" dirty="0"/>
              <a:t>Contiene los archivos generados diariamente por el sistema para ser descargados.</a:t>
            </a:r>
          </a:p>
          <a:p>
            <a:r>
              <a:rPr lang="es-CL" dirty="0"/>
              <a:t>No genera nuevos archivos, sino que son los generados en el proceso </a:t>
            </a:r>
            <a:r>
              <a:rPr lang="es-CL" dirty="0" err="1"/>
              <a:t>batch</a:t>
            </a:r>
            <a:r>
              <a:rPr lang="es-CL" dirty="0"/>
              <a:t> diario.</a:t>
            </a:r>
          </a:p>
          <a:p>
            <a:r>
              <a:rPr lang="es-CL" dirty="0"/>
              <a:t>Disponibles por fecha de proceso</a:t>
            </a:r>
          </a:p>
          <a:p>
            <a:endParaRPr lang="es-CL" dirty="0"/>
          </a:p>
        </p:txBody>
      </p:sp>
      <p:pic>
        <p:nvPicPr>
          <p:cNvPr id="5" name="Imagen 4">
            <a:extLst>
              <a:ext uri="{FF2B5EF4-FFF2-40B4-BE49-F238E27FC236}">
                <a16:creationId xmlns:a16="http://schemas.microsoft.com/office/drawing/2014/main" id="{071FC9C5-037F-4298-8CE7-3B59C734BDD7}"/>
              </a:ext>
            </a:extLst>
          </p:cNvPr>
          <p:cNvPicPr>
            <a:picLocks noChangeAspect="1"/>
          </p:cNvPicPr>
          <p:nvPr/>
        </p:nvPicPr>
        <p:blipFill>
          <a:blip r:embed="rId2"/>
          <a:stretch>
            <a:fillRect/>
          </a:stretch>
        </p:blipFill>
        <p:spPr>
          <a:xfrm>
            <a:off x="415600" y="5468212"/>
            <a:ext cx="2266950" cy="1247775"/>
          </a:xfrm>
          <a:prstGeom prst="rect">
            <a:avLst/>
          </a:prstGeom>
        </p:spPr>
      </p:pic>
      <p:pic>
        <p:nvPicPr>
          <p:cNvPr id="6" name="Imagen 5">
            <a:extLst>
              <a:ext uri="{FF2B5EF4-FFF2-40B4-BE49-F238E27FC236}">
                <a16:creationId xmlns:a16="http://schemas.microsoft.com/office/drawing/2014/main" id="{25824C7F-E94D-F75D-2267-5FB528754FDC}"/>
              </a:ext>
            </a:extLst>
          </p:cNvPr>
          <p:cNvPicPr>
            <a:picLocks noChangeAspect="1"/>
          </p:cNvPicPr>
          <p:nvPr/>
        </p:nvPicPr>
        <p:blipFill>
          <a:blip r:embed="rId3"/>
          <a:stretch>
            <a:fillRect/>
          </a:stretch>
        </p:blipFill>
        <p:spPr>
          <a:xfrm>
            <a:off x="6094733" y="1078780"/>
            <a:ext cx="6097267" cy="4700439"/>
          </a:xfrm>
          <a:prstGeom prst="rect">
            <a:avLst/>
          </a:prstGeom>
        </p:spPr>
      </p:pic>
    </p:spTree>
    <p:extLst>
      <p:ext uri="{BB962C8B-B14F-4D97-AF65-F5344CB8AC3E}">
        <p14:creationId xmlns:p14="http://schemas.microsoft.com/office/powerpoint/2010/main" val="1467145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123966-9871-1429-0411-1B7665B12C47}"/>
            </a:ext>
          </a:extLst>
        </p:cNvPr>
        <p:cNvGrpSpPr/>
        <p:nvPr/>
      </p:nvGrpSpPr>
      <p:grpSpPr>
        <a:xfrm>
          <a:off x="0" y="0"/>
          <a:ext cx="0" cy="0"/>
          <a:chOff x="0" y="0"/>
          <a:chExt cx="0" cy="0"/>
        </a:xfrm>
      </p:grpSpPr>
      <p:sp>
        <p:nvSpPr>
          <p:cNvPr id="4" name="Título 3">
            <a:extLst>
              <a:ext uri="{FF2B5EF4-FFF2-40B4-BE49-F238E27FC236}">
                <a16:creationId xmlns:a16="http://schemas.microsoft.com/office/drawing/2014/main" id="{2E7D3D55-16DD-1A07-D640-476AB04C8A05}"/>
              </a:ext>
            </a:extLst>
          </p:cNvPr>
          <p:cNvSpPr>
            <a:spLocks noGrp="1"/>
          </p:cNvSpPr>
          <p:nvPr>
            <p:ph type="title"/>
          </p:nvPr>
        </p:nvSpPr>
        <p:spPr/>
        <p:txBody>
          <a:bodyPr/>
          <a:lstStyle/>
          <a:p>
            <a:pPr algn="ctr"/>
            <a:r>
              <a:rPr lang="es-CL" sz="4800" dirty="0"/>
              <a:t>Software MMII</a:t>
            </a:r>
          </a:p>
        </p:txBody>
      </p:sp>
      <p:sp>
        <p:nvSpPr>
          <p:cNvPr id="2" name="Subtítulo 1">
            <a:extLst>
              <a:ext uri="{FF2B5EF4-FFF2-40B4-BE49-F238E27FC236}">
                <a16:creationId xmlns:a16="http://schemas.microsoft.com/office/drawing/2014/main" id="{850533EE-9E2B-CA41-968E-F14711C5A41F}"/>
              </a:ext>
            </a:extLst>
          </p:cNvPr>
          <p:cNvSpPr>
            <a:spLocks noGrp="1"/>
          </p:cNvSpPr>
          <p:nvPr>
            <p:ph type="subTitle" idx="1"/>
          </p:nvPr>
        </p:nvSpPr>
        <p:spPr/>
        <p:txBody>
          <a:bodyPr/>
          <a:lstStyle/>
          <a:p>
            <a:r>
              <a:rPr lang="es-CL" dirty="0" err="1"/>
              <a:t>Tips</a:t>
            </a:r>
            <a:r>
              <a:rPr lang="es-CL" dirty="0"/>
              <a:t> de ayuda en uso de componentes/</a:t>
            </a:r>
            <a:r>
              <a:rPr lang="es-CL" dirty="0" err="1"/>
              <a:t>plugins</a:t>
            </a:r>
            <a:endParaRPr lang="es-CL" dirty="0"/>
          </a:p>
        </p:txBody>
      </p:sp>
    </p:spTree>
    <p:extLst>
      <p:ext uri="{BB962C8B-B14F-4D97-AF65-F5344CB8AC3E}">
        <p14:creationId xmlns:p14="http://schemas.microsoft.com/office/powerpoint/2010/main" val="3411926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EC75D7-F5F3-1EB8-31E5-072470963A1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4AC2ECA-3251-4DA5-77BD-2DB1237509AB}"/>
              </a:ext>
            </a:extLst>
          </p:cNvPr>
          <p:cNvSpPr>
            <a:spLocks noGrp="1"/>
          </p:cNvSpPr>
          <p:nvPr>
            <p:ph type="title"/>
          </p:nvPr>
        </p:nvSpPr>
        <p:spPr/>
        <p:txBody>
          <a:bodyPr/>
          <a:lstStyle/>
          <a:p>
            <a:r>
              <a:rPr lang="es-CL" dirty="0"/>
              <a:t>Secciones tipo tarjetas</a:t>
            </a:r>
          </a:p>
        </p:txBody>
      </p:sp>
      <p:sp>
        <p:nvSpPr>
          <p:cNvPr id="3" name="Marcador de texto 2">
            <a:extLst>
              <a:ext uri="{FF2B5EF4-FFF2-40B4-BE49-F238E27FC236}">
                <a16:creationId xmlns:a16="http://schemas.microsoft.com/office/drawing/2014/main" id="{BD26BA67-F492-F2A6-8C62-4FF67CEA1927}"/>
              </a:ext>
            </a:extLst>
          </p:cNvPr>
          <p:cNvSpPr>
            <a:spLocks noGrp="1"/>
          </p:cNvSpPr>
          <p:nvPr>
            <p:ph type="body" idx="1"/>
          </p:nvPr>
        </p:nvSpPr>
        <p:spPr/>
        <p:txBody>
          <a:bodyPr/>
          <a:lstStyle/>
          <a:p>
            <a:r>
              <a:rPr lang="es-CL" dirty="0"/>
              <a:t>La información en la plataforma se suele presentar en “tarjetas”, las cuales se dividen en hasta 3 secciones: título o encabezado (verde en la imagen), cuerpo o principal (rojo en la imagen) y pie o cierre (azul en la imagen). </a:t>
            </a:r>
          </a:p>
          <a:p>
            <a:r>
              <a:rPr lang="es-CL" dirty="0"/>
              <a:t>Dichas tarjetas, pueden “minimizarse” o “comprimirse” para ahorrar espacio y facilitar la navegación.</a:t>
            </a:r>
          </a:p>
          <a:p>
            <a:r>
              <a:rPr lang="es-CL" dirty="0"/>
              <a:t>Para lo anterior, se puede hacer </a:t>
            </a:r>
            <a:r>
              <a:rPr lang="es-CL" dirty="0" err="1"/>
              <a:t>click</a:t>
            </a:r>
            <a:r>
              <a:rPr lang="es-CL" dirty="0"/>
              <a:t> en el ícono “-” de la parte superior derecha (tras lo cual cambia a ícono “+” para revertir el efecto). También puede </a:t>
            </a:r>
            <a:r>
              <a:rPr lang="es-CL" dirty="0" err="1"/>
              <a:t>lgorar</a:t>
            </a:r>
            <a:r>
              <a:rPr lang="es-CL" dirty="0"/>
              <a:t> el mismo efecto, haciendo </a:t>
            </a:r>
            <a:r>
              <a:rPr lang="es-CL" dirty="0" err="1"/>
              <a:t>click</a:t>
            </a:r>
            <a:r>
              <a:rPr lang="es-CL" dirty="0"/>
              <a:t> en el título.</a:t>
            </a:r>
          </a:p>
        </p:txBody>
      </p:sp>
      <p:pic>
        <p:nvPicPr>
          <p:cNvPr id="12" name="Imagen 11">
            <a:extLst>
              <a:ext uri="{FF2B5EF4-FFF2-40B4-BE49-F238E27FC236}">
                <a16:creationId xmlns:a16="http://schemas.microsoft.com/office/drawing/2014/main" id="{4938C2BB-0A91-D8DF-27D1-52E33911D6E2}"/>
              </a:ext>
            </a:extLst>
          </p:cNvPr>
          <p:cNvPicPr>
            <a:picLocks noChangeAspect="1"/>
          </p:cNvPicPr>
          <p:nvPr/>
        </p:nvPicPr>
        <p:blipFill>
          <a:blip r:embed="rId2"/>
          <a:stretch>
            <a:fillRect/>
          </a:stretch>
        </p:blipFill>
        <p:spPr>
          <a:xfrm>
            <a:off x="6090820" y="2301418"/>
            <a:ext cx="6101180" cy="2255164"/>
          </a:xfrm>
          <a:prstGeom prst="rect">
            <a:avLst/>
          </a:prstGeom>
        </p:spPr>
      </p:pic>
      <p:pic>
        <p:nvPicPr>
          <p:cNvPr id="14" name="Imagen 13">
            <a:extLst>
              <a:ext uri="{FF2B5EF4-FFF2-40B4-BE49-F238E27FC236}">
                <a16:creationId xmlns:a16="http://schemas.microsoft.com/office/drawing/2014/main" id="{FE0FBD77-6419-30E7-2B0B-3CA7AAE8451A}"/>
              </a:ext>
            </a:extLst>
          </p:cNvPr>
          <p:cNvPicPr>
            <a:picLocks noChangeAspect="1"/>
          </p:cNvPicPr>
          <p:nvPr/>
        </p:nvPicPr>
        <p:blipFill>
          <a:blip r:embed="rId3"/>
          <a:stretch>
            <a:fillRect/>
          </a:stretch>
        </p:blipFill>
        <p:spPr>
          <a:xfrm>
            <a:off x="4880343" y="6092100"/>
            <a:ext cx="4736435" cy="482489"/>
          </a:xfrm>
          <a:prstGeom prst="rect">
            <a:avLst/>
          </a:prstGeom>
          <a:ln>
            <a:solidFill>
              <a:srgbClr val="0070C0"/>
            </a:solidFill>
          </a:ln>
        </p:spPr>
      </p:pic>
    </p:spTree>
    <p:extLst>
      <p:ext uri="{BB962C8B-B14F-4D97-AF65-F5344CB8AC3E}">
        <p14:creationId xmlns:p14="http://schemas.microsoft.com/office/powerpoint/2010/main" val="950261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AA8839-7E44-91E8-ED01-E0E868377D04}"/>
            </a:ext>
          </a:extLst>
        </p:cNvPr>
        <p:cNvGrpSpPr/>
        <p:nvPr/>
      </p:nvGrpSpPr>
      <p:grpSpPr>
        <a:xfrm>
          <a:off x="0" y="0"/>
          <a:ext cx="0" cy="0"/>
          <a:chOff x="0" y="0"/>
          <a:chExt cx="0" cy="0"/>
        </a:xfrm>
      </p:grpSpPr>
      <p:pic>
        <p:nvPicPr>
          <p:cNvPr id="5" name="Imagen 4">
            <a:extLst>
              <a:ext uri="{FF2B5EF4-FFF2-40B4-BE49-F238E27FC236}">
                <a16:creationId xmlns:a16="http://schemas.microsoft.com/office/drawing/2014/main" id="{2218BF66-C1EC-3B16-2A5E-33C28587556D}"/>
              </a:ext>
            </a:extLst>
          </p:cNvPr>
          <p:cNvPicPr>
            <a:picLocks noChangeAspect="1"/>
          </p:cNvPicPr>
          <p:nvPr/>
        </p:nvPicPr>
        <p:blipFill rotWithShape="1">
          <a:blip r:embed="rId2"/>
          <a:srcRect b="7356"/>
          <a:stretch/>
        </p:blipFill>
        <p:spPr>
          <a:xfrm>
            <a:off x="6096000" y="2339172"/>
            <a:ext cx="6096000" cy="1962570"/>
          </a:xfrm>
          <a:prstGeom prst="rect">
            <a:avLst/>
          </a:prstGeom>
        </p:spPr>
      </p:pic>
      <p:sp>
        <p:nvSpPr>
          <p:cNvPr id="2" name="Título 1">
            <a:extLst>
              <a:ext uri="{FF2B5EF4-FFF2-40B4-BE49-F238E27FC236}">
                <a16:creationId xmlns:a16="http://schemas.microsoft.com/office/drawing/2014/main" id="{6AC5FF04-7F0D-C89F-EA36-2E02E0751A5E}"/>
              </a:ext>
            </a:extLst>
          </p:cNvPr>
          <p:cNvSpPr>
            <a:spLocks noGrp="1"/>
          </p:cNvSpPr>
          <p:nvPr>
            <p:ph type="title"/>
          </p:nvPr>
        </p:nvSpPr>
        <p:spPr/>
        <p:txBody>
          <a:bodyPr/>
          <a:lstStyle/>
          <a:p>
            <a:r>
              <a:rPr lang="es-CL" dirty="0"/>
              <a:t>Grilla de datos</a:t>
            </a:r>
          </a:p>
        </p:txBody>
      </p:sp>
      <p:sp>
        <p:nvSpPr>
          <p:cNvPr id="3" name="Marcador de texto 2">
            <a:extLst>
              <a:ext uri="{FF2B5EF4-FFF2-40B4-BE49-F238E27FC236}">
                <a16:creationId xmlns:a16="http://schemas.microsoft.com/office/drawing/2014/main" id="{925BEA2E-7C22-13F3-D483-760054A5DB5F}"/>
              </a:ext>
            </a:extLst>
          </p:cNvPr>
          <p:cNvSpPr>
            <a:spLocks noGrp="1"/>
          </p:cNvSpPr>
          <p:nvPr>
            <p:ph type="body" idx="1"/>
          </p:nvPr>
        </p:nvSpPr>
        <p:spPr/>
        <p:txBody>
          <a:bodyPr/>
          <a:lstStyle/>
          <a:p>
            <a:r>
              <a:rPr lang="es-CL" dirty="0"/>
              <a:t>La grilla de datos es uno de los componentes más habituales y se usa para desplegar información tipo tablas de datos.</a:t>
            </a:r>
          </a:p>
          <a:p>
            <a:r>
              <a:rPr lang="es-CL" dirty="0"/>
              <a:t>En algunos casos, la información es muy amplia y se ocultan columnas. En este caso, en la primera columna aparecerá un símbolo “+” que permitirá expandir y mostrar todos los campos.</a:t>
            </a:r>
          </a:p>
          <a:p>
            <a:r>
              <a:rPr lang="es-CL" dirty="0"/>
              <a:t>La grilla dispone en la parte superior derecha de una caja de búsqueda. Al escribir un texto, automáticamente se filtran y muestran todas las filas en las cuales al menos una celda incluye dicho texto. Si se escribe un segundo texto, separado del anterior por un espacio, se toma como un segundo filtro aplicado a los registros ya filtrados (filtro “AND”)</a:t>
            </a:r>
          </a:p>
        </p:txBody>
      </p:sp>
      <p:pic>
        <p:nvPicPr>
          <p:cNvPr id="6" name="Imagen 5">
            <a:extLst>
              <a:ext uri="{FF2B5EF4-FFF2-40B4-BE49-F238E27FC236}">
                <a16:creationId xmlns:a16="http://schemas.microsoft.com/office/drawing/2014/main" id="{02D2C59E-D962-8B22-8FEB-789EC641305D}"/>
              </a:ext>
            </a:extLst>
          </p:cNvPr>
          <p:cNvPicPr>
            <a:picLocks noChangeAspect="1"/>
          </p:cNvPicPr>
          <p:nvPr/>
        </p:nvPicPr>
        <p:blipFill>
          <a:blip r:embed="rId3"/>
          <a:stretch>
            <a:fillRect/>
          </a:stretch>
        </p:blipFill>
        <p:spPr>
          <a:xfrm>
            <a:off x="5605900" y="4806094"/>
            <a:ext cx="3439005" cy="1400370"/>
          </a:xfrm>
          <a:prstGeom prst="rect">
            <a:avLst/>
          </a:prstGeom>
          <a:ln>
            <a:solidFill>
              <a:srgbClr val="0070C0"/>
            </a:solidFill>
          </a:ln>
        </p:spPr>
      </p:pic>
      <p:pic>
        <p:nvPicPr>
          <p:cNvPr id="8" name="Imagen 7">
            <a:extLst>
              <a:ext uri="{FF2B5EF4-FFF2-40B4-BE49-F238E27FC236}">
                <a16:creationId xmlns:a16="http://schemas.microsoft.com/office/drawing/2014/main" id="{9B947514-D816-F00E-EC6E-302E9E699C0F}"/>
              </a:ext>
            </a:extLst>
          </p:cNvPr>
          <p:cNvPicPr>
            <a:picLocks noChangeAspect="1"/>
          </p:cNvPicPr>
          <p:nvPr/>
        </p:nvPicPr>
        <p:blipFill rotWithShape="1">
          <a:blip r:embed="rId4"/>
          <a:srcRect r="43377"/>
          <a:stretch/>
        </p:blipFill>
        <p:spPr>
          <a:xfrm>
            <a:off x="5554896" y="2252852"/>
            <a:ext cx="1380527" cy="2220444"/>
          </a:xfrm>
          <a:prstGeom prst="rect">
            <a:avLst/>
          </a:prstGeom>
          <a:ln>
            <a:solidFill>
              <a:srgbClr val="0070C0"/>
            </a:solidFill>
          </a:ln>
        </p:spPr>
      </p:pic>
    </p:spTree>
    <p:extLst>
      <p:ext uri="{BB962C8B-B14F-4D97-AF65-F5344CB8AC3E}">
        <p14:creationId xmlns:p14="http://schemas.microsoft.com/office/powerpoint/2010/main" val="2941823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 name="Título 5">
            <a:extLst>
              <a:ext uri="{FF2B5EF4-FFF2-40B4-BE49-F238E27FC236}">
                <a16:creationId xmlns:a16="http://schemas.microsoft.com/office/drawing/2014/main" id="{68A0A637-E23E-4257-9ADB-A7796F5A166E}"/>
              </a:ext>
            </a:extLst>
          </p:cNvPr>
          <p:cNvSpPr>
            <a:spLocks noGrp="1"/>
          </p:cNvSpPr>
          <p:nvPr>
            <p:ph type="title"/>
          </p:nvPr>
        </p:nvSpPr>
        <p:spPr>
          <a:xfrm>
            <a:off x="415600" y="740800"/>
            <a:ext cx="5190300" cy="1409548"/>
          </a:xfrm>
        </p:spPr>
        <p:txBody>
          <a:bodyPr/>
          <a:lstStyle/>
          <a:p>
            <a:r>
              <a:rPr lang="es-CL" sz="2800" dirty="0"/>
              <a:t>Inducción y ayuda usuarios</a:t>
            </a:r>
            <a:br>
              <a:rPr lang="es-CL" sz="2800" dirty="0"/>
            </a:br>
            <a:r>
              <a:rPr lang="es-CL" sz="2800" dirty="0"/>
              <a:t>Software MMII</a:t>
            </a:r>
          </a:p>
        </p:txBody>
      </p:sp>
      <p:sp>
        <p:nvSpPr>
          <p:cNvPr id="7" name="Subtítulo 6">
            <a:extLst>
              <a:ext uri="{FF2B5EF4-FFF2-40B4-BE49-F238E27FC236}">
                <a16:creationId xmlns:a16="http://schemas.microsoft.com/office/drawing/2014/main" id="{9092D2E0-5AB8-4687-A37D-5D74F8ED6F86}"/>
              </a:ext>
            </a:extLst>
          </p:cNvPr>
          <p:cNvSpPr>
            <a:spLocks noGrp="1"/>
          </p:cNvSpPr>
          <p:nvPr>
            <p:ph type="body" idx="1"/>
          </p:nvPr>
        </p:nvSpPr>
        <p:spPr>
          <a:xfrm>
            <a:off x="415600" y="4551680"/>
            <a:ext cx="5190300" cy="1540420"/>
          </a:xfrm>
        </p:spPr>
        <p:txBody>
          <a:bodyPr/>
          <a:lstStyle/>
          <a:p>
            <a:pPr marL="0" indent="0">
              <a:buNone/>
              <a:tabLst>
                <a:tab pos="1971675" algn="l"/>
              </a:tabLst>
            </a:pPr>
            <a:r>
              <a:rPr lang="es-CL" dirty="0"/>
              <a:t>E-mail:	</a:t>
            </a:r>
            <a:r>
              <a:rPr lang="es-CL" b="1" dirty="0"/>
              <a:t>proteccion@qande.cl</a:t>
            </a:r>
          </a:p>
          <a:p>
            <a:pPr marL="0" indent="0">
              <a:buNone/>
              <a:tabLst>
                <a:tab pos="1971675" algn="l"/>
              </a:tabLst>
            </a:pPr>
            <a:endParaRPr lang="es-CL" b="1" dirty="0"/>
          </a:p>
        </p:txBody>
      </p:sp>
    </p:spTree>
    <p:extLst>
      <p:ext uri="{BB962C8B-B14F-4D97-AF65-F5344CB8AC3E}">
        <p14:creationId xmlns:p14="http://schemas.microsoft.com/office/powerpoint/2010/main" val="2776805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14FFAD0-4D08-4C79-AAB7-13153E2F2AC6}"/>
              </a:ext>
            </a:extLst>
          </p:cNvPr>
          <p:cNvSpPr>
            <a:spLocks noGrp="1"/>
          </p:cNvSpPr>
          <p:nvPr>
            <p:ph type="title"/>
          </p:nvPr>
        </p:nvSpPr>
        <p:spPr/>
        <p:txBody>
          <a:bodyPr/>
          <a:lstStyle/>
          <a:p>
            <a:pPr algn="ctr"/>
            <a:r>
              <a:rPr lang="es-CL" sz="4800" dirty="0"/>
              <a:t>Software MMII</a:t>
            </a:r>
          </a:p>
        </p:txBody>
      </p:sp>
      <p:sp>
        <p:nvSpPr>
          <p:cNvPr id="2" name="Subtítulo 1">
            <a:extLst>
              <a:ext uri="{FF2B5EF4-FFF2-40B4-BE49-F238E27FC236}">
                <a16:creationId xmlns:a16="http://schemas.microsoft.com/office/drawing/2014/main" id="{BC846594-47CF-4A39-B749-45063C08673A}"/>
              </a:ext>
            </a:extLst>
          </p:cNvPr>
          <p:cNvSpPr>
            <a:spLocks noGrp="1"/>
          </p:cNvSpPr>
          <p:nvPr>
            <p:ph type="subTitle" idx="1"/>
          </p:nvPr>
        </p:nvSpPr>
        <p:spPr/>
        <p:txBody>
          <a:bodyPr/>
          <a:lstStyle/>
          <a:p>
            <a:r>
              <a:rPr lang="es-CL" dirty="0"/>
              <a:t>Acceso Interfaz Web</a:t>
            </a:r>
          </a:p>
        </p:txBody>
      </p:sp>
    </p:spTree>
    <p:extLst>
      <p:ext uri="{BB962C8B-B14F-4D97-AF65-F5344CB8AC3E}">
        <p14:creationId xmlns:p14="http://schemas.microsoft.com/office/powerpoint/2010/main" val="1279816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648E9B-DCFE-42EF-B779-81A155F43226}"/>
              </a:ext>
            </a:extLst>
          </p:cNvPr>
          <p:cNvSpPr>
            <a:spLocks noGrp="1"/>
          </p:cNvSpPr>
          <p:nvPr>
            <p:ph type="title"/>
          </p:nvPr>
        </p:nvSpPr>
        <p:spPr/>
        <p:txBody>
          <a:bodyPr/>
          <a:lstStyle/>
          <a:p>
            <a:r>
              <a:rPr lang="es-CL" dirty="0"/>
              <a:t>Consideraciones</a:t>
            </a:r>
          </a:p>
        </p:txBody>
      </p:sp>
      <p:sp>
        <p:nvSpPr>
          <p:cNvPr id="3" name="Marcador de contenido 2">
            <a:extLst>
              <a:ext uri="{FF2B5EF4-FFF2-40B4-BE49-F238E27FC236}">
                <a16:creationId xmlns:a16="http://schemas.microsoft.com/office/drawing/2014/main" id="{2CF9BF20-D22E-48F5-AEB8-146A2D497D8D}"/>
              </a:ext>
            </a:extLst>
          </p:cNvPr>
          <p:cNvSpPr>
            <a:spLocks noGrp="1"/>
          </p:cNvSpPr>
          <p:nvPr>
            <p:ph idx="1"/>
          </p:nvPr>
        </p:nvSpPr>
        <p:spPr/>
        <p:txBody>
          <a:bodyPr/>
          <a:lstStyle/>
          <a:p>
            <a:r>
              <a:rPr lang="es-CL" dirty="0"/>
              <a:t>Link QA-TEST: </a:t>
            </a:r>
            <a:r>
              <a:rPr lang="es-CL" b="1" dirty="0"/>
              <a:t>https://mmii-protección-dev.qande.cl/qande-mmii-web</a:t>
            </a:r>
          </a:p>
          <a:p>
            <a:r>
              <a:rPr lang="es-CL" dirty="0"/>
              <a:t>Link producción: </a:t>
            </a:r>
            <a:r>
              <a:rPr lang="es-CL" b="1" dirty="0"/>
              <a:t>https://mmii-protección.qande.cl/qande-mmii-web</a:t>
            </a:r>
          </a:p>
          <a:p>
            <a:r>
              <a:rPr lang="es-CL" dirty="0"/>
              <a:t>Las credenciales son independientes en los distintos ambientes (pueden tener distinta clave)</a:t>
            </a:r>
          </a:p>
          <a:p>
            <a:endParaRPr lang="es-CL" dirty="0"/>
          </a:p>
          <a:p>
            <a:r>
              <a:rPr lang="es-CL" dirty="0"/>
              <a:t>Problemas, soporte u otro asunto: </a:t>
            </a:r>
            <a:r>
              <a:rPr lang="es-CL" b="1" dirty="0"/>
              <a:t>proteccion@qande.cl</a:t>
            </a:r>
          </a:p>
          <a:p>
            <a:endParaRPr lang="es-CL" b="1" dirty="0"/>
          </a:p>
        </p:txBody>
      </p:sp>
    </p:spTree>
    <p:extLst>
      <p:ext uri="{BB962C8B-B14F-4D97-AF65-F5344CB8AC3E}">
        <p14:creationId xmlns:p14="http://schemas.microsoft.com/office/powerpoint/2010/main" val="3848962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2F8208-20D9-49B4-2C11-3899C45C638E}"/>
            </a:ext>
          </a:extLst>
        </p:cNvPr>
        <p:cNvGrpSpPr/>
        <p:nvPr/>
      </p:nvGrpSpPr>
      <p:grpSpPr>
        <a:xfrm>
          <a:off x="0" y="0"/>
          <a:ext cx="0" cy="0"/>
          <a:chOff x="0" y="0"/>
          <a:chExt cx="0" cy="0"/>
        </a:xfrm>
      </p:grpSpPr>
      <p:sp>
        <p:nvSpPr>
          <p:cNvPr id="4" name="Título 3">
            <a:extLst>
              <a:ext uri="{FF2B5EF4-FFF2-40B4-BE49-F238E27FC236}">
                <a16:creationId xmlns:a16="http://schemas.microsoft.com/office/drawing/2014/main" id="{FB9B62CC-7227-6A65-5717-B4E6DDF2D2FB}"/>
              </a:ext>
            </a:extLst>
          </p:cNvPr>
          <p:cNvSpPr>
            <a:spLocks noGrp="1"/>
          </p:cNvSpPr>
          <p:nvPr>
            <p:ph type="title"/>
          </p:nvPr>
        </p:nvSpPr>
        <p:spPr/>
        <p:txBody>
          <a:bodyPr/>
          <a:lstStyle/>
          <a:p>
            <a:pPr algn="ctr"/>
            <a:r>
              <a:rPr lang="es-CL" sz="4800" dirty="0"/>
              <a:t>Software MMII</a:t>
            </a:r>
          </a:p>
        </p:txBody>
      </p:sp>
      <p:sp>
        <p:nvSpPr>
          <p:cNvPr id="2" name="Subtítulo 1">
            <a:extLst>
              <a:ext uri="{FF2B5EF4-FFF2-40B4-BE49-F238E27FC236}">
                <a16:creationId xmlns:a16="http://schemas.microsoft.com/office/drawing/2014/main" id="{1907C711-948E-8ADF-11B2-B96CC57C4D86}"/>
              </a:ext>
            </a:extLst>
          </p:cNvPr>
          <p:cNvSpPr>
            <a:spLocks noGrp="1"/>
          </p:cNvSpPr>
          <p:nvPr>
            <p:ph type="subTitle" idx="1"/>
          </p:nvPr>
        </p:nvSpPr>
        <p:spPr/>
        <p:txBody>
          <a:bodyPr/>
          <a:lstStyle/>
          <a:p>
            <a:r>
              <a:rPr lang="es-CL" dirty="0"/>
              <a:t>Secciones generales</a:t>
            </a:r>
          </a:p>
        </p:txBody>
      </p:sp>
    </p:spTree>
    <p:extLst>
      <p:ext uri="{BB962C8B-B14F-4D97-AF65-F5344CB8AC3E}">
        <p14:creationId xmlns:p14="http://schemas.microsoft.com/office/powerpoint/2010/main" val="1546606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FA9B0F-4DB5-43B3-8B96-127B6191437F}"/>
              </a:ext>
            </a:extLst>
          </p:cNvPr>
          <p:cNvSpPr>
            <a:spLocks noGrp="1"/>
          </p:cNvSpPr>
          <p:nvPr>
            <p:ph type="title"/>
          </p:nvPr>
        </p:nvSpPr>
        <p:spPr/>
        <p:txBody>
          <a:bodyPr/>
          <a:lstStyle/>
          <a:p>
            <a:r>
              <a:rPr lang="es-CL" dirty="0" err="1"/>
              <a:t>Login</a:t>
            </a:r>
            <a:endParaRPr lang="es-CL" dirty="0"/>
          </a:p>
        </p:txBody>
      </p:sp>
      <p:pic>
        <p:nvPicPr>
          <p:cNvPr id="6" name="Imagen 5">
            <a:extLst>
              <a:ext uri="{FF2B5EF4-FFF2-40B4-BE49-F238E27FC236}">
                <a16:creationId xmlns:a16="http://schemas.microsoft.com/office/drawing/2014/main" id="{2B47F2CB-ECEA-4409-AD7C-86D782EB24E2}"/>
              </a:ext>
            </a:extLst>
          </p:cNvPr>
          <p:cNvPicPr>
            <a:picLocks noChangeAspect="1"/>
          </p:cNvPicPr>
          <p:nvPr/>
        </p:nvPicPr>
        <p:blipFill>
          <a:blip r:embed="rId2"/>
          <a:stretch>
            <a:fillRect/>
          </a:stretch>
        </p:blipFill>
        <p:spPr>
          <a:xfrm>
            <a:off x="415601" y="1748500"/>
            <a:ext cx="5190300" cy="3934475"/>
          </a:xfrm>
          <a:prstGeom prst="rect">
            <a:avLst/>
          </a:prstGeom>
        </p:spPr>
      </p:pic>
    </p:spTree>
    <p:extLst>
      <p:ext uri="{BB962C8B-B14F-4D97-AF65-F5344CB8AC3E}">
        <p14:creationId xmlns:p14="http://schemas.microsoft.com/office/powerpoint/2010/main" val="2508402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BDEAE4-110E-49E1-A269-4886BBB1BA07}"/>
              </a:ext>
            </a:extLst>
          </p:cNvPr>
          <p:cNvSpPr>
            <a:spLocks noGrp="1"/>
          </p:cNvSpPr>
          <p:nvPr>
            <p:ph type="title"/>
          </p:nvPr>
        </p:nvSpPr>
        <p:spPr/>
        <p:txBody>
          <a:bodyPr/>
          <a:lstStyle/>
          <a:p>
            <a:r>
              <a:rPr lang="es-CL" dirty="0"/>
              <a:t>Bienvenida</a:t>
            </a:r>
          </a:p>
        </p:txBody>
      </p:sp>
      <p:sp>
        <p:nvSpPr>
          <p:cNvPr id="3" name="Marcador de texto 2">
            <a:extLst>
              <a:ext uri="{FF2B5EF4-FFF2-40B4-BE49-F238E27FC236}">
                <a16:creationId xmlns:a16="http://schemas.microsoft.com/office/drawing/2014/main" id="{583EEE8C-B078-473B-8FF2-4FE5D76453CE}"/>
              </a:ext>
            </a:extLst>
          </p:cNvPr>
          <p:cNvSpPr>
            <a:spLocks noGrp="1"/>
          </p:cNvSpPr>
          <p:nvPr>
            <p:ph type="body" idx="1"/>
          </p:nvPr>
        </p:nvSpPr>
        <p:spPr/>
        <p:txBody>
          <a:bodyPr/>
          <a:lstStyle/>
          <a:p>
            <a:r>
              <a:rPr lang="es-CL" dirty="0"/>
              <a:t>Según el perfil, dispondrá de distintas opciones al costado izquierdo.</a:t>
            </a:r>
          </a:p>
          <a:p>
            <a:r>
              <a:rPr lang="es-CL" dirty="0"/>
              <a:t>En la sección superior derecha, encontrará el ícono de cambiar contraseña y de cerrar sesión.</a:t>
            </a:r>
          </a:p>
          <a:p>
            <a:r>
              <a:rPr lang="es-CL" dirty="0"/>
              <a:t>Puede volver a esta pantalla (1) haciendo </a:t>
            </a:r>
            <a:r>
              <a:rPr lang="es-CL" dirty="0" err="1"/>
              <a:t>click</a:t>
            </a:r>
            <a:r>
              <a:rPr lang="es-CL" dirty="0"/>
              <a:t> en el logo superior izquierdo o (2) en el link “Inicio” de la parte superior o (3) en el link “Inicio” de la sección izquierda “migas de pan”.</a:t>
            </a:r>
          </a:p>
        </p:txBody>
      </p:sp>
      <p:pic>
        <p:nvPicPr>
          <p:cNvPr id="5" name="Imagen 4">
            <a:extLst>
              <a:ext uri="{FF2B5EF4-FFF2-40B4-BE49-F238E27FC236}">
                <a16:creationId xmlns:a16="http://schemas.microsoft.com/office/drawing/2014/main" id="{47BC4FD3-71A2-4D6E-9CBB-ADCD152A4A6E}"/>
              </a:ext>
            </a:extLst>
          </p:cNvPr>
          <p:cNvPicPr>
            <a:picLocks noChangeAspect="1"/>
          </p:cNvPicPr>
          <p:nvPr/>
        </p:nvPicPr>
        <p:blipFill>
          <a:blip r:embed="rId2"/>
          <a:stretch>
            <a:fillRect/>
          </a:stretch>
        </p:blipFill>
        <p:spPr>
          <a:xfrm>
            <a:off x="6096000" y="1852800"/>
            <a:ext cx="6096000" cy="3117163"/>
          </a:xfrm>
          <a:prstGeom prst="rect">
            <a:avLst/>
          </a:prstGeom>
        </p:spPr>
      </p:pic>
    </p:spTree>
    <p:extLst>
      <p:ext uri="{BB962C8B-B14F-4D97-AF65-F5344CB8AC3E}">
        <p14:creationId xmlns:p14="http://schemas.microsoft.com/office/powerpoint/2010/main" val="789798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BDEAE4-110E-49E1-A269-4886BBB1BA07}"/>
              </a:ext>
            </a:extLst>
          </p:cNvPr>
          <p:cNvSpPr>
            <a:spLocks noGrp="1"/>
          </p:cNvSpPr>
          <p:nvPr>
            <p:ph type="title"/>
          </p:nvPr>
        </p:nvSpPr>
        <p:spPr/>
        <p:txBody>
          <a:bodyPr/>
          <a:lstStyle/>
          <a:p>
            <a:r>
              <a:rPr lang="es-CL" dirty="0"/>
              <a:t>Cambio de contraseña</a:t>
            </a:r>
          </a:p>
        </p:txBody>
      </p:sp>
      <p:sp>
        <p:nvSpPr>
          <p:cNvPr id="3" name="Marcador de texto 2">
            <a:extLst>
              <a:ext uri="{FF2B5EF4-FFF2-40B4-BE49-F238E27FC236}">
                <a16:creationId xmlns:a16="http://schemas.microsoft.com/office/drawing/2014/main" id="{583EEE8C-B078-473B-8FF2-4FE5D76453CE}"/>
              </a:ext>
            </a:extLst>
          </p:cNvPr>
          <p:cNvSpPr>
            <a:spLocks noGrp="1"/>
          </p:cNvSpPr>
          <p:nvPr>
            <p:ph type="body" idx="1"/>
          </p:nvPr>
        </p:nvSpPr>
        <p:spPr/>
        <p:txBody>
          <a:bodyPr/>
          <a:lstStyle/>
          <a:p>
            <a:r>
              <a:rPr lang="es-CL" dirty="0"/>
              <a:t>En esta sección podrá cambiar su contraseña actual.</a:t>
            </a:r>
          </a:p>
          <a:p>
            <a:r>
              <a:rPr lang="es-CL" dirty="0"/>
              <a:t>Puede ingresar a esta sección en el ícono de usuario arriba a la derecha, o en su nombre de usuario en el menú izquierdo en la parte superior.</a:t>
            </a:r>
          </a:p>
          <a:p>
            <a:endParaRPr lang="es-CL" dirty="0"/>
          </a:p>
        </p:txBody>
      </p:sp>
      <p:pic>
        <p:nvPicPr>
          <p:cNvPr id="8" name="Imagen 7">
            <a:extLst>
              <a:ext uri="{FF2B5EF4-FFF2-40B4-BE49-F238E27FC236}">
                <a16:creationId xmlns:a16="http://schemas.microsoft.com/office/drawing/2014/main" id="{EEC1AA79-9FAA-2857-472C-5397144D4C11}"/>
              </a:ext>
            </a:extLst>
          </p:cNvPr>
          <p:cNvPicPr>
            <a:picLocks noChangeAspect="1"/>
          </p:cNvPicPr>
          <p:nvPr/>
        </p:nvPicPr>
        <p:blipFill>
          <a:blip r:embed="rId2"/>
          <a:stretch>
            <a:fillRect/>
          </a:stretch>
        </p:blipFill>
        <p:spPr>
          <a:xfrm>
            <a:off x="6096000" y="1852800"/>
            <a:ext cx="6052632" cy="2470722"/>
          </a:xfrm>
          <a:prstGeom prst="rect">
            <a:avLst/>
          </a:prstGeom>
        </p:spPr>
      </p:pic>
    </p:spTree>
    <p:extLst>
      <p:ext uri="{BB962C8B-B14F-4D97-AF65-F5344CB8AC3E}">
        <p14:creationId xmlns:p14="http://schemas.microsoft.com/office/powerpoint/2010/main" val="839444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1BAC97-7FC7-164F-1338-B37F35238C58}"/>
            </a:ext>
          </a:extLst>
        </p:cNvPr>
        <p:cNvGrpSpPr/>
        <p:nvPr/>
      </p:nvGrpSpPr>
      <p:grpSpPr>
        <a:xfrm>
          <a:off x="0" y="0"/>
          <a:ext cx="0" cy="0"/>
          <a:chOff x="0" y="0"/>
          <a:chExt cx="0" cy="0"/>
        </a:xfrm>
      </p:grpSpPr>
      <p:sp>
        <p:nvSpPr>
          <p:cNvPr id="4" name="Título 3">
            <a:extLst>
              <a:ext uri="{FF2B5EF4-FFF2-40B4-BE49-F238E27FC236}">
                <a16:creationId xmlns:a16="http://schemas.microsoft.com/office/drawing/2014/main" id="{9BFB8274-14E4-97D4-A92A-980676CE2195}"/>
              </a:ext>
            </a:extLst>
          </p:cNvPr>
          <p:cNvSpPr>
            <a:spLocks noGrp="1"/>
          </p:cNvSpPr>
          <p:nvPr>
            <p:ph type="title"/>
          </p:nvPr>
        </p:nvSpPr>
        <p:spPr/>
        <p:txBody>
          <a:bodyPr/>
          <a:lstStyle/>
          <a:p>
            <a:pPr algn="ctr"/>
            <a:r>
              <a:rPr lang="es-CL" sz="4800" dirty="0"/>
              <a:t>Software MMII</a:t>
            </a:r>
          </a:p>
        </p:txBody>
      </p:sp>
      <p:sp>
        <p:nvSpPr>
          <p:cNvPr id="2" name="Subtítulo 1">
            <a:extLst>
              <a:ext uri="{FF2B5EF4-FFF2-40B4-BE49-F238E27FC236}">
                <a16:creationId xmlns:a16="http://schemas.microsoft.com/office/drawing/2014/main" id="{24A94025-A4E4-7765-910D-E9C2F8BA9A07}"/>
              </a:ext>
            </a:extLst>
          </p:cNvPr>
          <p:cNvSpPr>
            <a:spLocks noGrp="1"/>
          </p:cNvSpPr>
          <p:nvPr>
            <p:ph type="subTitle" idx="1"/>
          </p:nvPr>
        </p:nvSpPr>
        <p:spPr/>
        <p:txBody>
          <a:bodyPr/>
          <a:lstStyle/>
          <a:p>
            <a:r>
              <a:rPr lang="es-CL" dirty="0"/>
              <a:t>Secciones asociadas a Reportes Maestros</a:t>
            </a:r>
          </a:p>
        </p:txBody>
      </p:sp>
    </p:spTree>
    <p:extLst>
      <p:ext uri="{BB962C8B-B14F-4D97-AF65-F5344CB8AC3E}">
        <p14:creationId xmlns:p14="http://schemas.microsoft.com/office/powerpoint/2010/main" val="3205576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672DBE-2F66-4F27-A861-50F85440856F}"/>
              </a:ext>
            </a:extLst>
          </p:cNvPr>
          <p:cNvSpPr>
            <a:spLocks noGrp="1"/>
          </p:cNvSpPr>
          <p:nvPr>
            <p:ph type="title"/>
          </p:nvPr>
        </p:nvSpPr>
        <p:spPr/>
        <p:txBody>
          <a:bodyPr/>
          <a:lstStyle/>
          <a:p>
            <a:r>
              <a:rPr lang="es-CL" dirty="0"/>
              <a:t>Reportes Maestro Datos</a:t>
            </a:r>
          </a:p>
        </p:txBody>
      </p:sp>
      <p:sp>
        <p:nvSpPr>
          <p:cNvPr id="3" name="Marcador de texto 2">
            <a:extLst>
              <a:ext uri="{FF2B5EF4-FFF2-40B4-BE49-F238E27FC236}">
                <a16:creationId xmlns:a16="http://schemas.microsoft.com/office/drawing/2014/main" id="{FB72447F-A081-4CEA-8A77-749B3A7E0218}"/>
              </a:ext>
            </a:extLst>
          </p:cNvPr>
          <p:cNvSpPr>
            <a:spLocks noGrp="1"/>
          </p:cNvSpPr>
          <p:nvPr>
            <p:ph type="body" idx="1"/>
          </p:nvPr>
        </p:nvSpPr>
        <p:spPr/>
        <p:txBody>
          <a:bodyPr/>
          <a:lstStyle/>
          <a:p>
            <a:r>
              <a:rPr lang="es-CL" dirty="0"/>
              <a:t>Permite consultar información de los Maestros de Datos</a:t>
            </a:r>
          </a:p>
          <a:p>
            <a:r>
              <a:rPr lang="es-CL" dirty="0"/>
              <a:t>Genera información consultada en el momento</a:t>
            </a:r>
          </a:p>
          <a:p>
            <a:r>
              <a:rPr lang="es-CL" dirty="0"/>
              <a:t>Disponibles por fecha o rango de fechas de proceso</a:t>
            </a:r>
          </a:p>
          <a:p>
            <a:r>
              <a:rPr lang="es-CL" dirty="0"/>
              <a:t>Posibilidad de filtrar por texto en cualquier campo y exportar a </a:t>
            </a:r>
            <a:r>
              <a:rPr lang="es-CL" dirty="0" err="1"/>
              <a:t>excel</a:t>
            </a:r>
            <a:endParaRPr lang="es-CL" dirty="0"/>
          </a:p>
        </p:txBody>
      </p:sp>
      <p:pic>
        <p:nvPicPr>
          <p:cNvPr id="6" name="Imagen 5">
            <a:extLst>
              <a:ext uri="{FF2B5EF4-FFF2-40B4-BE49-F238E27FC236}">
                <a16:creationId xmlns:a16="http://schemas.microsoft.com/office/drawing/2014/main" id="{C1302D43-6297-420F-8E47-899B26BD673C}"/>
              </a:ext>
            </a:extLst>
          </p:cNvPr>
          <p:cNvPicPr>
            <a:picLocks noChangeAspect="1"/>
          </p:cNvPicPr>
          <p:nvPr/>
        </p:nvPicPr>
        <p:blipFill>
          <a:blip r:embed="rId2"/>
          <a:stretch>
            <a:fillRect/>
          </a:stretch>
        </p:blipFill>
        <p:spPr>
          <a:xfrm>
            <a:off x="415600" y="5020171"/>
            <a:ext cx="2257425" cy="1704975"/>
          </a:xfrm>
          <a:prstGeom prst="rect">
            <a:avLst/>
          </a:prstGeom>
        </p:spPr>
      </p:pic>
      <p:pic>
        <p:nvPicPr>
          <p:cNvPr id="5" name="Imagen 4">
            <a:extLst>
              <a:ext uri="{FF2B5EF4-FFF2-40B4-BE49-F238E27FC236}">
                <a16:creationId xmlns:a16="http://schemas.microsoft.com/office/drawing/2014/main" id="{1519CF4E-35CB-E168-0C5E-F45BED5F2ABE}"/>
              </a:ext>
            </a:extLst>
          </p:cNvPr>
          <p:cNvPicPr>
            <a:picLocks noChangeAspect="1"/>
          </p:cNvPicPr>
          <p:nvPr/>
        </p:nvPicPr>
        <p:blipFill>
          <a:blip r:embed="rId3"/>
          <a:stretch>
            <a:fillRect/>
          </a:stretch>
        </p:blipFill>
        <p:spPr>
          <a:xfrm>
            <a:off x="6096000" y="2093577"/>
            <a:ext cx="6096001" cy="2670845"/>
          </a:xfrm>
          <a:prstGeom prst="rect">
            <a:avLst/>
          </a:prstGeom>
        </p:spPr>
      </p:pic>
    </p:spTree>
    <p:extLst>
      <p:ext uri="{BB962C8B-B14F-4D97-AF65-F5344CB8AC3E}">
        <p14:creationId xmlns:p14="http://schemas.microsoft.com/office/powerpoint/2010/main" val="2589673102"/>
      </p:ext>
    </p:extLst>
  </p:cSld>
  <p:clrMapOvr>
    <a:masterClrMapping/>
  </p:clrMapOvr>
</p:sld>
</file>

<file path=ppt/theme/theme1.xml><?xml version="1.0" encoding="utf-8"?>
<a:theme xmlns:a="http://schemas.openxmlformats.org/drawingml/2006/main" name="Simple Light">
  <a:themeElements>
    <a:clrScheme name="Personalizado QandE">
      <a:dk1>
        <a:srgbClr val="506485"/>
      </a:dk1>
      <a:lt1>
        <a:srgbClr val="FFFFFF"/>
      </a:lt1>
      <a:dk2>
        <a:srgbClr val="506485"/>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1661</TotalTime>
  <Words>544</Words>
  <Application>Microsoft Office PowerPoint</Application>
  <PresentationFormat>Panorámica</PresentationFormat>
  <Paragraphs>45</Paragraphs>
  <Slides>14</Slides>
  <Notes>2</Notes>
  <HiddenSlides>0</HiddenSlides>
  <MMClips>0</MMClips>
  <ScaleCrop>false</ScaleCrop>
  <HeadingPairs>
    <vt:vector size="6" baseType="variant">
      <vt:variant>
        <vt:lpstr>Fuentes usadas</vt:lpstr>
      </vt:variant>
      <vt:variant>
        <vt:i4>1</vt:i4>
      </vt:variant>
      <vt:variant>
        <vt:lpstr>Tema</vt:lpstr>
      </vt:variant>
      <vt:variant>
        <vt:i4>1</vt:i4>
      </vt:variant>
      <vt:variant>
        <vt:lpstr>Títulos de diapositiva</vt:lpstr>
      </vt:variant>
      <vt:variant>
        <vt:i4>14</vt:i4>
      </vt:variant>
    </vt:vector>
  </HeadingPairs>
  <TitlesOfParts>
    <vt:vector size="16" baseType="lpstr">
      <vt:lpstr>Arial</vt:lpstr>
      <vt:lpstr>Simple Light</vt:lpstr>
      <vt:lpstr>Q&amp;E: Quality and Engineering</vt:lpstr>
      <vt:lpstr>Software MMII</vt:lpstr>
      <vt:lpstr>Consideraciones</vt:lpstr>
      <vt:lpstr>Software MMII</vt:lpstr>
      <vt:lpstr>Login</vt:lpstr>
      <vt:lpstr>Bienvenida</vt:lpstr>
      <vt:lpstr>Cambio de contraseña</vt:lpstr>
      <vt:lpstr>Software MMII</vt:lpstr>
      <vt:lpstr>Reportes Maestro Datos</vt:lpstr>
      <vt:lpstr>Archivos</vt:lpstr>
      <vt:lpstr>Software MMII</vt:lpstr>
      <vt:lpstr>Secciones tipo tarjetas</vt:lpstr>
      <vt:lpstr>Grilla de datos</vt:lpstr>
      <vt:lpstr>Inducción y ayuda usuarios Software MMII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Geraud Manouvrier</cp:lastModifiedBy>
  <cp:revision>211</cp:revision>
  <dcterms:modified xsi:type="dcterms:W3CDTF">2024-05-16T20:23:08Z</dcterms:modified>
</cp:coreProperties>
</file>