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>
        <p:scale>
          <a:sx n="75" d="100"/>
          <a:sy n="75" d="100"/>
        </p:scale>
        <p:origin x="3426" y="1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85FCB-9FD3-D34E-1CD8-EE3412E27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351CEA-9433-CE09-5CDD-13BC7D6DBD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342E6-602C-8D52-DB3F-6BD8145C1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86400-7CED-42E8-8D19-638BC81CFE52}" type="datetimeFigureOut">
              <a:rPr lang="LID4096" smtClean="0"/>
              <a:t>10/05/2025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BCBB3-B36A-4C83-3FFB-F469EB3C5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49F0F-1BF3-0B27-BE81-DE41326A2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FA4D-47C7-4BC4-A5B7-929CBA2050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920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68AD5-99C0-15CD-D115-F1A25E5C7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88FACB-3F8E-17CD-5C4A-56620B8DE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A69C0-9AA7-63A9-2E14-58BB3A928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86400-7CED-42E8-8D19-638BC81CFE52}" type="datetimeFigureOut">
              <a:rPr lang="LID4096" smtClean="0"/>
              <a:t>10/05/2025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6472A-4F97-7894-EA7E-D2A2E9173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DB593-F5A2-5312-64D3-32EC8F8B1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FA4D-47C7-4BC4-A5B7-929CBA2050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610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1ECD42-8B1A-E7C3-22F2-41DB7E1EC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60C8AA-DC58-9B9F-420F-7F4100ED0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F7AB0-C0DC-239B-B8FB-E0362AF80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86400-7CED-42E8-8D19-638BC81CFE52}" type="datetimeFigureOut">
              <a:rPr lang="LID4096" smtClean="0"/>
              <a:t>10/05/2025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F0002-3D1C-31ED-566D-6ABECD43E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D81A3-595C-832B-7919-0CF4BFDA5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FA4D-47C7-4BC4-A5B7-929CBA2050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57837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83474-C29C-AE8E-E7FE-B1B1DEA0A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71C7D-DA90-897E-1A8E-727C54A1D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3741E-F295-34B2-9754-7298EBC90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86400-7CED-42E8-8D19-638BC81CFE52}" type="datetimeFigureOut">
              <a:rPr lang="LID4096" smtClean="0"/>
              <a:t>10/05/2025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F7F38-D6BC-4B8B-22E4-F55382ED8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E2376-8FFC-8B95-E20D-495B25648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FA4D-47C7-4BC4-A5B7-929CBA2050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49516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65E91-390A-6337-BBD6-A348168CE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67919-6A05-89D8-31AD-83E0E94F4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72433-4567-357C-E252-96170C38E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86400-7CED-42E8-8D19-638BC81CFE52}" type="datetimeFigureOut">
              <a:rPr lang="LID4096" smtClean="0"/>
              <a:t>10/05/2025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EDC45-F169-275A-59B6-57B83E22C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E4018-C4FC-64E7-2AC3-C796BBA7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FA4D-47C7-4BC4-A5B7-929CBA2050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69510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3EEEF-B6D4-A7EE-3B99-FA43A7243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CF684-F120-AB5E-8942-9800123927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76096F-9D8D-0D89-05B1-B6E098895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04CD8-6099-032B-B8D6-3E77F9825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86400-7CED-42E8-8D19-638BC81CFE52}" type="datetimeFigureOut">
              <a:rPr lang="LID4096" smtClean="0"/>
              <a:t>10/05/2025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0F2A8-3DD3-9D4A-1A10-EBBF1DF85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2507A-CCC2-4B64-AF82-6BA81F81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FA4D-47C7-4BC4-A5B7-929CBA2050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3156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5094E-293E-831D-96B9-5B3192284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36AD3-E286-EB25-BD13-64381BD66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9CDFD-C808-3E9F-D089-ABAC3B47C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4C4B52-7EEE-AC19-A31A-6344568BA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C891FE-801E-19BA-A213-1ADFB3A0D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95BAE6-CDEE-033F-354C-401EC4814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86400-7CED-42E8-8D19-638BC81CFE52}" type="datetimeFigureOut">
              <a:rPr lang="LID4096" smtClean="0"/>
              <a:t>10/05/2025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451DD1-61E2-64C1-5C32-4275263E6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A72378-72A0-D8A5-8220-34616140E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FA4D-47C7-4BC4-A5B7-929CBA2050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4788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AB8A4-8560-0072-5FD6-7E9207564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B182C-57C8-C76E-9E6D-FBEB38336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86400-7CED-42E8-8D19-638BC81CFE52}" type="datetimeFigureOut">
              <a:rPr lang="LID4096" smtClean="0"/>
              <a:t>10/05/2025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F906B4-8B81-6083-C81B-FFE8F6927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164CEB-D372-66FF-98CF-C05625BC7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FA4D-47C7-4BC4-A5B7-929CBA2050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96490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710BD9-5546-0C2D-1E42-B5B176358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86400-7CED-42E8-8D19-638BC81CFE52}" type="datetimeFigureOut">
              <a:rPr lang="LID4096" smtClean="0"/>
              <a:t>10/05/2025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CA1E2C-6389-ACCB-0A4C-B9A25C746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3A75D-8B32-C331-341E-2C69FA4C9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FA4D-47C7-4BC4-A5B7-929CBA2050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3226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917FB-3FEB-2455-9219-D52535760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E2749-7AE3-D8AE-3927-D53565A96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7D789-FAE8-30B4-8605-193030F00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3A9A0-0BE1-0182-EDBD-290B99484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86400-7CED-42E8-8D19-638BC81CFE52}" type="datetimeFigureOut">
              <a:rPr lang="LID4096" smtClean="0"/>
              <a:t>10/05/2025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C19FA-C282-A10A-BB2B-7090D8C82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CD611-C954-DB69-BB62-C5653F224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FA4D-47C7-4BC4-A5B7-929CBA2050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3570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91738-2386-34FB-9E41-7A6714220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43D832-9850-151B-6CB4-274DD9B201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3B754-7147-9E27-58A7-6A525AF69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34246-4D07-5DC7-C5B0-CEAF2CCE5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86400-7CED-42E8-8D19-638BC81CFE52}" type="datetimeFigureOut">
              <a:rPr lang="LID4096" smtClean="0"/>
              <a:t>10/05/2025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D65E5-B32B-5FA2-B14E-5351C8D6C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6A5D9-1D5D-6CD2-3762-7E107695B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1FA4D-47C7-4BC4-A5B7-929CBA2050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49969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15195C-55C3-24F9-26D5-13C3C6A10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B50B1-2DC4-0DDD-B6FD-5C269E664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45EAB-9EED-F10F-B0C8-4BAD245153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D86400-7CED-42E8-8D19-638BC81CFE52}" type="datetimeFigureOut">
              <a:rPr lang="LID4096" smtClean="0"/>
              <a:t>10/05/2025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CDD33-057A-3402-0172-7693DD5EB6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ED53C-CB3B-1F81-B129-8C14C6543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11FA4D-47C7-4BC4-A5B7-929CBA2050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5938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enerated image">
            <a:extLst>
              <a:ext uri="{FF2B5EF4-FFF2-40B4-BE49-F238E27FC236}">
                <a16:creationId xmlns:a16="http://schemas.microsoft.com/office/drawing/2014/main" id="{32CF2CB7-BE3F-988E-DAB5-FDD340C17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79" b="95117" l="8691" r="89844">
                        <a14:foregroundMark x1="15527" y1="15234" x2="42578" y2="7422"/>
                        <a14:foregroundMark x1="42578" y1="7422" x2="69531" y2="11784"/>
                        <a14:foregroundMark x1="69531" y1="11784" x2="78906" y2="23438"/>
                        <a14:foregroundMark x1="78906" y1="23438" x2="69043" y2="25846"/>
                        <a14:foregroundMark x1="69043" y1="25846" x2="20410" y2="24414"/>
                        <a14:foregroundMark x1="20410" y1="24414" x2="12402" y2="15951"/>
                        <a14:foregroundMark x1="12402" y1="15951" x2="12695" y2="14583"/>
                        <a14:foregroundMark x1="32617" y1="8919" x2="56055" y2="5990"/>
                        <a14:foregroundMark x1="56055" y1="5990" x2="80371" y2="16081"/>
                        <a14:foregroundMark x1="55078" y1="2539" x2="58789" y2="2539"/>
                        <a14:foregroundMark x1="41211" y1="2279" x2="43457" y2="2539"/>
                        <a14:foregroundMark x1="9375" y1="21419" x2="9082" y2="18034"/>
                        <a14:foregroundMark x1="71582" y1="35677" x2="73145" y2="34961"/>
                        <a14:foregroundMark x1="66992" y1="39844" x2="67676" y2="38997"/>
                        <a14:foregroundMark x1="53711" y1="56966" x2="49316" y2="46354"/>
                        <a14:foregroundMark x1="26855" y1="95117" x2="41699" y2="61784"/>
                        <a14:foregroundMark x1="41699" y1="61784" x2="34473" y2="49349"/>
                        <a14:foregroundMark x1="34473" y1="49349" x2="33301" y2="41341"/>
                        <a14:foregroundMark x1="33301" y1="41341" x2="54590" y2="62044"/>
                        <a14:foregroundMark x1="54590" y1="62044" x2="57129" y2="75781"/>
                        <a14:foregroundMark x1="57129" y1="75781" x2="72949" y2="89258"/>
                        <a14:foregroundMark x1="72949" y1="89258" x2="65430" y2="80404"/>
                        <a14:foregroundMark x1="65430" y1="80404" x2="46191" y2="95182"/>
                        <a14:foregroundMark x1="46191" y1="95182" x2="42676" y2="81836"/>
                        <a14:foregroundMark x1="42676" y1="81836" x2="57910" y2="85677"/>
                        <a14:foregroundMark x1="57910" y1="85677" x2="39453" y2="51367"/>
                        <a14:foregroundMark x1="34863" y1="28255" x2="54102" y2="28451"/>
                        <a14:foregroundMark x1="20020" y1="26693" x2="34961" y2="28581"/>
                        <a14:foregroundMark x1="34961" y1="28581" x2="51953" y2="28255"/>
                        <a14:foregroundMark x1="51953" y1="28255" x2="52441" y2="28255"/>
                        <a14:foregroundMark x1="55664" y1="29753" x2="72656" y2="28451"/>
                        <a14:foregroundMark x1="72656" y1="28451" x2="80762" y2="26107"/>
                        <a14:foregroundMark x1="87402" y1="20768" x2="83789" y2="11458"/>
                        <a14:foregroundMark x1="83789" y1="11458" x2="83594" y2="11458"/>
                        <a14:foregroundMark x1="52734" y1="20117" x2="56836" y2="9766"/>
                        <a14:foregroundMark x1="56836" y1="9766" x2="56836" y2="9766"/>
                        <a14:foregroundMark x1="46484" y1="20964" x2="46387" y2="15560"/>
                        <a14:foregroundMark x1="35254" y1="21289" x2="38379" y2="15755"/>
                        <a14:foregroundMark x1="63184" y1="41667" x2="64648" y2="41406"/>
                        <a14:foregroundMark x1="25684" y1="6120" x2="18848" y2="11393"/>
                        <a14:foregroundMark x1="18848" y1="11393" x2="9375" y2="15234"/>
                        <a14:foregroundMark x1="9375" y1="15234" x2="8691" y2="22917"/>
                        <a14:foregroundMark x1="8691" y1="22917" x2="26465" y2="31576"/>
                        <a14:foregroundMark x1="34713" y1="32881" x2="40039" y2="33724"/>
                        <a14:foregroundMark x1="26465" y1="31576" x2="27784" y2="31784"/>
                        <a14:backgroundMark x1="31152" y1="32227" x2="31738" y2="32227"/>
                        <a14:backgroundMark x1="28906" y1="32031" x2="30176" y2="32031"/>
                        <a14:backgroundMark x1="31738" y1="32747" x2="27930" y2="32878"/>
                        <a14:backgroundMark x1="31738" y1="32422" x2="34180" y2="33268"/>
                        <a14:backgroundMark x1="27344" y1="32096" x2="28223" y2="324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149" y="-470078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enerated image">
            <a:extLst>
              <a:ext uri="{FF2B5EF4-FFF2-40B4-BE49-F238E27FC236}">
                <a16:creationId xmlns:a16="http://schemas.microsoft.com/office/drawing/2014/main" id="{18532453-B1C2-7C3C-543E-CB687AE6C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60" b="97461" l="8008" r="91895">
                        <a14:foregroundMark x1="74707" y1="90234" x2="52734" y2="66797"/>
                        <a14:foregroundMark x1="52734" y1="66797" x2="46875" y2="52148"/>
                        <a14:foregroundMark x1="46875" y1="52148" x2="37109" y2="92253"/>
                        <a14:foregroundMark x1="37109" y1="92253" x2="25488" y2="84310"/>
                        <a14:foregroundMark x1="25488" y1="84310" x2="18555" y2="94076"/>
                        <a14:foregroundMark x1="18555" y1="94076" x2="18555" y2="94076"/>
                        <a14:foregroundMark x1="73340" y1="37109" x2="71191" y2="37500"/>
                        <a14:foregroundMark x1="73633" y1="38086" x2="71484" y2="37565"/>
                        <a14:foregroundMark x1="67676" y1="41797" x2="66602" y2="41341"/>
                        <a14:foregroundMark x1="81348" y1="27995" x2="37988" y2="29818"/>
                        <a14:foregroundMark x1="37988" y1="29818" x2="34863" y2="29622"/>
                        <a14:foregroundMark x1="72656" y1="14258" x2="68848" y2="21680"/>
                        <a14:foregroundMark x1="68848" y1="21680" x2="58496" y2="17383"/>
                        <a14:foregroundMark x1="58496" y1="17383" x2="38867" y2="21810"/>
                        <a14:foregroundMark x1="38867" y1="21810" x2="24707" y2="21680"/>
                        <a14:foregroundMark x1="24707" y1="21680" x2="54980" y2="22331"/>
                        <a14:foregroundMark x1="54980" y1="22331" x2="68262" y2="18034"/>
                        <a14:foregroundMark x1="68262" y1="18034" x2="80664" y2="21289"/>
                        <a14:foregroundMark x1="80664" y1="21289" x2="63477" y2="14063"/>
                        <a14:foregroundMark x1="69824" y1="13802" x2="60449" y2="9440"/>
                        <a14:foregroundMark x1="60449" y1="9440" x2="30273" y2="7813"/>
                        <a14:foregroundMark x1="30273" y1="7813" x2="18164" y2="18099"/>
                        <a14:foregroundMark x1="18164" y1="18099" x2="29980" y2="25846"/>
                        <a14:foregroundMark x1="29980" y1="25846" x2="66309" y2="26628"/>
                        <a14:foregroundMark x1="66309" y1="26628" x2="80371" y2="18750"/>
                        <a14:foregroundMark x1="80371" y1="18750" x2="81055" y2="16276"/>
                        <a14:foregroundMark x1="87012" y1="23112" x2="63770" y2="9115"/>
                        <a14:foregroundMark x1="63770" y1="9115" x2="36133" y2="14063"/>
                        <a14:foregroundMark x1="36133" y1="14063" x2="22949" y2="22461"/>
                        <a14:foregroundMark x1="22949" y1="22461" x2="22461" y2="24740"/>
                        <a14:foregroundMark x1="74414" y1="30404" x2="83691" y2="25326"/>
                        <a14:foregroundMark x1="83691" y1="25326" x2="89648" y2="16602"/>
                        <a14:foregroundMark x1="89648" y1="16602" x2="81152" y2="11263"/>
                        <a14:foregroundMark x1="81152" y1="11263" x2="50879" y2="6055"/>
                        <a14:foregroundMark x1="50879" y1="6055" x2="30176" y2="7422"/>
                        <a14:foregroundMark x1="30176" y1="7422" x2="16113" y2="13411"/>
                        <a14:foregroundMark x1="16113" y1="13411" x2="12012" y2="20182"/>
                        <a14:foregroundMark x1="12012" y1="20182" x2="24805" y2="29102"/>
                        <a14:foregroundMark x1="24805" y1="29102" x2="70117" y2="31510"/>
                        <a14:foregroundMark x1="70117" y1="31510" x2="78418" y2="30013"/>
                        <a14:foregroundMark x1="90039" y1="23568" x2="90625" y2="16081"/>
                        <a14:foregroundMark x1="91992" y1="24284" x2="91504" y2="24479"/>
                        <a14:foregroundMark x1="65137" y1="4036" x2="39355" y2="3060"/>
                        <a14:foregroundMark x1="39355" y1="3060" x2="36426" y2="4622"/>
                        <a14:foregroundMark x1="9668" y1="17448" x2="8887" y2="23047"/>
                        <a14:foregroundMark x1="90820" y1="22331" x2="91699" y2="17839"/>
                        <a14:foregroundMark x1="39746" y1="95508" x2="44727" y2="43815"/>
                        <a14:foregroundMark x1="55273" y1="96289" x2="55273" y2="94987"/>
                        <a14:foregroundMark x1="55664" y1="93620" x2="54297" y2="91602"/>
                        <a14:foregroundMark x1="64355" y1="16602" x2="61133" y2="16016"/>
                        <a14:foregroundMark x1="53711" y1="23763" x2="50684" y2="23958"/>
                        <a14:foregroundMark x1="47363" y1="15755" x2="43164" y2="16081"/>
                        <a14:foregroundMark x1="78418" y1="8724" x2="67871" y2="6641"/>
                        <a14:foregroundMark x1="67871" y1="6641" x2="67871" y2="6641"/>
                        <a14:foregroundMark x1="84180" y1="28125" x2="73926" y2="32031"/>
                        <a14:foregroundMark x1="73926" y1="32031" x2="72656" y2="32031"/>
                        <a14:foregroundMark x1="32520" y1="32617" x2="20801" y2="31771"/>
                        <a14:foregroundMark x1="20801" y1="31771" x2="8105" y2="22070"/>
                        <a14:foregroundMark x1="45898" y1="93815" x2="46582" y2="63477"/>
                        <a14:foregroundMark x1="31836" y1="82487" x2="43848" y2="54557"/>
                        <a14:foregroundMark x1="35938" y1="62370" x2="36523" y2="47396"/>
                        <a14:foregroundMark x1="53418" y1="62044" x2="55859" y2="52799"/>
                        <a14:foregroundMark x1="55859" y1="52799" x2="52051" y2="43359"/>
                        <a14:foregroundMark x1="52051" y1="43359" x2="49902" y2="42383"/>
                        <a14:foregroundMark x1="59668" y1="91862" x2="57715" y2="79622"/>
                        <a14:foregroundMark x1="57715" y1="79622" x2="77441" y2="86914"/>
                        <a14:foregroundMark x1="77441" y1="86914" x2="43359" y2="73438"/>
                        <a14:foregroundMark x1="43359" y1="73438" x2="30859" y2="76432"/>
                        <a14:foregroundMark x1="30859" y1="76432" x2="21777" y2="84245"/>
                        <a14:foregroundMark x1="21777" y1="84245" x2="20605" y2="89128"/>
                        <a14:foregroundMark x1="52832" y1="94857" x2="55566" y2="85417"/>
                        <a14:foregroundMark x1="55566" y1="85417" x2="61230" y2="79167"/>
                        <a14:foregroundMark x1="61230" y1="79167" x2="71582" y2="82292"/>
                        <a14:foregroundMark x1="71582" y1="82292" x2="65723" y2="74479"/>
                        <a14:foregroundMark x1="65723" y1="74479" x2="72656" y2="87109"/>
                        <a14:foregroundMark x1="40723" y1="76042" x2="39648" y2="46680"/>
                        <a14:foregroundMark x1="39648" y1="46680" x2="45020" y2="39518"/>
                        <a14:foregroundMark x1="45020" y1="39518" x2="45508" y2="39388"/>
                        <a14:foregroundMark x1="48828" y1="41341" x2="27734" y2="47135"/>
                        <a14:foregroundMark x1="27734" y1="47135" x2="26660" y2="48828"/>
                        <a14:foregroundMark x1="31836" y1="41797" x2="44824" y2="40104"/>
                        <a14:foregroundMark x1="44824" y1="40104" x2="56934" y2="41602"/>
                        <a14:foregroundMark x1="56934" y1="41602" x2="60742" y2="43555"/>
                        <a14:foregroundMark x1="35840" y1="70898" x2="25195" y2="81250"/>
                        <a14:foregroundMark x1="24023" y1="75130" x2="16504" y2="80143"/>
                        <a14:foregroundMark x1="16504" y1="80143" x2="11621" y2="87174"/>
                        <a14:foregroundMark x1="11621" y1="87174" x2="14551" y2="94857"/>
                        <a14:foregroundMark x1="32715" y1="73372" x2="24609" y2="78841"/>
                        <a14:foregroundMark x1="24609" y1="78841" x2="24023" y2="79036"/>
                        <a14:foregroundMark x1="27930" y1="71094" x2="20313" y2="75456"/>
                        <a14:foregroundMark x1="51367" y1="93685" x2="50098" y2="81055"/>
                        <a14:foregroundMark x1="63184" y1="97461" x2="59570" y2="85482"/>
                        <a14:foregroundMark x1="78613" y1="92643" x2="77148" y2="86589"/>
                        <a14:foregroundMark x1="75098" y1="81315" x2="64160" y2="70508"/>
                        <a14:foregroundMark x1="29785" y1="96289" x2="27734" y2="87760"/>
                        <a14:foregroundMark x1="19531" y1="97135" x2="19727" y2="931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06000" y="-1064818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789A913A-D8C5-0667-8231-20715D22726D}"/>
              </a:ext>
            </a:extLst>
          </p:cNvPr>
          <p:cNvSpPr/>
          <p:nvPr/>
        </p:nvSpPr>
        <p:spPr>
          <a:xfrm>
            <a:off x="1531228" y="97441"/>
            <a:ext cx="3743118" cy="13485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LID4096" sz="24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BDCFCA5-69E5-DC9C-90AC-4B9C80F54DB7}"/>
                  </a:ext>
                </a:extLst>
              </p:cNvPr>
              <p:cNvSpPr/>
              <p:nvPr/>
            </p:nvSpPr>
            <p:spPr>
              <a:xfrm>
                <a:off x="803699" y="-39750"/>
                <a:ext cx="5342900" cy="1348575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1"/>
                <a:r>
                  <a:rPr lang="he-IL" sz="2800" dirty="0">
                    <a:solidFill>
                      <a:schemeClr val="accent1"/>
                    </a:solidFill>
                  </a:rPr>
                  <a:t>העמודה </a:t>
                </a:r>
                <a14:m>
                  <m:oMath xmlns:m="http://schemas.openxmlformats.org/officeDocument/2006/math">
                    <m:r>
                      <a:rPr lang="he-IL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lang="he-IL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</a:t>
                </a:r>
                <a:r>
                  <a:rPr lang="he-IL" sz="2800" dirty="0">
                    <a:solidFill>
                      <a:schemeClr val="accent1"/>
                    </a:solidFill>
                  </a:rPr>
                  <a:t> התקבלה על ידי הפעלת הקשר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</a:t>
                </a:r>
                <a:r>
                  <a:rPr lang="he-IL" sz="2800" dirty="0">
                    <a:solidFill>
                      <a:schemeClr val="accent1"/>
                    </a:solidFill>
                  </a:rPr>
                  <a:t> לעמודות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he-IL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m:rPr>
                        <m:sty m:val="p"/>
                      </m:rP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</a:t>
                </a:r>
                <a:r>
                  <a:rPr lang="he-IL" sz="2800" dirty="0">
                    <a:solidFill>
                      <a:schemeClr val="accent1"/>
                    </a:solidFill>
                  </a:rPr>
                  <a:t>ו-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e-IL" sz="28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endParaRPr lang="LID4096" sz="28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BDCFCA5-69E5-DC9C-90AC-4B9C80F54D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699" y="-39750"/>
                <a:ext cx="5342900" cy="1348575"/>
              </a:xfrm>
              <a:prstGeom prst="ellipse">
                <a:avLst/>
              </a:prstGeom>
              <a:blipFill>
                <a:blip r:embed="rId6"/>
                <a:stretch>
                  <a:fillRect t="-6757" b="-121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F85BFE33-0BB7-BBF7-3666-9F9EA131708E}"/>
              </a:ext>
            </a:extLst>
          </p:cNvPr>
          <p:cNvSpPr/>
          <p:nvPr/>
        </p:nvSpPr>
        <p:spPr>
          <a:xfrm>
            <a:off x="10555153" y="-368860"/>
            <a:ext cx="3273693" cy="13485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LID4096" sz="2800" dirty="0">
              <a:solidFill>
                <a:schemeClr val="accent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3AB13DE-06E0-8D66-8250-1BAD6CF74610}"/>
              </a:ext>
            </a:extLst>
          </p:cNvPr>
          <p:cNvSpPr/>
          <p:nvPr/>
        </p:nvSpPr>
        <p:spPr>
          <a:xfrm>
            <a:off x="9323603" y="-368860"/>
            <a:ext cx="5736791" cy="134857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he-IL" sz="2800" dirty="0">
                <a:solidFill>
                  <a:schemeClr val="accent1"/>
                </a:solidFill>
              </a:rPr>
              <a:t>הוכחנו שהביטויים שקולים</a:t>
            </a:r>
            <a:br>
              <a:rPr lang="en-US" sz="2800" dirty="0">
                <a:solidFill>
                  <a:schemeClr val="accent1"/>
                </a:solidFill>
              </a:rPr>
            </a:br>
            <a:r>
              <a:rPr lang="he-IL" sz="2800" dirty="0">
                <a:solidFill>
                  <a:schemeClr val="accent1"/>
                </a:solidFill>
              </a:rPr>
              <a:t> כי יצאו עמודות זהות</a:t>
            </a:r>
            <a:endParaRPr lang="LID4096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674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Gera Weiss</dc:creator>
  <cp:lastModifiedBy>Gera Weiss</cp:lastModifiedBy>
  <cp:revision>1</cp:revision>
  <dcterms:created xsi:type="dcterms:W3CDTF">2025-10-05T13:02:43Z</dcterms:created>
  <dcterms:modified xsi:type="dcterms:W3CDTF">2025-10-05T16:22:08Z</dcterms:modified>
</cp:coreProperties>
</file>