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54B18-6F4D-4C06-9AF1-3CC2BC4EF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854505-163D-48A7-9F1B-6D06EA936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08C20-79FC-42B4-9321-655BBAAA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E5C29-BC05-4346-9A95-76D61419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99442F-9445-43D7-BBEA-45FBC9E2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3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B6F9C-2068-43B7-BB2D-232D59F6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C20274-7DEA-46F7-B509-3556E1E03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11DEB-0BF1-42CC-BD67-C8372C0E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89A7E-78B5-4DF2-A72E-AC07E84D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13C1F-AAFE-4B5E-BAE1-751656EB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6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F30FEA-842D-407A-9DBC-1B0114CE7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107271-C8B9-4F3F-BB2A-D953B28B5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726936-CAF6-4B36-9B9E-F491DADF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76057-B3E1-444B-898B-5322467A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87AC41-F41A-42BC-A0F5-15C0EBD9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E61BC-7C8C-4473-8C03-B7682EB0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6CBD44-D60F-45BF-A04F-ECE0BAE0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7DEB79-86BD-4E18-BB99-0A8CCB56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8F5613-D4D8-43CB-91A2-4D6DFBDC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5BCFFF-C6D3-45ED-AFE6-7CE5484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4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16630-2781-4EDB-B598-C818174D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9533EC-837E-4BFE-A0BB-ADED2977C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0B02ED-6949-43EB-BFC1-04C6AC05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0AB27-86F0-4DA5-88D6-BFBDC6DB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6AC98-B8E4-4449-B0E5-CA64280D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5E9BC-C0C7-4582-AA26-12C93186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6C580-F246-4317-80CE-9F7A20F0D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AE5511-76C0-4B08-9B6D-CF2F4500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819E04-AB5A-4BF9-8C81-BAFD24E1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A5B6B3-3C0C-4FEC-B924-D216D294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89869-ED87-4593-A132-4FEEE740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96D44-0B85-4B60-89F0-0050F7B2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C76CB-6124-4A6A-AFD2-E734D9D4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8D7BD9-7817-49BF-B86D-F7E7519A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10B399-64D0-4D70-88F5-A92986617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59CB0B-3EA3-4492-AA61-9D730763A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6AF86B-E08E-4DB7-8B26-9D53CDDF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A9FD36-A130-4980-B31C-10CDCACA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090FA4-9794-4EC3-9A6F-9BCA6F68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A52CF-D8DE-4257-96A0-86848340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7159F2-E6A4-4263-939F-409384C1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2F2D72-8DE0-40E8-A7E8-30B509B7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B8FFF0-5FC1-4936-A3C2-E10C2DD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762307-ADC2-4C17-AE2E-286E4EDB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4EBF11-4609-40F5-A75E-F3817F15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0E18C2-E175-480D-9FE4-A35B8E88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C1995-84C7-44DB-B529-3C16A20A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4B859-7782-473A-81C6-27C66D6D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62A96E-9BFC-47E8-B430-433F5C571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562E7A-C4AE-49E1-8729-8DB48B14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9AA1A6-FB47-467C-B8C5-0B3C2BC0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82E52E-157D-477B-BAA5-6A743D0F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D4F3D-FBA4-4164-8D08-7D2D8AF7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8A553E-F273-4526-A153-24F14F82C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4779CD-62C1-4926-A97B-34DEE252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3F99CC-A02C-4120-BCBC-084BA7D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9AD8F-2592-4D67-80CB-A87B3717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FBCA76-5CE8-4FEE-ABD9-BEA7690E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37DEB-670B-4769-8321-929C7F78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E1AED0-4206-4F43-8AB3-D1127214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D3DE24-3127-462F-ACD6-6453D343B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AFA51-FF9E-473E-B944-8F3FEC872A4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E31F73-DA9C-43B5-895C-D898F2412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058AF5-1A58-4DBA-B9E5-B6DB1BC79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DE46-6E60-40AE-BEF0-E87F9A7D8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" TargetMode="External"/><Relationship Id="rId5" Type="http://schemas.openxmlformats.org/officeDocument/2006/relationships/hyperlink" Target="https://developer.mozilla.org/en-US/docs/Web/HTML" TargetMode="External"/><Relationship Id="rId4" Type="http://schemas.openxmlformats.org/officeDocument/2006/relationships/hyperlink" Target="https://dev.mysql.com/doc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584E8-25CC-41FA-81C4-C2C1E73EF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веб-сайта «OpenGameMusic»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03FF5E-FC35-4D60-A4A7-23A1A68D0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720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курсовой работе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8D8E8-F61D-4C9A-B94A-CDC56A1BF17D}"/>
              </a:ext>
            </a:extLst>
          </p:cNvPr>
          <p:cNvSpPr txBox="1"/>
          <p:nvPr/>
        </p:nvSpPr>
        <p:spPr>
          <a:xfrm>
            <a:off x="7528264" y="4962617"/>
            <a:ext cx="390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гр.241-321: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Дмитрий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Музыченко Сергей </a:t>
            </a:r>
          </a:p>
        </p:txBody>
      </p:sp>
    </p:spTree>
    <p:extLst>
      <p:ext uri="{BB962C8B-B14F-4D97-AF65-F5344CB8AC3E}">
        <p14:creationId xmlns:p14="http://schemas.microsoft.com/office/powerpoint/2010/main" val="411805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4B47953-1CB9-4CE5-903D-2C80FEEF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3814"/>
            <a:ext cx="10515600" cy="83793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практические навыки самостоятельной реализации программного продукта. Закрепление теоретических знаний по дисциплине «Основы программирования», а также практических навыков по программированию на языке Python.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 составлять программы высокого качества, являющиеся легко модифицируемыми и простыми в       обращении с использованием современных парадигм программирования.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Продемонстрировать, закрепить и улучшить свои практические навыки проектирования и разработки программного обеспечения с использованием принципов объектно-ориентированного анализа и программирования, а также современных информационных технологий и инструментов.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проект.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0E55F0C-C850-4068-A30D-8F68FCEF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9496"/>
            <a:ext cx="10938640" cy="42566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A012E-BDBE-9E5D-4045-BFE8C58A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OpenGameMusic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DBDBD-6F1C-D765-FC4B-FDB4DEC3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проект – сайт, где авторы смогут добавлять свои музыкальные композиции, для добавления их в игровые проекты.</a:t>
            </a:r>
          </a:p>
          <a:p>
            <a:pPr marL="0" indent="4500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время, когда музыка в видеоиграх представляла собой 8-битные мелодии. Но сегодня она такая же разнообразная, как и в других развлекательных жанрах. Есть мнение, что наибольший вклад в ее развитие вносят инди-разработчики, которые, обладая скромными бюджетами, не стесняются экспериментировать.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360591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9CA45-51EE-42AD-8D4A-A86D6A4E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4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веб-сайта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OpenGameMusic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179EF8-D9B9-4603-9DFE-D26B4FE4F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84" y="1291252"/>
            <a:ext cx="8138850" cy="52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9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D22FD-A3D7-4132-BCBE-E9216881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части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C8239-F5F5-47BB-A720-0FD3FF1A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моменты разработки: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использование веб-фреймворка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(Python).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подключение базы данных 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и адаптирование 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EC712-30D2-4549-B2F4-4F0D7E1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пользовательского интерфейса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6C152-0428-4174-9CC7-15B610DD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5"/>
            <a:ext cx="10515600" cy="347116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разработки: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страницы сайта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Связывание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бекэндом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28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25F8A-2CFC-4756-B2F2-588828A4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77ED11E-DE06-A4D7-EB1B-A05249FB50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85" y="2073539"/>
            <a:ext cx="5181600" cy="3619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5926187-83D5-BD92-18B4-974F01DE13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2" y="1854941"/>
            <a:ext cx="5181600" cy="40562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5053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DB2D5-5ECB-4646-878B-8DE6C737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98974-5049-44DE-B983-D2BD1F5D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486275"/>
          </a:xfrm>
        </p:spPr>
        <p:txBody>
          <a:bodyPr>
            <a:normAutofit fontScale="850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6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600" u="sng" spc="-1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Официальная документация Python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6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600" u="sng" spc="-1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Официальная документация </a:t>
            </a:r>
            <a:r>
              <a:rPr lang="ru-RU" sz="2600" u="sng" spc="-1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Django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2600" u="sng" spc="-1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Официальная документация MySQL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2600" u="sng" spc="-1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Официальная документация HTML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sz="2600" u="sng" spc="-1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Официальная документация CSS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GitHub: </a:t>
            </a:r>
            <a:r>
              <a:rPr lang="en-US" sz="2600" u="sng" spc="-1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https://github.com/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BA030-60D1-4590-BB3B-9ACBD6EDD10E}"/>
              </a:ext>
            </a:extLst>
          </p:cNvPr>
          <p:cNvSpPr txBox="1"/>
          <p:nvPr/>
        </p:nvSpPr>
        <p:spPr>
          <a:xfrm>
            <a:off x="6805914" y="1886673"/>
            <a:ext cx="4547886" cy="4132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7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857ECEF-B304-9E5E-5592-00C308562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63" y="924090"/>
            <a:ext cx="5915867" cy="33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AC6AFD-A494-BE4D-75E4-57F2E3B8508D}"/>
              </a:ext>
            </a:extLst>
          </p:cNvPr>
          <p:cNvSpPr txBox="1"/>
          <p:nvPr/>
        </p:nvSpPr>
        <p:spPr>
          <a:xfrm>
            <a:off x="3296964" y="4753303"/>
            <a:ext cx="6028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40740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269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Разработка веб-сайта «OpenGameMusic»</vt:lpstr>
      <vt:lpstr>Цель:  Получить практические навыки самостоятельной реализации программного продукта. Закрепление теоретических знаний по дисциплине «Основы программирования», а также практических навыков по программированию на языке Python. Задачи:  Научиться составлять программы высокого качества, являющиеся легко модифицируемыми и простыми в       обращении с использованием современных парадигм программирования. Продемонстрировать, закрепить и улучшить свои практические навыки проектирования и разработки программного обеспечения с использованием принципов объектно-ориентированного анализа и программирования, а также современных информационных технологий и инструментов. Создать проект.</vt:lpstr>
      <vt:lpstr>«OpenGameMusic»</vt:lpstr>
      <vt:lpstr>Архитектура веб-сайта «OpenGameMusic»</vt:lpstr>
      <vt:lpstr>Разработка серверной части</vt:lpstr>
      <vt:lpstr>Разработка пользовательского интерфейса</vt:lpstr>
      <vt:lpstr>Результаты работы</vt:lpstr>
      <vt:lpstr>Список использованных источников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веб-сайта «OpenGameMusic»</dc:title>
  <dc:creator>Natalia Knyshuk</dc:creator>
  <cp:lastModifiedBy>Дмитрий Казаков</cp:lastModifiedBy>
  <cp:revision>2</cp:revision>
  <dcterms:created xsi:type="dcterms:W3CDTF">2025-01-16T09:29:24Z</dcterms:created>
  <dcterms:modified xsi:type="dcterms:W3CDTF">2025-02-11T14:49:41Z</dcterms:modified>
</cp:coreProperties>
</file>