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88" r:id="rId5"/>
    <p:sldId id="260" r:id="rId6"/>
    <p:sldId id="287" r:id="rId7"/>
    <p:sldId id="292" r:id="rId8"/>
    <p:sldId id="293" r:id="rId9"/>
    <p:sldId id="29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89" r:id="rId20"/>
    <p:sldId id="272" r:id="rId21"/>
    <p:sldId id="273" r:id="rId22"/>
    <p:sldId id="290" r:id="rId23"/>
    <p:sldId id="274" r:id="rId24"/>
    <p:sldId id="276" r:id="rId25"/>
    <p:sldId id="277" r:id="rId26"/>
    <p:sldId id="278" r:id="rId27"/>
    <p:sldId id="291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36"/>
  </p:normalViewPr>
  <p:slideViewPr>
    <p:cSldViewPr snapToGrid="0" snapToObjects="1">
      <p:cViewPr varScale="1">
        <p:scale>
          <a:sx n="82" d="100"/>
          <a:sy n="82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gpt.r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748" y="2542599"/>
            <a:ext cx="7772400" cy="1470025"/>
          </a:xfrm>
        </p:spPr>
        <p:txBody>
          <a:bodyPr/>
          <a:lstStyle/>
          <a:p>
            <a:r>
              <a:rPr lang="en-US" dirty="0" err="1"/>
              <a:t>StudGPT</a:t>
            </a:r>
            <a:r>
              <a:rPr dirty="0"/>
              <a:t>: </a:t>
            </a:r>
            <a:r>
              <a:rPr dirty="0" err="1"/>
              <a:t>ваш</a:t>
            </a:r>
            <a:r>
              <a:rPr dirty="0"/>
              <a:t> </a:t>
            </a:r>
            <a:r>
              <a:rPr dirty="0" err="1"/>
              <a:t>умный</a:t>
            </a:r>
            <a:r>
              <a:rPr dirty="0"/>
              <a:t> </a:t>
            </a:r>
            <a:r>
              <a:rPr dirty="0" err="1"/>
              <a:t>помощник</a:t>
            </a:r>
            <a:r>
              <a:rPr dirty="0"/>
              <a:t> в </a:t>
            </a:r>
            <a:r>
              <a:rPr dirty="0" err="1"/>
              <a:t>обучении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A678B8-0606-4E6E-90B5-99A0930C33E1}"/>
              </a:ext>
            </a:extLst>
          </p:cNvPr>
          <p:cNvSpPr/>
          <p:nvPr/>
        </p:nvSpPr>
        <p:spPr>
          <a:xfrm>
            <a:off x="6400800" y="4456771"/>
            <a:ext cx="2783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Презентацию составили: Музыченко Сергей Кириллович 241-321</a:t>
            </a:r>
          </a:p>
          <a:p>
            <a:r>
              <a:rPr lang="ru-RU" dirty="0"/>
              <a:t>Казаков Дмитрий Александрович 241-321</a:t>
            </a:r>
          </a:p>
          <a:p>
            <a:r>
              <a:rPr lang="ru-RU" dirty="0"/>
              <a:t>Каматали Алина Аароновна 241-321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064FEC-ED1B-45FB-A7FC-DBD73396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01" y="271918"/>
            <a:ext cx="2178495" cy="21784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Генерация конспектов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ИИ </a:t>
            </a:r>
            <a:r>
              <a:rPr dirty="0" err="1"/>
              <a:t>сокращает</a:t>
            </a:r>
            <a:r>
              <a:rPr dirty="0"/>
              <a:t> и </a:t>
            </a:r>
            <a:r>
              <a:rPr dirty="0" err="1"/>
              <a:t>структурирует</a:t>
            </a:r>
            <a:r>
              <a:rPr dirty="0"/>
              <a:t> </a:t>
            </a:r>
            <a:r>
              <a:rPr dirty="0" err="1"/>
              <a:t>тексты</a:t>
            </a:r>
            <a:r>
              <a:rPr dirty="0"/>
              <a:t> </a:t>
            </a:r>
            <a:r>
              <a:rPr dirty="0" err="1"/>
              <a:t>учебных</a:t>
            </a:r>
            <a:r>
              <a:rPr dirty="0"/>
              <a:t> </a:t>
            </a:r>
            <a:r>
              <a:rPr dirty="0" err="1"/>
              <a:t>материалов</a:t>
            </a:r>
            <a:endParaRPr dirty="0"/>
          </a:p>
          <a:p>
            <a:endParaRPr dirty="0"/>
          </a:p>
          <a:p>
            <a:r>
              <a:rPr dirty="0" err="1"/>
              <a:t>Пример</a:t>
            </a:r>
            <a:r>
              <a:rPr dirty="0"/>
              <a:t>: </a:t>
            </a:r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загружает</a:t>
            </a:r>
            <a:r>
              <a:rPr dirty="0"/>
              <a:t> </a:t>
            </a:r>
            <a:r>
              <a:rPr dirty="0" err="1"/>
              <a:t>лекцию</a:t>
            </a:r>
            <a:r>
              <a:rPr dirty="0"/>
              <a:t>, и </a:t>
            </a:r>
            <a:r>
              <a:rPr dirty="0" err="1"/>
              <a:t>StudGPT</a:t>
            </a:r>
            <a:r>
              <a:rPr dirty="0"/>
              <a:t> </a:t>
            </a:r>
            <a:r>
              <a:rPr dirty="0" err="1"/>
              <a:t>автоматически</a:t>
            </a:r>
            <a:r>
              <a:rPr dirty="0"/>
              <a:t> </a:t>
            </a:r>
            <a:r>
              <a:rPr dirty="0" err="1"/>
              <a:t>создаёт</a:t>
            </a:r>
            <a:r>
              <a:rPr dirty="0"/>
              <a:t> </a:t>
            </a:r>
            <a:r>
              <a:rPr dirty="0" err="1"/>
              <a:t>краткий</a:t>
            </a:r>
            <a:r>
              <a:rPr dirty="0"/>
              <a:t> </a:t>
            </a:r>
            <a:r>
              <a:rPr dirty="0" err="1"/>
              <a:t>структурированный</a:t>
            </a:r>
            <a:r>
              <a:rPr dirty="0"/>
              <a:t> </a:t>
            </a:r>
            <a:r>
              <a:rPr dirty="0" err="1"/>
              <a:t>конспект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ключевым</a:t>
            </a:r>
            <a:r>
              <a:rPr dirty="0"/>
              <a:t> </a:t>
            </a:r>
            <a:r>
              <a:rPr dirty="0" err="1"/>
              <a:t>темам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Ответы на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Быстрое получение развернутых ответов по предмету</a:t>
            </a:r>
          </a:p>
          <a:p>
            <a:endParaRPr/>
          </a:p>
          <a:p>
            <a:r>
              <a:t>Платформа понимает контекст вопросов, подбирает точные ответы с пояснениями и примерами.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Решение задач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Математика, физика и другие дисциплины</a:t>
            </a:r>
          </a:p>
          <a:p>
            <a:endParaRPr/>
          </a:p>
          <a:p>
            <a:r>
              <a:t>Можно вводить уравнения, логические задачи или текстовые задачи — StudGPT решает их пошагово.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Создание тестов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Генерация викторин и заданий для преподавателей</a:t>
            </a:r>
          </a:p>
          <a:p>
            <a:endParaRPr/>
          </a:p>
          <a:p>
            <a:r>
              <a:t>Преподаватели могут быстро создать тест по теме, задать количество вопросов и выбрать уровень сложности.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Доступность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Веб-платформа</a:t>
            </a:r>
            <a:r>
              <a:rPr dirty="0"/>
              <a:t>, </a:t>
            </a:r>
            <a:r>
              <a:rPr dirty="0" err="1"/>
              <a:t>мобильная</a:t>
            </a:r>
            <a:r>
              <a:rPr dirty="0"/>
              <a:t> </a:t>
            </a:r>
            <a:r>
              <a:rPr dirty="0" err="1"/>
              <a:t>версия</a:t>
            </a:r>
            <a:r>
              <a:rPr dirty="0"/>
              <a:t>, </a:t>
            </a:r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разных</a:t>
            </a:r>
            <a:r>
              <a:rPr dirty="0"/>
              <a:t> </a:t>
            </a:r>
            <a:r>
              <a:rPr dirty="0" err="1"/>
              <a:t>языков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Технологии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Основан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GPT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OpenAI</a:t>
            </a:r>
            <a:r>
              <a:rPr lang="kk-KZ" dirty="0"/>
              <a:t>, </a:t>
            </a:r>
            <a:endParaRPr lang="en-US" dirty="0"/>
          </a:p>
          <a:p>
            <a:pPr marL="0" indent="0">
              <a:buNone/>
            </a:pPr>
            <a:r>
              <a:rPr lang="kk-KZ" dirty="0" err="1"/>
              <a:t>с</a:t>
            </a:r>
            <a:r>
              <a:rPr lang="kk-KZ" dirty="0"/>
              <a:t> </a:t>
            </a:r>
            <a:r>
              <a:rPr lang="kk-KZ" dirty="0" err="1"/>
              <a:t>н</a:t>
            </a:r>
            <a:r>
              <a:rPr lang="en-US" dirty="0" err="1"/>
              <a:t>е</a:t>
            </a:r>
            <a:r>
              <a:rPr lang="kk-KZ" dirty="0" err="1"/>
              <a:t>давнего</a:t>
            </a:r>
            <a:r>
              <a:rPr lang="kk-KZ" dirty="0"/>
              <a:t> </a:t>
            </a:r>
            <a:r>
              <a:rPr lang="kk-KZ" dirty="0" err="1"/>
              <a:t>времени</a:t>
            </a:r>
            <a:r>
              <a:rPr lang="kk-KZ" dirty="0"/>
              <a:t> </a:t>
            </a:r>
            <a:r>
              <a:rPr lang="kk-KZ" dirty="0" err="1"/>
              <a:t>использует</a:t>
            </a:r>
            <a:r>
              <a:rPr lang="kk-KZ" dirty="0"/>
              <a:t> </a:t>
            </a:r>
            <a:r>
              <a:rPr lang="kk-KZ" dirty="0" err="1"/>
              <a:t>еще</a:t>
            </a:r>
            <a:r>
              <a:rPr lang="kk-KZ" dirty="0"/>
              <a:t> </a:t>
            </a:r>
            <a:r>
              <a:rPr lang="en-US" dirty="0" err="1"/>
              <a:t>Deepseek</a:t>
            </a:r>
            <a:endParaRPr lang="en-US" dirty="0"/>
          </a:p>
        </p:txBody>
      </p:sp>
      <p:pic>
        <p:nvPicPr>
          <p:cNvPr id="2056" name="Picture 8" descr="ChatGPT - Wikipedia">
            <a:extLst>
              <a:ext uri="{FF2B5EF4-FFF2-40B4-BE49-F238E27FC236}">
                <a16:creationId xmlns:a16="http://schemas.microsoft.com/office/drawing/2014/main" id="{FA31C2ED-E9D1-9249-8E35-3E7C683BE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413" y="1417638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eepSeek and MorphCast | Blog MorphCast">
            <a:extLst>
              <a:ext uri="{FF2B5EF4-FFF2-40B4-BE49-F238E27FC236}">
                <a16:creationId xmlns:a16="http://schemas.microsoft.com/office/drawing/2014/main" id="{AD00AC70-CDE1-0240-A77C-811B9FB2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92" y="2857500"/>
            <a:ext cx="1625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Интерфейс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192" y="1298864"/>
            <a:ext cx="4197926" cy="4827299"/>
          </a:xfrm>
        </p:spPr>
        <p:txBody>
          <a:bodyPr/>
          <a:lstStyle/>
          <a:p>
            <a:r>
              <a:rPr dirty="0" err="1"/>
              <a:t>Чат-формат</a:t>
            </a:r>
            <a:r>
              <a:rPr dirty="0"/>
              <a:t>, </a:t>
            </a:r>
            <a:r>
              <a:rPr dirty="0" err="1"/>
              <a:t>простой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интуитивный</a:t>
            </a:r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95142-6055-9F4A-AB57-6A200C68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76" y="2441864"/>
            <a:ext cx="4948134" cy="27457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Сценарии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Помощь при подготовке к экзаменам, работе над курсовыми</a:t>
            </a:r>
          </a:p>
          <a:p>
            <a:endParaRPr/>
          </a:p>
          <a:p>
            <a:r>
              <a:t>Use-case: студент готовится к экзамену, загружает список тем, и StudGPT генерирует по ним шпаргалку и тест.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Качество ответов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Анализ точности и релевантности по предметам</a:t>
            </a:r>
          </a:p>
          <a:p>
            <a:endParaRPr/>
          </a:p>
          <a:p>
            <a:r>
              <a:t>На графике представлено качество ответов по предметам: гуманитарные — высокая точность, технические — чуть ниже.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Преимущества</a:t>
            </a:r>
            <a:r>
              <a:rPr dirty="0"/>
              <a:t> </a:t>
            </a:r>
            <a:r>
              <a:rPr lang="en-US" dirty="0" err="1"/>
              <a:t>StudGPT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Доступность без VPN:</a:t>
            </a:r>
            <a:r>
              <a:rPr lang="ru-RU" sz="2800" dirty="0"/>
              <a:t> Сервис обходит ограничения, связанные с доступом к официальному сайту </a:t>
            </a:r>
            <a:r>
              <a:rPr lang="ru-RU" sz="2800" dirty="0" err="1"/>
              <a:t>ChatGPT</a:t>
            </a:r>
            <a:r>
              <a:rPr lang="ru-RU" sz="2800" dirty="0"/>
              <a:t> в России, предоставляя прямой доступ через </a:t>
            </a:r>
            <a:r>
              <a:rPr lang="ru-RU" sz="2800" dirty="0" err="1"/>
              <a:t>Telegram</a:t>
            </a:r>
            <a:r>
              <a:rPr lang="ru-RU" sz="2800" dirty="0"/>
              <a:t>. </a:t>
            </a:r>
            <a:endParaRPr lang="en-US" sz="2800" dirty="0"/>
          </a:p>
          <a:p>
            <a:r>
              <a:rPr lang="ru-RU" sz="2600" b="1" dirty="0"/>
              <a:t>Поддержка русского языка:</a:t>
            </a:r>
            <a:r>
              <a:rPr lang="ru-RU" sz="2600" dirty="0"/>
              <a:t> Полностью русскоязычный интерфейс и возможность общения на русском языке делают использование бота комфортным для отечественных студентов. 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StudGPT?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StudGPT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онлайн чат, основанный на передовых технологиях искусственного интеллекта 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 (Generative Pre-trained Transformer). 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 предоставляет возможность взаимодействия с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нейросетью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GPT, 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способна генерировать тексты, отвечать на вопросы и поддерживать диалог с пользователями.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</a:t>
            </a:r>
            <a:r>
              <a:rPr b="1" dirty="0" err="1"/>
              <a:t>еточное</a:t>
            </a:r>
            <a:r>
              <a:rPr b="1" dirty="0"/>
              <a:t> </a:t>
            </a:r>
            <a:r>
              <a:rPr b="1" dirty="0" err="1"/>
              <a:t>понимание</a:t>
            </a:r>
            <a:r>
              <a:rPr lang="en-US" b="1" dirty="0"/>
              <a:t>: </a:t>
            </a:r>
            <a:r>
              <a:rPr lang="ru-RU" dirty="0"/>
              <a:t>Сервис может неправильно понять запрос. </a:t>
            </a:r>
            <a:endParaRPr lang="ru-RU" b="1" dirty="0"/>
          </a:p>
          <a:p>
            <a:r>
              <a:rPr lang="ru-RU" b="1" dirty="0"/>
              <a:t>З</a:t>
            </a:r>
            <a:r>
              <a:rPr b="1" dirty="0" err="1"/>
              <a:t>ависимость</a:t>
            </a:r>
            <a:r>
              <a:rPr b="1" dirty="0"/>
              <a:t> </a:t>
            </a:r>
            <a:r>
              <a:rPr b="1" dirty="0" err="1"/>
              <a:t>от</a:t>
            </a:r>
            <a:r>
              <a:rPr b="1" dirty="0"/>
              <a:t> </a:t>
            </a:r>
            <a:r>
              <a:rPr b="1" dirty="0" err="1"/>
              <a:t>интернета</a:t>
            </a:r>
            <a:r>
              <a:rPr lang="en-US" b="1" dirty="0"/>
              <a:t>: </a:t>
            </a:r>
            <a:r>
              <a:rPr lang="ru-RU" dirty="0"/>
              <a:t>Для работы сервиса необходимо интернет подключение в </a:t>
            </a:r>
            <a:r>
              <a:rPr lang="ru-RU" dirty="0" err="1"/>
              <a:t>тг</a:t>
            </a:r>
            <a:r>
              <a:rPr lang="en-US" dirty="0"/>
              <a:t>.</a:t>
            </a:r>
            <a:endParaRPr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Сравнение с аналогами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dirty="0" err="1"/>
              <a:t>ChatGPT</a:t>
            </a:r>
            <a:r>
              <a:rPr dirty="0"/>
              <a:t>, Perplexity, Bing Chat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др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сравнении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lang="en-US" dirty="0" err="1"/>
              <a:t>н</a:t>
            </a:r>
            <a:r>
              <a:rPr lang="ru-RU" dirty="0"/>
              <a:t>ими</a:t>
            </a:r>
            <a:r>
              <a:rPr lang="en-US" dirty="0"/>
              <a:t>, </a:t>
            </a:r>
            <a:r>
              <a:rPr dirty="0" err="1"/>
              <a:t>StudGPT</a:t>
            </a:r>
            <a:r>
              <a:rPr dirty="0"/>
              <a:t> </a:t>
            </a:r>
            <a:r>
              <a:rPr dirty="0" err="1"/>
              <a:t>предлагает</a:t>
            </a:r>
            <a:r>
              <a:rPr dirty="0"/>
              <a:t> </a:t>
            </a:r>
            <a:r>
              <a:rPr dirty="0" err="1"/>
              <a:t>интерфейс</a:t>
            </a:r>
            <a:r>
              <a:rPr dirty="0"/>
              <a:t>, </a:t>
            </a:r>
            <a:r>
              <a:rPr dirty="0" err="1"/>
              <a:t>заточенный</a:t>
            </a:r>
            <a:r>
              <a:rPr dirty="0"/>
              <a:t> </a:t>
            </a:r>
            <a:r>
              <a:rPr dirty="0" err="1"/>
              <a:t>под</a:t>
            </a:r>
            <a:r>
              <a:rPr dirty="0"/>
              <a:t> </a:t>
            </a:r>
            <a:r>
              <a:rPr dirty="0" err="1"/>
              <a:t>учебу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удобный</a:t>
            </a:r>
            <a:r>
              <a:rPr dirty="0"/>
              <a:t> </a:t>
            </a:r>
            <a:r>
              <a:rPr dirty="0" err="1"/>
              <a:t>экспорт</a:t>
            </a:r>
            <a:r>
              <a:rPr dirty="0"/>
              <a:t> </a:t>
            </a:r>
            <a:r>
              <a:rPr dirty="0" err="1"/>
              <a:t>материалов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17" y="0"/>
            <a:ext cx="8017497" cy="4515439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StudGPT</a:t>
            </a:r>
            <a:r>
              <a:rPr lang="ru-RU" sz="3200" dirty="0"/>
              <a:t> уникален тем, что интегрирован в </a:t>
            </a:r>
            <a:r>
              <a:rPr lang="ru-RU" sz="3200" dirty="0" err="1"/>
              <a:t>Telegram</a:t>
            </a:r>
            <a:r>
              <a:rPr lang="ru-RU" sz="3200" dirty="0"/>
              <a:t> и </a:t>
            </a:r>
            <a:r>
              <a:rPr lang="ru-RU" sz="3200" b="1" dirty="0"/>
              <a:t>не требует VPN</a:t>
            </a:r>
            <a:r>
              <a:rPr lang="ru-RU" sz="3200" dirty="0"/>
              <a:t>, что делает его доступнее, чем многие другие GPT-сервисы. Он ориентирован на студентов, предлагая готовые решения задач</a:t>
            </a:r>
            <a:r>
              <a:rPr lang="ru-RU" sz="3200" b="1" dirty="0"/>
              <a:t>, генерацию учебных работ по ГОСТу</a:t>
            </a:r>
            <a:r>
              <a:rPr lang="ru-RU" sz="3200" dirty="0"/>
              <a:t> и поддержку платежей </a:t>
            </a:r>
            <a:r>
              <a:rPr lang="ru-RU" sz="3200" b="1" dirty="0"/>
              <a:t>российскими</a:t>
            </a:r>
            <a:r>
              <a:rPr lang="ru-RU" sz="3200" dirty="0"/>
              <a:t> картами.</a:t>
            </a:r>
            <a:endParaRPr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D9C29B-6968-48B6-97B8-C5620F0B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57" y="3911380"/>
            <a:ext cx="6499781" cy="27435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Отзывы пользователей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Helvetica Neue" panose="02000503000000020004" pitchFamily="2" charset="0"/>
              </a:rPr>
              <a:t>- </a:t>
            </a:r>
            <a:r>
              <a:rPr lang="en-KZ" dirty="0">
                <a:effectLst/>
                <a:latin typeface="Helvetica Neue" panose="02000503000000020004" pitchFamily="2" charset="0"/>
              </a:rPr>
              <a:t>⭐⭐⭐⭐⭐ "</a:t>
            </a:r>
            <a:r>
              <a:rPr lang="ru-RU" dirty="0">
                <a:effectLst/>
                <a:latin typeface="Helvetica Neue" panose="02000503000000020004" pitchFamily="2" charset="0"/>
              </a:rPr>
              <a:t>Этот ассистент просто невероятен! Помогает мне с любыми задачами, от написания текстов до поиска информации. Очень рекомендую!"</a:t>
            </a:r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Helvetica Neue" panose="02000503000000020004" pitchFamily="2" charset="0"/>
              </a:rPr>
              <a:t>- </a:t>
            </a:r>
            <a:r>
              <a:rPr lang="en-KZ" dirty="0">
                <a:effectLst/>
                <a:latin typeface="Helvetica Neue" panose="02000503000000020004" pitchFamily="2" charset="0"/>
              </a:rPr>
              <a:t>⭐⭐⭐⭐ "</a:t>
            </a:r>
            <a:r>
              <a:rPr lang="ru-RU" dirty="0">
                <a:effectLst/>
                <a:latin typeface="Helvetica Neue" panose="02000503000000020004" pitchFamily="2" charset="0"/>
              </a:rPr>
              <a:t>Отличный инструмент для работы и учебы. Экономит кучу времени и всегда выдает качественный результат. Единственное, иногда бывают небольшие задержки."</a:t>
            </a:r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Helvetica Neue" panose="02000503000000020004" pitchFamily="2" charset="0"/>
              </a:rPr>
              <a:t>- </a:t>
            </a:r>
            <a:r>
              <a:rPr lang="en-KZ" dirty="0">
                <a:effectLst/>
                <a:latin typeface="Helvetica Neue" panose="02000503000000020004" pitchFamily="2" charset="0"/>
              </a:rPr>
              <a:t>⭐⭐⭐⭐⭐ "</a:t>
            </a:r>
            <a:r>
              <a:rPr lang="ru-RU" dirty="0">
                <a:effectLst/>
                <a:latin typeface="Helvetica Neue" panose="02000503000000020004" pitchFamily="2" charset="0"/>
              </a:rPr>
              <a:t>Я в восторге от этого ассистента! Он очень умный, понимает мои запросы и всегда дает полезные ответы. Спасибо разработчикам!"</a:t>
            </a:r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Helvetica Neue" panose="02000503000000020004" pitchFamily="2" charset="0"/>
              </a:rPr>
              <a:t>- </a:t>
            </a:r>
            <a:r>
              <a:rPr lang="en-KZ" dirty="0">
                <a:effectLst/>
                <a:latin typeface="Helvetica Neue" panose="02000503000000020004" pitchFamily="2" charset="0"/>
              </a:rPr>
              <a:t>⭐ ⭐ ⭐ ⭐  "</a:t>
            </a:r>
            <a:r>
              <a:rPr lang="ru-RU" dirty="0">
                <a:effectLst/>
                <a:latin typeface="Helvetica Neue" panose="02000503000000020004" pitchFamily="2" charset="0"/>
              </a:rPr>
              <a:t>Неплохой ассистент, но иногда выдает слишком общие ответы. Хотелось бы больше конкретики."</a:t>
            </a:r>
          </a:p>
          <a:p>
            <a:pPr marL="0" indent="0">
              <a:buNone/>
            </a:pPr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Helvetica Neue" panose="02000503000000020004" pitchFamily="2" charset="0"/>
              </a:rPr>
              <a:t>- </a:t>
            </a:r>
            <a:r>
              <a:rPr lang="en-KZ" dirty="0">
                <a:effectLst/>
                <a:latin typeface="Helvetica Neue" panose="02000503000000020004" pitchFamily="2" charset="0"/>
              </a:rPr>
              <a:t>⭐⭐⭐⭐ "</a:t>
            </a:r>
            <a:r>
              <a:rPr lang="ru-RU" dirty="0">
                <a:effectLst/>
                <a:latin typeface="Helvetica Neue" panose="02000503000000020004" pitchFamily="2" charset="0"/>
              </a:rPr>
              <a:t>Хороший помощник для решения повседневных задач. Легко использовать и быстро отвечает. Рекомендую попробовать!"</a:t>
            </a:r>
          </a:p>
          <a:p>
            <a:pPr marL="0" indent="0">
              <a:buNone/>
            </a:pPr>
            <a:br>
              <a:rPr lang="ru-RU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- </a:t>
            </a:r>
            <a:r>
              <a:rPr lang="en-KZ" dirty="0">
                <a:effectLst/>
                <a:latin typeface="Helvetica Neue" panose="02000503000000020004" pitchFamily="2" charset="0"/>
              </a:rPr>
              <a:t>⭐⭐⭐⭐⭐ "</a:t>
            </a:r>
            <a:r>
              <a:rPr lang="ru-RU" dirty="0">
                <a:effectLst/>
                <a:latin typeface="Helvetica Neue" panose="02000503000000020004" pitchFamily="2" charset="0"/>
              </a:rPr>
              <a:t>Этот ассистент - просто находка! Помог мне с проектом, который казался невыполнимым. Очень благодарен!"</a:t>
            </a:r>
            <a:br>
              <a:rPr lang="ru-RU" dirty="0">
                <a:effectLst/>
                <a:latin typeface="Helvetica Neue" panose="02000503000000020004" pitchFamily="2" charset="0"/>
              </a:rPr>
            </a:br>
            <a:endParaRPr lang="ru-RU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Helvetica Neue" panose="02000503000000020004" pitchFamily="2" charset="0"/>
              </a:rPr>
              <a:t> </a:t>
            </a:r>
          </a:p>
          <a:p>
            <a:endParaRPr lang="en-K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Этика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Допус</a:t>
            </a:r>
            <a:r>
              <a:rPr lang="kk-KZ" dirty="0" err="1"/>
              <a:t>кается</a:t>
            </a:r>
            <a:r>
              <a:rPr dirty="0"/>
              <a:t> </a:t>
            </a:r>
            <a:r>
              <a:rPr dirty="0" err="1"/>
              <a:t>применени</a:t>
            </a:r>
            <a:r>
              <a:rPr lang="en-US" dirty="0" err="1"/>
              <a:t>е</a:t>
            </a:r>
            <a:r>
              <a:rPr dirty="0"/>
              <a:t> ИИ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учебной</a:t>
            </a:r>
            <a:r>
              <a:rPr dirty="0"/>
              <a:t> </a:t>
            </a:r>
            <a:r>
              <a:rPr dirty="0" err="1"/>
              <a:t>среде</a:t>
            </a:r>
            <a:r>
              <a:rPr lang="kk-KZ" dirty="0"/>
              <a:t>,</a:t>
            </a:r>
            <a:r>
              <a:rPr lang="en-US" dirty="0"/>
              <a:t> </a:t>
            </a:r>
            <a:r>
              <a:rPr lang="en-US" dirty="0" err="1"/>
              <a:t>н</a:t>
            </a:r>
            <a:r>
              <a:rPr lang="kk-KZ" dirty="0"/>
              <a:t>о </a:t>
            </a:r>
            <a:r>
              <a:rPr lang="kk-KZ" dirty="0" err="1"/>
              <a:t>также</a:t>
            </a:r>
            <a:r>
              <a:rPr lang="kk-KZ" dirty="0"/>
              <a:t> </a:t>
            </a:r>
            <a:r>
              <a:rPr lang="kk-KZ" dirty="0" err="1"/>
              <a:t>должен</a:t>
            </a:r>
            <a:r>
              <a:rPr lang="kk-KZ" dirty="0"/>
              <a:t> </a:t>
            </a:r>
            <a:r>
              <a:rPr lang="kk-KZ" dirty="0" err="1"/>
              <a:t>запрещаться</a:t>
            </a:r>
            <a:r>
              <a:rPr lang="kk-KZ" dirty="0"/>
              <a:t> </a:t>
            </a:r>
            <a:r>
              <a:rPr lang="kk-KZ" dirty="0" err="1"/>
              <a:t>во</a:t>
            </a:r>
            <a:r>
              <a:rPr lang="kk-KZ" dirty="0"/>
              <a:t> </a:t>
            </a:r>
            <a:r>
              <a:rPr lang="kk-KZ" dirty="0" err="1"/>
              <a:t>время</a:t>
            </a:r>
            <a:r>
              <a:rPr lang="kk-KZ" dirty="0"/>
              <a:t> </a:t>
            </a:r>
            <a:r>
              <a:rPr lang="kk-KZ" dirty="0" err="1"/>
              <a:t>экзаменов</a:t>
            </a:r>
            <a:r>
              <a:rPr lang="kk-KZ" dirty="0"/>
              <a:t>,</a:t>
            </a:r>
            <a:r>
              <a:rPr lang="en-US" dirty="0"/>
              <a:t> </a:t>
            </a:r>
            <a:r>
              <a:rPr lang="kk-KZ" dirty="0" err="1"/>
              <a:t>тестов</a:t>
            </a:r>
            <a:r>
              <a:rPr lang="kk-KZ" dirty="0"/>
              <a:t> и </a:t>
            </a:r>
            <a:r>
              <a:rPr lang="kk-KZ" dirty="0" err="1"/>
              <a:t>т</a:t>
            </a:r>
            <a:r>
              <a:rPr lang="en-US" dirty="0"/>
              <a:t>.</a:t>
            </a:r>
            <a:r>
              <a:rPr lang="en-US" dirty="0" err="1"/>
              <a:t>п</a:t>
            </a:r>
            <a:r>
              <a:rPr lang="kk-KZ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Конфиденциальность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предоставляет б</a:t>
            </a:r>
            <a:r>
              <a:rPr dirty="0" err="1"/>
              <a:t>езопасность</a:t>
            </a:r>
            <a:r>
              <a:rPr dirty="0"/>
              <a:t> </a:t>
            </a:r>
            <a:r>
              <a:rPr dirty="0" err="1"/>
              <a:t>личных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Будущее StudGPT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dirty="0" err="1"/>
              <a:t>Планы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развитие</a:t>
            </a:r>
            <a:r>
              <a:rPr dirty="0"/>
              <a:t> </a:t>
            </a:r>
            <a:r>
              <a:rPr dirty="0" err="1"/>
              <a:t>платформы</a:t>
            </a:r>
            <a:endParaRPr dirty="0"/>
          </a:p>
          <a:p>
            <a:endParaRPr dirty="0"/>
          </a:p>
          <a:p>
            <a:r>
              <a:rPr dirty="0" err="1"/>
              <a:t>Планы</a:t>
            </a:r>
            <a:r>
              <a:rPr dirty="0"/>
              <a:t>: </a:t>
            </a:r>
            <a:r>
              <a:rPr dirty="0" err="1"/>
              <a:t>индивидуальные</a:t>
            </a:r>
            <a:r>
              <a:rPr dirty="0"/>
              <a:t> ИИ-</a:t>
            </a:r>
            <a:r>
              <a:rPr dirty="0" err="1"/>
              <a:t>наставники</a:t>
            </a:r>
            <a:r>
              <a:rPr dirty="0"/>
              <a:t>, </a:t>
            </a:r>
            <a:r>
              <a:rPr dirty="0" err="1"/>
              <a:t>интеграция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платформами</a:t>
            </a:r>
            <a:r>
              <a:rPr dirty="0"/>
              <a:t> Moodle </a:t>
            </a:r>
            <a:r>
              <a:rPr dirty="0" err="1"/>
              <a:t>и</a:t>
            </a:r>
            <a:r>
              <a:rPr dirty="0"/>
              <a:t> Canvas, </a:t>
            </a:r>
            <a:r>
              <a:rPr dirty="0" err="1"/>
              <a:t>внедрение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речевого</a:t>
            </a:r>
            <a:r>
              <a:rPr dirty="0"/>
              <a:t> </a:t>
            </a:r>
            <a:r>
              <a:rPr dirty="0" err="1"/>
              <a:t>ввода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StudGPT</a:t>
            </a:r>
            <a:r>
              <a:rPr dirty="0"/>
              <a:t>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инновационный</a:t>
            </a:r>
            <a:r>
              <a:rPr dirty="0"/>
              <a:t> </a:t>
            </a:r>
            <a:r>
              <a:rPr dirty="0" err="1"/>
              <a:t>инструмент</a:t>
            </a:r>
            <a:r>
              <a:rPr dirty="0"/>
              <a:t>,</a:t>
            </a:r>
            <a:r>
              <a:rPr lang="ru-RU" dirty="0"/>
              <a:t> </a:t>
            </a:r>
            <a:r>
              <a:rPr lang="ru-RU" dirty="0" err="1"/>
              <a:t>русскоадаптированный</a:t>
            </a:r>
            <a:r>
              <a:rPr lang="ru-RU" dirty="0"/>
              <a:t>, </a:t>
            </a:r>
            <a:r>
              <a:rPr dirty="0" err="1"/>
              <a:t>делающий</a:t>
            </a:r>
            <a:r>
              <a:rPr dirty="0"/>
              <a:t> </a:t>
            </a:r>
            <a:r>
              <a:rPr dirty="0" err="1"/>
              <a:t>обучение</a:t>
            </a:r>
            <a:r>
              <a:rPr dirty="0"/>
              <a:t> </a:t>
            </a:r>
            <a:r>
              <a:rPr dirty="0" err="1"/>
              <a:t>доступным</a:t>
            </a:r>
            <a:r>
              <a:rPr dirty="0"/>
              <a:t>, </a:t>
            </a:r>
            <a:r>
              <a:rPr dirty="0" err="1"/>
              <a:t>эффективным</a:t>
            </a:r>
            <a:r>
              <a:rPr dirty="0"/>
              <a:t> и </a:t>
            </a:r>
            <a:r>
              <a:rPr dirty="0" err="1"/>
              <a:t>интересным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учащихся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Контакты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Сайт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https://www.studgpt.ru</a:t>
            </a:r>
            <a:endParaRPr lang="en-US" dirty="0"/>
          </a:p>
          <a:p>
            <a:r>
              <a:rPr lang="en-US" dirty="0"/>
              <a:t>Telegram-</a:t>
            </a:r>
            <a:r>
              <a:rPr lang="en-US" dirty="0" err="1"/>
              <a:t>к</a:t>
            </a:r>
            <a:r>
              <a:rPr lang="ru-RU" dirty="0" err="1"/>
              <a:t>анал</a:t>
            </a:r>
            <a:r>
              <a:rPr lang="ru-RU" dirty="0"/>
              <a:t> </a:t>
            </a:r>
            <a:r>
              <a:rPr lang="en-US" dirty="0"/>
              <a:t>@</a:t>
            </a:r>
            <a:r>
              <a:rPr lang="en-US" dirty="0" err="1"/>
              <a:t>studgpt</a:t>
            </a:r>
            <a:endParaRPr lang="en-US" dirty="0"/>
          </a:p>
          <a:p>
            <a:r>
              <a:rPr dirty="0"/>
              <a:t> Telegram-</a:t>
            </a:r>
            <a:r>
              <a:rPr lang="ru-RU" dirty="0"/>
              <a:t>бот </a:t>
            </a:r>
            <a:r>
              <a:rPr lang="en-US" dirty="0"/>
              <a:t>@</a:t>
            </a:r>
            <a:r>
              <a:rPr lang="en-US" dirty="0" err="1"/>
              <a:t>ai_studgpt_bo</a:t>
            </a:r>
            <a:r>
              <a:rPr lang="ru-RU" dirty="0" err="1"/>
              <a:t>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QR-код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Попробуйте</a:t>
            </a:r>
            <a:r>
              <a:rPr dirty="0"/>
              <a:t> </a:t>
            </a:r>
            <a:r>
              <a:rPr dirty="0" err="1"/>
              <a:t>StudGPT</a:t>
            </a:r>
            <a:r>
              <a:rPr dirty="0"/>
              <a:t> </a:t>
            </a:r>
            <a:r>
              <a:rPr dirty="0" err="1"/>
              <a:t>прямо</a:t>
            </a:r>
            <a:r>
              <a:rPr dirty="0"/>
              <a:t> </a:t>
            </a:r>
            <a:r>
              <a:rPr dirty="0" err="1"/>
              <a:t>сейчас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0494C-6F4F-CE46-9F6E-4E463FB1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93" y="2440131"/>
            <a:ext cx="3438814" cy="34826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 </a:t>
            </a:r>
            <a:r>
              <a:rPr lang="en-US" dirty="0" err="1"/>
              <a:t>StudGPT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🔹 </a:t>
            </a:r>
            <a:r>
              <a:rPr lang="ru-RU" dirty="0"/>
              <a:t>Решение учебных задач</a:t>
            </a:r>
            <a:endParaRPr lang="en-US" dirty="0"/>
          </a:p>
          <a:p>
            <a:r>
              <a:rPr dirty="0"/>
              <a:t>🔹 </a:t>
            </a:r>
            <a:r>
              <a:rPr dirty="0" err="1"/>
              <a:t>Персонализированная</a:t>
            </a:r>
            <a:r>
              <a:rPr dirty="0"/>
              <a:t> </a:t>
            </a:r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обучения</a:t>
            </a:r>
            <a:endParaRPr dirty="0"/>
          </a:p>
          <a:p>
            <a:r>
              <a:rPr dirty="0"/>
              <a:t>🔹 </a:t>
            </a:r>
            <a:r>
              <a:rPr dirty="0" err="1"/>
              <a:t>Интерактивная</a:t>
            </a:r>
            <a:r>
              <a:rPr dirty="0"/>
              <a:t> </a:t>
            </a:r>
            <a:r>
              <a:rPr dirty="0" err="1"/>
              <a:t>помощь</a:t>
            </a:r>
            <a:r>
              <a:rPr dirty="0"/>
              <a:t> в </a:t>
            </a:r>
            <a:r>
              <a:rPr dirty="0" err="1"/>
              <a:t>учёбе</a:t>
            </a:r>
            <a:endParaRPr lang="en-US" dirty="0"/>
          </a:p>
          <a:p>
            <a:r>
              <a:rPr lang="ru-RU" dirty="0"/>
              <a:t>🔹 Анализ изображений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Спасибо!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Успешной учёбы с StudGPT!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StudGPT</a:t>
            </a:r>
            <a:r>
              <a:rPr lang="en-US" dirty="0"/>
              <a:t> </a:t>
            </a:r>
            <a:r>
              <a:rPr dirty="0"/>
              <a:t>— </a:t>
            </a:r>
            <a:r>
              <a:rPr dirty="0" err="1"/>
              <a:t>помощник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всех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Школьники и студенты могут получать объяснения и помощь с заданиями</a:t>
            </a:r>
          </a:p>
          <a:p>
            <a:r>
              <a:t>👩‍🏫 Преподаватели и репетиторы могут использовать GPT для создания учебных материалов</a:t>
            </a:r>
          </a:p>
          <a:p>
            <a:r>
              <a:t>🌍 Поддержка различных предметов: STEM, гуманитарные науки, языки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7" y="1600200"/>
            <a:ext cx="854403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В</a:t>
            </a:r>
            <a:r>
              <a:rPr lang="ru-RU" dirty="0"/>
              <a:t> 2023 году </a:t>
            </a:r>
            <a:r>
              <a:rPr lang="en-US" dirty="0"/>
              <a:t>FULL HOUSE IT </a:t>
            </a:r>
            <a:r>
              <a:rPr lang="ru-RU" dirty="0"/>
              <a:t>запускает проект </a:t>
            </a:r>
            <a:r>
              <a:rPr lang="ru-RU" dirty="0" err="1"/>
              <a:t>S</a:t>
            </a:r>
            <a:r>
              <a:rPr lang="en-US" dirty="0" err="1"/>
              <a:t>tudGPT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к</a:t>
            </a:r>
            <a:r>
              <a:rPr lang="ru-RU" dirty="0" err="1"/>
              <a:t>оторый</a:t>
            </a:r>
            <a:r>
              <a:rPr lang="ru-RU" dirty="0"/>
              <a:t> </a:t>
            </a:r>
            <a:r>
              <a:rPr dirty="0" err="1"/>
              <a:t>быстро</a:t>
            </a:r>
            <a:r>
              <a:rPr dirty="0"/>
              <a:t> </a:t>
            </a:r>
            <a:r>
              <a:rPr dirty="0" err="1"/>
              <a:t>набрал</a:t>
            </a:r>
            <a:r>
              <a:rPr dirty="0"/>
              <a:t> </a:t>
            </a:r>
            <a:r>
              <a:rPr dirty="0" err="1"/>
              <a:t>популярность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Интерактивная помощь в учёбе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</a:t>
            </a:r>
            <a:r>
              <a:rPr lang="en-US" dirty="0" err="1"/>
              <a:t>StudGPT</a:t>
            </a:r>
            <a:r>
              <a:rPr lang="en-US" dirty="0"/>
              <a:t> </a:t>
            </a:r>
            <a:r>
              <a:rPr dirty="0" err="1"/>
              <a:t>задает</a:t>
            </a:r>
            <a:r>
              <a:rPr dirty="0"/>
              <a:t> </a:t>
            </a:r>
            <a:r>
              <a:rPr dirty="0" err="1"/>
              <a:t>вопросы</a:t>
            </a:r>
            <a:r>
              <a:rPr dirty="0"/>
              <a:t>, </a:t>
            </a:r>
            <a:r>
              <a:rPr dirty="0" err="1"/>
              <a:t>имитируя</a:t>
            </a:r>
            <a:r>
              <a:rPr dirty="0"/>
              <a:t> </a:t>
            </a:r>
            <a:r>
              <a:rPr dirty="0" err="1"/>
              <a:t>учебную</a:t>
            </a:r>
            <a:r>
              <a:rPr dirty="0"/>
              <a:t> </a:t>
            </a:r>
            <a:r>
              <a:rPr dirty="0" err="1"/>
              <a:t>сессию</a:t>
            </a:r>
            <a:endParaRPr dirty="0"/>
          </a:p>
          <a:p>
            <a:r>
              <a:rPr dirty="0"/>
              <a:t>✅ </a:t>
            </a:r>
            <a:r>
              <a:rPr dirty="0" err="1"/>
              <a:t>Предоставляет</a:t>
            </a:r>
            <a:r>
              <a:rPr dirty="0"/>
              <a:t> </a:t>
            </a:r>
            <a:r>
              <a:rPr dirty="0" err="1"/>
              <a:t>обратную</a:t>
            </a:r>
            <a:r>
              <a:rPr dirty="0"/>
              <a:t> </a:t>
            </a:r>
            <a:r>
              <a:rPr dirty="0" err="1"/>
              <a:t>связь</a:t>
            </a:r>
            <a:r>
              <a:rPr dirty="0"/>
              <a:t> и </a:t>
            </a:r>
            <a:r>
              <a:rPr dirty="0" err="1"/>
              <a:t>анализирует</a:t>
            </a:r>
            <a:r>
              <a:rPr dirty="0"/>
              <a:t> </a:t>
            </a:r>
            <a:r>
              <a:rPr dirty="0" err="1"/>
              <a:t>ошибки</a:t>
            </a:r>
            <a:endParaRPr dirty="0"/>
          </a:p>
          <a:p>
            <a:r>
              <a:rPr dirty="0"/>
              <a:t>✅ </a:t>
            </a:r>
            <a:r>
              <a:rPr dirty="0" err="1"/>
              <a:t>Адаптирует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сложности</a:t>
            </a:r>
            <a:r>
              <a:rPr dirty="0"/>
              <a:t> </a:t>
            </a:r>
            <a:r>
              <a:rPr dirty="0" err="1"/>
              <a:t>заданий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4951D3-3882-4D70-A677-FFA334F5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7" y="4690298"/>
            <a:ext cx="3940405" cy="2053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50CF-9A0C-6442-A3E5-F321633B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72817"/>
            <a:ext cx="8229600" cy="5068955"/>
          </a:xfrm>
        </p:spPr>
        <p:txBody>
          <a:bodyPr>
            <a:normAutofit/>
          </a:bodyPr>
          <a:lstStyle/>
          <a:p>
            <a:r>
              <a:rPr lang="ru-RU" sz="2800" i="0" u="none" strike="noStrike" dirty="0" err="1">
                <a:effectLst/>
                <a:latin typeface="__Inter_36bd41"/>
              </a:rPr>
              <a:t>Нейросеть</a:t>
            </a:r>
            <a:r>
              <a:rPr lang="ru-RU" sz="2800" i="0" u="none" strike="noStrike" dirty="0">
                <a:effectLst/>
                <a:latin typeface="__Inter_36bd41"/>
              </a:rPr>
              <a:t> понимает голосовые</a:t>
            </a:r>
            <a:br>
              <a:rPr lang="ru-RU" sz="2800" b="1" i="0" u="none" strike="noStrike" dirty="0">
                <a:effectLst/>
                <a:latin typeface="__Inter_36bd41"/>
              </a:rPr>
            </a:br>
            <a:r>
              <a:rPr lang="ru-RU" sz="2800" i="0" u="none" strike="noStrike" dirty="0">
                <a:effectLst/>
                <a:latin typeface="__Inter_36bd41"/>
              </a:rPr>
              <a:t>Бо</a:t>
            </a:r>
            <a:r>
              <a:rPr lang="ru-RU" sz="2800" b="0" i="0" u="none" strike="noStrike" dirty="0">
                <a:effectLst/>
                <a:latin typeface="__Inter_36bd41"/>
              </a:rPr>
              <a:t>т распознает голосовые сообщения. Можно задавать любые вопросы голосом! Просто надиктуйте свой вопрос.</a:t>
            </a:r>
            <a:br>
              <a:rPr lang="ru-RU" sz="2800" b="0" i="0" u="none" strike="noStrike" dirty="0">
                <a:effectLst/>
                <a:latin typeface="__Inter_36bd41"/>
              </a:rPr>
            </a:br>
            <a:endParaRPr lang="en-KZ" sz="2800" dirty="0"/>
          </a:p>
        </p:txBody>
      </p:sp>
      <p:pic>
        <p:nvPicPr>
          <p:cNvPr id="3074" name="Picture 2" descr="Demo audio">
            <a:extLst>
              <a:ext uri="{FF2B5EF4-FFF2-40B4-BE49-F238E27FC236}">
                <a16:creationId xmlns:a16="http://schemas.microsoft.com/office/drawing/2014/main" id="{AE797D05-A4F9-DC46-B8A1-42E1FCE140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27" y="2109870"/>
            <a:ext cx="3143254" cy="392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8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206F-CD73-1D48-885C-9E9970D6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>
            <a:noAutofit/>
          </a:bodyPr>
          <a:lstStyle/>
          <a:p>
            <a:r>
              <a:rPr lang="ru-RU" sz="2800" i="0" u="none" strike="noStrike" dirty="0" err="1">
                <a:effectLst/>
                <a:latin typeface="__Inter_36bd41"/>
              </a:rPr>
              <a:t>Нейросеть</a:t>
            </a:r>
            <a:r>
              <a:rPr lang="ru-RU" sz="2800" i="0" u="none" strike="noStrike" dirty="0">
                <a:effectLst/>
                <a:latin typeface="__Inter_36bd41"/>
              </a:rPr>
              <a:t> понимает документы</a:t>
            </a:r>
            <a:br>
              <a:rPr lang="ru-RU" sz="2800" i="0" u="none" strike="noStrike" dirty="0">
                <a:effectLst/>
                <a:latin typeface="__Inter_36bd41"/>
              </a:rPr>
            </a:br>
            <a:r>
              <a:rPr lang="ru-RU" sz="2800" i="0" u="none" strike="noStrike" dirty="0">
                <a:effectLst/>
                <a:latin typeface="__Inter_36bd41"/>
              </a:rPr>
              <a:t>Боту можно отправить </a:t>
            </a:r>
            <a:r>
              <a:rPr lang="en-US" sz="2800" i="0" u="none" strike="noStrike" dirty="0">
                <a:effectLst/>
                <a:latin typeface="__Inter_36bd41"/>
              </a:rPr>
              <a:t>PDF </a:t>
            </a:r>
            <a:r>
              <a:rPr lang="ru-RU" sz="2800" i="0" u="none" strike="noStrike" dirty="0">
                <a:effectLst/>
                <a:latin typeface="__Inter_36bd41"/>
              </a:rPr>
              <a:t>файл и задавать вопросы по содержимому документа! </a:t>
            </a:r>
            <a:r>
              <a:rPr lang="ru-RU" sz="2800" i="0" u="none" strike="noStrike" dirty="0" err="1">
                <a:effectLst/>
                <a:latin typeface="__Inter_36bd41"/>
              </a:rPr>
              <a:t>Нейросеть</a:t>
            </a:r>
            <a:r>
              <a:rPr lang="ru-RU" sz="2800" i="0" u="none" strike="noStrike" dirty="0">
                <a:effectLst/>
                <a:latin typeface="__Inter_36bd41"/>
              </a:rPr>
              <a:t> выучит его наизусть и будет разбираться в теме как никто другой.</a:t>
            </a:r>
            <a:br>
              <a:rPr lang="ru-RU" sz="2800" i="0" u="none" strike="noStrike" dirty="0">
                <a:effectLst/>
                <a:latin typeface="__Inter_36bd41"/>
              </a:rPr>
            </a:br>
            <a:endParaRPr lang="en-KZ" sz="2800" dirty="0"/>
          </a:p>
        </p:txBody>
      </p:sp>
      <p:pic>
        <p:nvPicPr>
          <p:cNvPr id="4098" name="Picture 2" descr="Demo documents">
            <a:extLst>
              <a:ext uri="{FF2B5EF4-FFF2-40B4-BE49-F238E27FC236}">
                <a16:creationId xmlns:a16="http://schemas.microsoft.com/office/drawing/2014/main" id="{B7CF32D7-3A67-8D49-B849-19F54DED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6" y="2753140"/>
            <a:ext cx="4051205" cy="375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1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FFB6-4A0A-C84C-BBFF-3FA99FFB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1525"/>
          </a:xfrm>
        </p:spPr>
        <p:txBody>
          <a:bodyPr>
            <a:normAutofit/>
          </a:bodyPr>
          <a:lstStyle/>
          <a:p>
            <a:r>
              <a:rPr lang="ru-RU" dirty="0"/>
              <a:t>Примеры возможностей помощника</a:t>
            </a:r>
            <a:endParaRPr lang="en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2F93-D9D0-7A44-8249-C0D6DEF7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96805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9663</TotalTime>
  <Words>810</Words>
  <Application>Microsoft Office PowerPoint</Application>
  <PresentationFormat>Экран (4:3)</PresentationFormat>
  <Paragraphs>93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__Inter_36bd41</vt:lpstr>
      <vt:lpstr>Arial</vt:lpstr>
      <vt:lpstr>Calibri</vt:lpstr>
      <vt:lpstr>Helvetica Neue</vt:lpstr>
      <vt:lpstr>Times New Roman</vt:lpstr>
      <vt:lpstr>Office Theme</vt:lpstr>
      <vt:lpstr>StudGPT: ваш умный помощник в обучении</vt:lpstr>
      <vt:lpstr>Что такое StudGPT?</vt:lpstr>
      <vt:lpstr>Основные задачи StudGPT</vt:lpstr>
      <vt:lpstr>StudGPT — помощник для всех</vt:lpstr>
      <vt:lpstr>История</vt:lpstr>
      <vt:lpstr>Интерактивная помощь в учёбе</vt:lpstr>
      <vt:lpstr>Нейросеть понимает голосовые Бот распознает голосовые сообщения. Можно задавать любые вопросы голосом! Просто надиктуйте свой вопрос. </vt:lpstr>
      <vt:lpstr>Нейросеть понимает документы Боту можно отправить PDF файл и задавать вопросы по содержимому документа! Нейросеть выучит его наизусть и будет разбираться в теме как никто другой. </vt:lpstr>
      <vt:lpstr>Примеры возможностей помощника</vt:lpstr>
      <vt:lpstr>Генерация конспектов</vt:lpstr>
      <vt:lpstr>Ответы на вопросы</vt:lpstr>
      <vt:lpstr>Решение задач</vt:lpstr>
      <vt:lpstr>Создание тестов</vt:lpstr>
      <vt:lpstr>Доступность</vt:lpstr>
      <vt:lpstr>Технологии</vt:lpstr>
      <vt:lpstr>Интерфейс</vt:lpstr>
      <vt:lpstr>Сценарии использования</vt:lpstr>
      <vt:lpstr>Качество ответов</vt:lpstr>
      <vt:lpstr>Преимущества StudGPT</vt:lpstr>
      <vt:lpstr>Недостатки</vt:lpstr>
      <vt:lpstr>Сравнение с аналогами</vt:lpstr>
      <vt:lpstr>StudGPT уникален тем, что интегрирован в Telegram и не требует VPN, что делает его доступнее, чем многие другие GPT-сервисы. Он ориентирован на студентов, предлагая готовые решения задач, генерацию учебных работ по ГОСТу и поддержку платежей российскими картами.</vt:lpstr>
      <vt:lpstr>Отзывы пользователей</vt:lpstr>
      <vt:lpstr>Этика использования</vt:lpstr>
      <vt:lpstr>Конфиденциальность</vt:lpstr>
      <vt:lpstr>Будущее StudGPT</vt:lpstr>
      <vt:lpstr>Заключение</vt:lpstr>
      <vt:lpstr>Контакты</vt:lpstr>
      <vt:lpstr>QR-код</vt:lpstr>
      <vt:lpstr>Спасибо!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StudGPT: ваш умный помощник в обучении</dc:title>
  <dc:subject/>
  <dc:creator/>
  <cp:keywords/>
  <dc:description>generated using python-pptx</dc:description>
  <cp:lastModifiedBy>Natalia Knyshuk</cp:lastModifiedBy>
  <cp:revision>4</cp:revision>
  <dcterms:created xsi:type="dcterms:W3CDTF">2013-01-27T09:14:16Z</dcterms:created>
  <dcterms:modified xsi:type="dcterms:W3CDTF">2025-05-04T14:59:32Z</dcterms:modified>
  <cp:category/>
</cp:coreProperties>
</file>