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8C5154-8B7E-4FC7-0AA2-E626165F8099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D6330C-5939-5F61-B5B7-154B7D55037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2C6981-649C-FBD1-C1B9-48A3347BD61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B1E759-F73F-6B53-5BB6-D2E5E06908D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93FADD-A1C6-8F8A-7354-06889132B9E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CBDB98-C8F6-05AE-FDAF-41C54555C8F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2142B1-B672-CA8A-D243-54D5663B99E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FB05A0-5323-150C-10EB-A55740BED1F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497642-63AD-41E7-2517-0D9460BF456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7B5E4B-0A75-9228-2B3A-A2D520E8E0B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D196FD-DA90-C235-CC0D-52F41B9D3EC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A4FF14-5538-3ED0-FBFE-C3F24060408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75C5BB-42C7-58A8-0F9B-14F8036D4B1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2848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06919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63363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Lyrics</a:t>
            </a:r>
            <a:endParaRPr/>
          </a:p>
        </p:txBody>
      </p:sp>
      <p:sp>
        <p:nvSpPr>
          <p:cNvPr id="16715981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941890" y="1690687"/>
            <a:ext cx="3139656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de-DE"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I need an easy friend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with an ear to lend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think you fit this shoe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but you have a clue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I′ll take advantage while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You hang me out to dry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But, I can't see you every night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Free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I′m standing in your line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hope you have the time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pick a number too</a:t>
            </a: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keep a date with you</a:t>
            </a:r>
            <a:endParaRPr sz="20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br>
              <a:rPr sz="20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lang="de-DE" sz="20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I'll take advantage while</a:t>
            </a:r>
            <a:endParaRPr sz="2000" b="0" i="0" u="none" strike="noStrike" cap="none" spc="0">
              <a:solidFill>
                <a:srgbClr val="000000"/>
              </a:solidFill>
              <a:latin typeface="Comic Sans MS"/>
              <a:ea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You hang me out to dry</a:t>
            </a:r>
            <a:b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2000"/>
          </a:p>
          <a:p>
            <a:pPr>
              <a:defRPr/>
            </a:pPr>
            <a:endParaRPr/>
          </a:p>
        </p:txBody>
      </p:sp>
      <p:sp>
        <p:nvSpPr>
          <p:cNvPr id="1095379963" name="Content Placeholder 2"/>
          <p:cNvSpPr>
            <a:spLocks noGrp="1"/>
          </p:cNvSpPr>
          <p:nvPr/>
        </p:nvSpPr>
        <p:spPr bwMode="auto">
          <a:xfrm flipH="0" flipV="0">
            <a:off x="6554409" y="529166"/>
            <a:ext cx="4211899" cy="62744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endParaRPr lang="en-US" sz="1800" b="0" i="0" u="none" strike="noStrike" cap="none" spc="0">
              <a:solidFill>
                <a:srgbClr val="000000"/>
              </a:solidFill>
              <a:latin typeface="Comic Sans MS"/>
              <a:ea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But, I can't see you every night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Free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need an easy friend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with an ear to lend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 think you fit this shoe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de-DE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I do but you have a clue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I′ll take advantage while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You hang me out to dry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But I can′t see you every night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No, I can't see you every night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Free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</a:t>
            </a:r>
            <a:endParaRPr sz="1800" b="0" i="0" u="none" strike="noStrike" cap="none" spc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I do</a:t>
            </a:r>
            <a:br>
              <a:rPr sz="18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1800"/>
          </a:p>
          <a:p>
            <a:pPr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003864" name="Title 1"/>
          <p:cNvSpPr>
            <a:spLocks noGrp="1"/>
          </p:cNvSpPr>
          <p:nvPr>
            <p:ph type="title"/>
          </p:nvPr>
        </p:nvSpPr>
        <p:spPr bwMode="auto">
          <a:xfrm>
            <a:off x="838198" y="1105958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              </a:t>
            </a:r>
            <a: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I need an easy friend</a:t>
            </a:r>
            <a:b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lang="de-DE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de-DE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             </a:t>
            </a:r>
            <a: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I do with an ear to lend</a:t>
            </a:r>
            <a:b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lang="de-DE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de-DE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             </a:t>
            </a:r>
            <a: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I do think you fit this shoe</a:t>
            </a:r>
            <a:b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endParaRPr/>
          </a:p>
        </p:txBody>
      </p:sp>
      <p:sp>
        <p:nvSpPr>
          <p:cNvPr id="15106039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r>
              <a:rPr lang="de-DE"/>
              <a:t>He just wants someone, who he can talk to easily and thinks she‘s the right one for this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4727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But, I can't see you every night</a:t>
            </a:r>
            <a:r>
              <a:rPr lang="de-DE" u="sng"/>
              <a:t> free</a:t>
            </a:r>
            <a:endParaRPr/>
          </a:p>
        </p:txBody>
      </p:sp>
      <p:sp>
        <p:nvSpPr>
          <p:cNvPr id="191125379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r>
              <a:rPr lang="de-DE"/>
              <a:t>His girlfriend threathend to kick him out, if he wouldn‘t get a job, because at the time she supported both of them financially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4249573" name="Title 1"/>
          <p:cNvSpPr>
            <a:spLocks noGrp="1"/>
          </p:cNvSpPr>
          <p:nvPr>
            <p:ph type="title"/>
          </p:nvPr>
        </p:nvSpPr>
        <p:spPr bwMode="auto">
          <a:xfrm>
            <a:off x="838198" y="803577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de-DE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          </a:t>
            </a:r>
            <a: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I′ll take advantage while</a:t>
            </a:r>
            <a:b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de-DE" sz="4400" b="0" i="0" u="none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           </a:t>
            </a:r>
            <a: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  <a:t>You hang me out to dry</a:t>
            </a:r>
            <a:br>
              <a:rPr lang="en-US" sz="4400" b="0" i="0" u="sng" strike="noStrike" cap="none" spc="0">
                <a:solidFill>
                  <a:srgbClr val="000000"/>
                </a:solidFill>
                <a:latin typeface="Comic Sans MS"/>
                <a:ea typeface="Comic Sans MS"/>
                <a:cs typeface="Comic Sans MS"/>
              </a:rPr>
            </a:br>
            <a:endParaRPr/>
          </a:p>
        </p:txBody>
      </p:sp>
      <p:sp>
        <p:nvSpPr>
          <p:cNvPr id="156683485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r>
              <a:rPr lang="de-DE"/>
              <a:t>          He exploited her financially, but </a:t>
            </a:r>
            <a:r>
              <a:rPr lang="de-DE"/>
              <a:t>felt at the same time, that           				she let him down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561889" name="Title 1"/>
          <p:cNvSpPr>
            <a:spLocks noGrp="1"/>
          </p:cNvSpPr>
          <p:nvPr>
            <p:ph type="title"/>
          </p:nvPr>
        </p:nvSpPr>
        <p:spPr bwMode="auto">
          <a:xfrm>
            <a:off x="838198" y="2675730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		Thank you for listening</a:t>
            </a:r>
            <a:endParaRPr/>
          </a:p>
        </p:txBody>
      </p:sp>
      <p:sp>
        <p:nvSpPr>
          <p:cNvPr id="3032136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3146353"/>
            <a:ext cx="9144000" cy="138172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/>
              <a:t>About a girl</a:t>
            </a:r>
            <a:br>
              <a:rPr lang="de-DE"/>
            </a:br>
            <a:br>
              <a:rPr lang="de-DE"/>
            </a:br>
            <a:r>
              <a:rPr lang="de-DE" sz="2400"/>
              <a:t>-Nirvana-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5703585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de-DE"/>
              <a:t>David Ott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5241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Content</a:t>
            </a:r>
            <a:endParaRPr/>
          </a:p>
        </p:txBody>
      </p:sp>
      <p:sp>
        <p:nvSpPr>
          <p:cNvPr id="187248161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de-DE"/>
              <a:t>Nirvana in general</a:t>
            </a:r>
            <a:endParaRPr lang="de-DE"/>
          </a:p>
          <a:p>
            <a:pPr>
              <a:defRPr/>
            </a:pPr>
            <a:r>
              <a:rPr lang="de-DE"/>
              <a:t>Nirvanas cast</a:t>
            </a:r>
            <a:endParaRPr lang="de-DE"/>
          </a:p>
          <a:p>
            <a:pPr>
              <a:defRPr/>
            </a:pPr>
            <a:r>
              <a:rPr lang="de-DE"/>
              <a:t>„About a girl“ in general</a:t>
            </a:r>
            <a:endParaRPr lang="de-DE"/>
          </a:p>
          <a:p>
            <a:pPr>
              <a:defRPr/>
            </a:pPr>
            <a:r>
              <a:rPr lang="de-DE"/>
              <a:t>About „Bleach“</a:t>
            </a:r>
            <a:endParaRPr lang="de-DE"/>
          </a:p>
          <a:p>
            <a:pPr>
              <a:defRPr/>
            </a:pPr>
            <a:r>
              <a:rPr lang="de-DE"/>
              <a:t>Why did i choose this song?</a:t>
            </a:r>
            <a:endParaRPr lang="de-DE"/>
          </a:p>
          <a:p>
            <a:pPr>
              <a:defRPr/>
            </a:pPr>
            <a:r>
              <a:rPr lang="de-DE"/>
              <a:t>Message</a:t>
            </a:r>
            <a:endParaRPr lang="de-DE"/>
          </a:p>
          <a:p>
            <a:pPr>
              <a:defRPr/>
            </a:pPr>
            <a:r>
              <a:rPr lang="de-DE"/>
              <a:t>Lyrics</a:t>
            </a:r>
            <a:endParaRPr lang="de-DE"/>
          </a:p>
          <a:p>
            <a:pPr>
              <a:defRPr/>
            </a:pPr>
            <a:r>
              <a:rPr lang="de-DE"/>
              <a:t>Analysis of the lyrics</a:t>
            </a:r>
            <a:endParaRPr lang="de-DE"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781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About Nirvana (1)</a:t>
            </a:r>
            <a:endParaRPr/>
          </a:p>
        </p:txBody>
      </p:sp>
      <p:sp>
        <p:nvSpPr>
          <p:cNvPr id="10918771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000"/>
              <a:t>Grunge band</a:t>
            </a:r>
            <a:endParaRPr sz="2000"/>
          </a:p>
          <a:p>
            <a:pPr>
              <a:defRPr/>
            </a:pPr>
            <a:r>
              <a:rPr lang="de-DE" sz="2000"/>
              <a:t>Found in 1987 by Kurt Cobain and </a:t>
            </a:r>
            <a:r>
              <a:rPr lang="de-DE" sz="2000"/>
              <a:t> Krist Novoselic </a:t>
            </a:r>
            <a:endParaRPr sz="2000"/>
          </a:p>
          <a:p>
            <a:pPr>
              <a:defRPr/>
            </a:pPr>
            <a:r>
              <a:rPr lang="de-DE" sz="2000"/>
              <a:t>First album „Bleach“ released in 1989</a:t>
            </a:r>
            <a:endParaRPr sz="2000"/>
          </a:p>
          <a:p>
            <a:pPr>
              <a:defRPr/>
            </a:pPr>
            <a:r>
              <a:rPr lang="de-DE" sz="2000"/>
              <a:t>Big mainstream sucess with „Smells like teen spirit“ (Nevermind, 1991)</a:t>
            </a:r>
            <a:endParaRPr lang="de-DE" sz="2000"/>
          </a:p>
          <a:p>
            <a:pPr>
              <a:defRPr/>
            </a:pPr>
            <a:r>
              <a:rPr lang="de-DE" sz="2000"/>
              <a:t>Nirvana was one of the best selling bands of all time with 75 million sold records</a:t>
            </a:r>
            <a:endParaRPr lang="de-DE" sz="2000"/>
          </a:p>
          <a:p>
            <a:pPr>
              <a:defRPr/>
            </a:pPr>
            <a:r>
              <a:rPr lang="de-DE" sz="2000"/>
              <a:t>They broke up after the suicide of Kurt Cobain in April 1994</a:t>
            </a:r>
            <a:endParaRPr lang="de-DE" sz="2000"/>
          </a:p>
          <a:p>
            <a:pPr>
              <a:defRPr/>
            </a:pPr>
            <a:r>
              <a:rPr lang="de-DE" sz="2000"/>
              <a:t>In and after their mainstream time they received an American Music Award, Brit Award, and Grammy Award, as well as seven MTV Video Music Awards and two NME Awards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19227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About Nirvana (2)</a:t>
            </a:r>
            <a:endParaRPr/>
          </a:p>
        </p:txBody>
      </p:sp>
      <p:sp>
        <p:nvSpPr>
          <p:cNvPr id="64996577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1054" y="5754687"/>
            <a:ext cx="1206996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de-DE"/>
              <a:t>     Dave Grohl(1990-1994)          Kurt Cobain              Kris Novoselic</a:t>
            </a:r>
            <a:endParaRPr lang="de-DE"/>
          </a:p>
          <a:p>
            <a:pPr marL="0" indent="0">
              <a:buFont typeface="Arial"/>
              <a:buNone/>
              <a:defRPr/>
            </a:pPr>
            <a:r>
              <a:rPr lang="de-DE"/>
              <a:t>     Chad Channing(1998-1990)</a:t>
            </a:r>
            <a:r>
              <a:rPr lang="de-DE"/>
              <a:t>   (1987-1994)		    (1987-1994)</a:t>
            </a:r>
            <a:endParaRPr lang="de-DE"/>
          </a:p>
        </p:txBody>
      </p:sp>
      <p:pic>
        <p:nvPicPr>
          <p:cNvPr id="7579802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4257" y="1904999"/>
            <a:ext cx="10566796" cy="3765351"/>
          </a:xfrm>
          <a:prstGeom prst="rect">
            <a:avLst/>
          </a:prstGeom>
        </p:spPr>
      </p:pic>
      <p:sp>
        <p:nvSpPr>
          <p:cNvPr id="539230540" name="Content Placeholder 2"/>
          <p:cNvSpPr>
            <a:spLocks noGrp="1"/>
          </p:cNvSpPr>
          <p:nvPr/>
        </p:nvSpPr>
        <p:spPr bwMode="auto">
          <a:xfrm flipH="0" flipV="0">
            <a:off x="924257" y="1497904"/>
            <a:ext cx="10515600" cy="4070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de-DE"/>
              <a:t>	Drummer</a:t>
            </a:r>
            <a:r>
              <a:rPr lang="de-DE"/>
              <a:t>                  Singer/Guitarist                  Bassist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1316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About „Bleach“</a:t>
            </a:r>
            <a:endParaRPr/>
          </a:p>
        </p:txBody>
      </p:sp>
      <p:sp>
        <p:nvSpPr>
          <p:cNvPr id="16387820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Nirvana‘s debut album</a:t>
            </a:r>
            <a:endParaRPr lang="de-DE"/>
          </a:p>
          <a:p>
            <a:pPr>
              <a:defRPr/>
            </a:pPr>
            <a:r>
              <a:rPr lang="de-DE"/>
              <a:t>Released on June 15 in 1989</a:t>
            </a:r>
            <a:endParaRPr lang="de-DE"/>
          </a:p>
          <a:p>
            <a:pPr>
              <a:defRPr/>
            </a:pPr>
            <a:r>
              <a:rPr lang="de-DE"/>
              <a:t>Recorded in Seattle, Washington</a:t>
            </a:r>
            <a:endParaRPr lang="de-DE"/>
          </a:p>
          <a:p>
            <a:pPr>
              <a:defRPr/>
            </a:pPr>
            <a:r>
              <a:rPr lang="de-DE"/>
              <a:t>More than 4.25 million copies sold</a:t>
            </a:r>
            <a:endParaRPr lang="de-DE"/>
          </a:p>
          <a:p>
            <a:pPr>
              <a:defRPr/>
            </a:pPr>
            <a:r>
              <a:rPr lang="de-DE"/>
              <a:t>4x gold and 4x platinum</a:t>
            </a:r>
            <a:endParaRPr lang="de-DE"/>
          </a:p>
          <a:p>
            <a:pPr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endParaRPr lang="de-DE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de-DE"/>
          </a:p>
        </p:txBody>
      </p:sp>
      <p:pic>
        <p:nvPicPr>
          <p:cNvPr id="19253422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14404" y="771071"/>
            <a:ext cx="5184285" cy="518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9209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About „About a girl“</a:t>
            </a:r>
            <a:endParaRPr/>
          </a:p>
        </p:txBody>
      </p:sp>
      <p:sp>
        <p:nvSpPr>
          <p:cNvPr id="15110332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 third song on the 1989 published album „Bleach“</a:t>
            </a:r>
            <a:endParaRPr lang="de-DE"/>
          </a:p>
          <a:p>
            <a:pPr>
              <a:defRPr/>
            </a:pPr>
            <a:r>
              <a:rPr lang="de-DE"/>
              <a:t>Was recorded 1998 in Seattle </a:t>
            </a:r>
            <a:endParaRPr lang="de-DE"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sold of 550,000 times and received 3x gold and 1x platin</a:t>
            </a:r>
            <a:endParaRPr lang="de-DE"/>
          </a:p>
          <a:p>
            <a:pPr>
              <a:defRPr/>
            </a:pPr>
            <a:r>
              <a:rPr lang="de-DE"/>
              <a:t>The song is about Cobain‘s then girlfriend </a:t>
            </a:r>
            <a:r>
              <a:rPr lang="de-DE"/>
              <a:t>Tracy Marander</a:t>
            </a:r>
            <a:endParaRPr lang="de-DE"/>
          </a:p>
          <a:p>
            <a:pPr>
              <a:defRPr/>
            </a:pPr>
            <a:r>
              <a:rPr lang="de-DE"/>
              <a:t>He wrote it, because she complained, that he didn‘t wrote a song for her</a:t>
            </a:r>
            <a:endParaRPr lang="de-DE"/>
          </a:p>
          <a:p>
            <a:pPr>
              <a:defRPr/>
            </a:pPr>
            <a:r>
              <a:rPr lang="de-DE"/>
              <a:t>The title is „About a girl“, because that was the first thing said by Kurt Cobain about the song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2676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Why did i choose this song?</a:t>
            </a:r>
            <a:endParaRPr/>
          </a:p>
        </p:txBody>
      </p:sp>
      <p:sp>
        <p:nvSpPr>
          <p:cNvPr id="17626780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endParaRPr lang="de-DE"/>
          </a:p>
          <a:p>
            <a:pPr marL="0" indent="0">
              <a:buFont typeface="Arial"/>
              <a:buNone/>
              <a:defRPr/>
            </a:pPr>
            <a:r>
              <a:rPr lang="de-DE"/>
              <a:t>	It is a beautiful song with deep and emotional lyrics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4180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Message</a:t>
            </a:r>
            <a:endParaRPr/>
          </a:p>
        </p:txBody>
      </p:sp>
      <p:sp>
        <p:nvSpPr>
          <p:cNvPr id="14104078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It‘s about the complicated relationship between Kurt Cobain and his girlfriend Tracy Marander</a:t>
            </a:r>
            <a:endParaRPr lang="de-DE"/>
          </a:p>
          <a:p>
            <a:pPr>
              <a:defRPr/>
            </a:pPr>
            <a:r>
              <a:rPr lang="de-DE"/>
              <a:t>She wants him to get a job, or otherwise he wouldn‘t see her anymore and she would kick him out</a:t>
            </a:r>
            <a:endParaRPr lang="de-DE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ONLYOFFICE/8.3.0.97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2025-02-17T20:35:27Z</dcterms:modified>
</cp:coreProperties>
</file>