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CDFA-8180-4A12-91EA-E6957526B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25C58F-0A61-4042-ADE9-C0FB0AAAC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0900A7-4F63-46CE-B8FD-EA9ACBE71481}"/>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B902935B-8021-498D-AB43-E222B49C1D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0F990F-8D2C-488C-A492-F38A08064E8A}"/>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283404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1DCF-138E-4729-AAB0-A1B9D241C2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6954A9-AE02-4565-87A1-A11AED0D6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74BEDB-A8A2-460A-8466-32A327FCB362}"/>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EE7494B8-4996-4E94-9091-9730D8762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B40363-F3A9-428F-B50E-E31D9C02822A}"/>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197418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CFF15-BDC9-4EC7-8E71-ACCD9F1DA1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03DD3A-DCBA-4CF6-A9E9-937A6BD41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536A99-6FD7-48FB-858F-7EB81BA2F86D}"/>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C3270569-0E1A-4775-BC7F-CC93825B7C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AD686E-E5FE-4815-BE24-2847347D8A54}"/>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41248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AB9-0137-4587-8B51-F30D425A6A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BF70A9-E8C7-487E-A0AA-FE69469E4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1CBBF-BD4E-4607-B719-FBBD7D3E6C7A}"/>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2F3A6DED-37E2-417D-9690-AC38A624B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A35E4B-5031-44B6-A117-A3046CCC84E8}"/>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215836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5E6B-9FF0-4BF7-B882-5A76816B1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A25BF8-ADD7-4C5D-997E-ECEF07995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FC170-E16E-439F-BA54-05990E3F26A3}"/>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2C6884D8-0C3B-4B11-8EFA-1845CAD98B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8256C1-7DB3-47EC-A267-670A3769FA91}"/>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106122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A5F-6869-4988-B36F-705578C367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B288A1-6FF9-43D3-8308-8DAFB8D1F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AACD6D-A12E-4E6B-9E83-3CCDC4068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AF2125-DDF2-4251-828C-081227F69005}"/>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6" name="Footer Placeholder 5">
            <a:extLst>
              <a:ext uri="{FF2B5EF4-FFF2-40B4-BE49-F238E27FC236}">
                <a16:creationId xmlns:a16="http://schemas.microsoft.com/office/drawing/2014/main" id="{4332C69D-779B-470E-8847-3BEEFED8AF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D39947-0CA3-458C-BC7B-13C5804B0E06}"/>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203861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6322-30A8-4BDC-9C4C-C110E4EA5F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3D949E-ED76-4CD4-B0EF-16005C17D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4FB62-B6C6-46E4-8A33-8B7D30BF9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175327-D151-422B-A09F-399BAC117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64D6A-1136-45B7-BAC9-73C7AC641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C9D8DC-01A3-4594-B976-4A29D752B833}"/>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8" name="Footer Placeholder 7">
            <a:extLst>
              <a:ext uri="{FF2B5EF4-FFF2-40B4-BE49-F238E27FC236}">
                <a16:creationId xmlns:a16="http://schemas.microsoft.com/office/drawing/2014/main" id="{4E50ED8C-F6BE-4DC1-9693-E726996683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EFBB96-69E4-473A-B7C7-B1F2FE118CE2}"/>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96704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6771-A85A-46A3-B900-35C7DA442B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D712ED-38D3-4261-ADEF-E3B7C250AAF5}"/>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4" name="Footer Placeholder 3">
            <a:extLst>
              <a:ext uri="{FF2B5EF4-FFF2-40B4-BE49-F238E27FC236}">
                <a16:creationId xmlns:a16="http://schemas.microsoft.com/office/drawing/2014/main" id="{81A172FB-D94E-418A-A304-629B790598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D3CB34-B6B3-453B-8DC1-B01E82A248CC}"/>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330179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5B0DA-FDCF-42E2-BF6D-6CF1F945A952}"/>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3" name="Footer Placeholder 2">
            <a:extLst>
              <a:ext uri="{FF2B5EF4-FFF2-40B4-BE49-F238E27FC236}">
                <a16:creationId xmlns:a16="http://schemas.microsoft.com/office/drawing/2014/main" id="{494C41B9-96D7-4885-8017-40D446E4B8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B894E1-9DAE-48A3-B1B6-A16ACE4EB3A3}"/>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11309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3291-7DB3-4A24-B08E-2D0BD6312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D30138E-D4DB-4EF1-8AAB-8AD7F8D21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2A85A28-11D2-4B1E-9D6B-B527E2704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AEE27-F07A-4DC1-9379-10E54371349B}"/>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6" name="Footer Placeholder 5">
            <a:extLst>
              <a:ext uri="{FF2B5EF4-FFF2-40B4-BE49-F238E27FC236}">
                <a16:creationId xmlns:a16="http://schemas.microsoft.com/office/drawing/2014/main" id="{C94BE1BE-FFE8-47AD-B536-7C25AC7F1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5B5998-786E-478F-B484-A03782651B79}"/>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304912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4C75-6575-4AA3-BB89-6EF854A92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6418D7-F554-4D05-A2AE-2D5ECDA58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CF36EE-2DC6-4313-A1CC-AA0C928B2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94E89-1FDC-4224-A1A8-77A0078AEB53}"/>
              </a:ext>
            </a:extLst>
          </p:cNvPr>
          <p:cNvSpPr>
            <a:spLocks noGrp="1"/>
          </p:cNvSpPr>
          <p:nvPr>
            <p:ph type="dt" sz="half" idx="10"/>
          </p:nvPr>
        </p:nvSpPr>
        <p:spPr/>
        <p:txBody>
          <a:bodyPr/>
          <a:lstStyle/>
          <a:p>
            <a:fld id="{7E606EE2-3905-4789-A304-B49BC2977F68}" type="datetimeFigureOut">
              <a:rPr lang="en-GB" smtClean="0"/>
              <a:t>01/02/2020</a:t>
            </a:fld>
            <a:endParaRPr lang="en-GB"/>
          </a:p>
        </p:txBody>
      </p:sp>
      <p:sp>
        <p:nvSpPr>
          <p:cNvPr id="6" name="Footer Placeholder 5">
            <a:extLst>
              <a:ext uri="{FF2B5EF4-FFF2-40B4-BE49-F238E27FC236}">
                <a16:creationId xmlns:a16="http://schemas.microsoft.com/office/drawing/2014/main" id="{A71A41DE-7781-4741-96BE-8C2F345A69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CAB65D-1A94-4C82-838C-9FB4E03DBEA8}"/>
              </a:ext>
            </a:extLst>
          </p:cNvPr>
          <p:cNvSpPr>
            <a:spLocks noGrp="1"/>
          </p:cNvSpPr>
          <p:nvPr>
            <p:ph type="sldNum" sz="quarter" idx="12"/>
          </p:nvPr>
        </p:nvSpPr>
        <p:spPr/>
        <p:txBody>
          <a:bodyPr/>
          <a:lstStyle/>
          <a:p>
            <a:fld id="{EEB19922-B936-4D70-8A93-5561B5D83DF3}" type="slidenum">
              <a:rPr lang="en-GB" smtClean="0"/>
              <a:t>‹#›</a:t>
            </a:fld>
            <a:endParaRPr lang="en-GB"/>
          </a:p>
        </p:txBody>
      </p:sp>
    </p:spTree>
    <p:extLst>
      <p:ext uri="{BB962C8B-B14F-4D97-AF65-F5344CB8AC3E}">
        <p14:creationId xmlns:p14="http://schemas.microsoft.com/office/powerpoint/2010/main" val="242290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DE771-EE7B-4178-9CCB-762606112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25601-3FAE-4B41-8929-B4B3A5330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3B39A1-F9FA-4D58-B7CF-853A221D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06EE2-3905-4789-A304-B49BC2977F68}" type="datetimeFigureOut">
              <a:rPr lang="en-GB" smtClean="0"/>
              <a:t>01/02/2020</a:t>
            </a:fld>
            <a:endParaRPr lang="en-GB"/>
          </a:p>
        </p:txBody>
      </p:sp>
      <p:sp>
        <p:nvSpPr>
          <p:cNvPr id="5" name="Footer Placeholder 4">
            <a:extLst>
              <a:ext uri="{FF2B5EF4-FFF2-40B4-BE49-F238E27FC236}">
                <a16:creationId xmlns:a16="http://schemas.microsoft.com/office/drawing/2014/main" id="{1333ABBB-EC30-4ADE-ACD8-D197ED9F9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C1165F4-3FAF-406A-923B-499F8D713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19922-B936-4D70-8A93-5561B5D83DF3}" type="slidenum">
              <a:rPr lang="en-GB" smtClean="0"/>
              <a:t>‹#›</a:t>
            </a:fld>
            <a:endParaRPr lang="en-GB"/>
          </a:p>
        </p:txBody>
      </p:sp>
    </p:spTree>
    <p:extLst>
      <p:ext uri="{BB962C8B-B14F-4D97-AF65-F5344CB8AC3E}">
        <p14:creationId xmlns:p14="http://schemas.microsoft.com/office/powerpoint/2010/main" val="1764587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6484-5962-431B-BBE8-28C48936F0B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C3E62A36-0FC6-411F-B460-4E85F064AC70}"/>
              </a:ext>
            </a:extLst>
          </p:cNvPr>
          <p:cNvSpPr>
            <a:spLocks noGrp="1"/>
          </p:cNvSpPr>
          <p:nvPr>
            <p:ph type="subTitle" idx="1"/>
          </p:nvPr>
        </p:nvSpPr>
        <p:spPr/>
        <p:txBody>
          <a:bodyPr/>
          <a:lstStyle/>
          <a:p>
            <a:endParaRPr lang="en-GB"/>
          </a:p>
        </p:txBody>
      </p:sp>
      <p:pic>
        <p:nvPicPr>
          <p:cNvPr id="5" name="Picture 4" descr="A picture containing photo, bird, man, sitting&#10;&#10;Description automatically generated">
            <a:extLst>
              <a:ext uri="{FF2B5EF4-FFF2-40B4-BE49-F238E27FC236}">
                <a16:creationId xmlns:a16="http://schemas.microsoft.com/office/drawing/2014/main" id="{CE1385D5-CAA0-467E-9841-2033B060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128556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6324A-642C-4E2C-9810-7C05BDCCA37D}"/>
              </a:ext>
            </a:extLst>
          </p:cNvPr>
          <p:cNvSpPr>
            <a:spLocks noGrp="1"/>
          </p:cNvSpPr>
          <p:nvPr>
            <p:ph type="title"/>
          </p:nvPr>
        </p:nvSpPr>
        <p:spPr>
          <a:xfrm>
            <a:off x="640079" y="2053641"/>
            <a:ext cx="3669161" cy="2760098"/>
          </a:xfrm>
        </p:spPr>
        <p:txBody>
          <a:bodyPr>
            <a:normAutofit/>
          </a:bodyPr>
          <a:lstStyle/>
          <a:p>
            <a:r>
              <a:rPr lang="en-US" sz="8600" dirty="0">
                <a:solidFill>
                  <a:srgbClr val="FFFFFF"/>
                </a:solidFill>
              </a:rPr>
              <a:t>Story behind</a:t>
            </a:r>
            <a:endParaRPr lang="en-GB" sz="8600" dirty="0">
              <a:solidFill>
                <a:srgbClr val="FFFFFF"/>
              </a:solidFill>
            </a:endParaRPr>
          </a:p>
        </p:txBody>
      </p:sp>
      <p:sp>
        <p:nvSpPr>
          <p:cNvPr id="3" name="Content Placeholder 2">
            <a:extLst>
              <a:ext uri="{FF2B5EF4-FFF2-40B4-BE49-F238E27FC236}">
                <a16:creationId xmlns:a16="http://schemas.microsoft.com/office/drawing/2014/main" id="{CC58227F-6138-4CEB-BC98-6AFFAF631D24}"/>
              </a:ext>
            </a:extLst>
          </p:cNvPr>
          <p:cNvSpPr>
            <a:spLocks noGrp="1"/>
          </p:cNvSpPr>
          <p:nvPr>
            <p:ph idx="1"/>
          </p:nvPr>
        </p:nvSpPr>
        <p:spPr>
          <a:xfrm>
            <a:off x="6090574" y="801866"/>
            <a:ext cx="5306084" cy="5230634"/>
          </a:xfrm>
        </p:spPr>
        <p:txBody>
          <a:bodyPr anchor="ctr">
            <a:noAutofit/>
          </a:bodyPr>
          <a:lstStyle/>
          <a:p>
            <a:pPr marL="0" indent="0">
              <a:buNone/>
            </a:pPr>
            <a:r>
              <a:rPr lang="en-US" sz="4400" dirty="0">
                <a:latin typeface="+mj-lt"/>
              </a:rPr>
              <a:t>Our hero, duck Beacky, comes back to her home pond and meets her old friend Quilly. They both notice that the problem of pollution is even worse than the year before.</a:t>
            </a:r>
            <a:endParaRPr lang="en-GB" sz="4400" dirty="0">
              <a:solidFill>
                <a:srgbClr val="000000"/>
              </a:solidFill>
              <a:latin typeface="+mj-lt"/>
            </a:endParaRPr>
          </a:p>
        </p:txBody>
      </p:sp>
    </p:spTree>
    <p:extLst>
      <p:ext uri="{BB962C8B-B14F-4D97-AF65-F5344CB8AC3E}">
        <p14:creationId xmlns:p14="http://schemas.microsoft.com/office/powerpoint/2010/main" val="316139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04B59-443A-4AC6-8F91-A7A2950F98BF}"/>
              </a:ext>
            </a:extLst>
          </p:cNvPr>
          <p:cNvSpPr>
            <a:spLocks noGrp="1"/>
          </p:cNvSpPr>
          <p:nvPr>
            <p:ph type="title"/>
          </p:nvPr>
        </p:nvSpPr>
        <p:spPr>
          <a:xfrm>
            <a:off x="8850215" y="892334"/>
            <a:ext cx="2613872" cy="4794567"/>
          </a:xfrm>
        </p:spPr>
        <p:txBody>
          <a:bodyPr vert="horz" lIns="91440" tIns="45720" rIns="91440" bIns="45720" rtlCol="0" anchor="ctr">
            <a:noAutofit/>
          </a:bodyPr>
          <a:lstStyle/>
          <a:p>
            <a:r>
              <a:rPr lang="en-US" dirty="0">
                <a:solidFill>
                  <a:schemeClr val="bg1">
                    <a:lumMod val="95000"/>
                  </a:schemeClr>
                </a:solidFill>
              </a:rPr>
              <a:t>Thus, they decide to fight back against the main cause of the pollution - humans.</a:t>
            </a:r>
          </a:p>
        </p:txBody>
      </p:sp>
      <p:sp>
        <p:nvSpPr>
          <p:cNvPr id="1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Content Placeholder 37" descr="A screenshot of a cell phone&#10;&#10;Description automatically generated">
            <a:extLst>
              <a:ext uri="{FF2B5EF4-FFF2-40B4-BE49-F238E27FC236}">
                <a16:creationId xmlns:a16="http://schemas.microsoft.com/office/drawing/2014/main" id="{F23DBF73-704B-474C-9857-038012E6D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16" y="1165989"/>
            <a:ext cx="8118654" cy="4247259"/>
          </a:xfrm>
        </p:spPr>
      </p:pic>
    </p:spTree>
    <p:extLst>
      <p:ext uri="{BB962C8B-B14F-4D97-AF65-F5344CB8AC3E}">
        <p14:creationId xmlns:p14="http://schemas.microsoft.com/office/powerpoint/2010/main" val="144584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8184E-CEC6-44DC-B0ED-C616A8AC61B9}"/>
              </a:ext>
            </a:extLst>
          </p:cNvPr>
          <p:cNvSpPr>
            <a:spLocks noGrp="1"/>
          </p:cNvSpPr>
          <p:nvPr>
            <p:ph type="title"/>
          </p:nvPr>
        </p:nvSpPr>
        <p:spPr>
          <a:xfrm>
            <a:off x="8608864" y="484631"/>
            <a:ext cx="3679552" cy="5724145"/>
          </a:xfrm>
        </p:spPr>
        <p:txBody>
          <a:bodyPr vert="horz" lIns="91440" tIns="45720" rIns="91440" bIns="45720" rtlCol="0" anchor="ctr">
            <a:normAutofit/>
          </a:bodyPr>
          <a:lstStyle/>
          <a:p>
            <a:r>
              <a:rPr lang="en-US" sz="4600" dirty="0">
                <a:solidFill>
                  <a:srgbClr val="FFFFFF"/>
                </a:solidFill>
              </a:rPr>
              <a:t>Use special attack of flapping wings to scare. This would require energy.</a:t>
            </a:r>
            <a:br>
              <a:rPr lang="en-US" sz="3300" dirty="0">
                <a:solidFill>
                  <a:srgbClr val="FFFFFF"/>
                </a:solidFill>
              </a:rPr>
            </a:br>
            <a:endParaRPr lang="en-US" sz="33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Content Placeholder 42" descr="A screenshot of a cell phone&#10;&#10;Description automatically generated">
            <a:extLst>
              <a:ext uri="{FF2B5EF4-FFF2-40B4-BE49-F238E27FC236}">
                <a16:creationId xmlns:a16="http://schemas.microsoft.com/office/drawing/2014/main" id="{E31B1D09-AA64-4647-B000-5603137F6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27" y="1265044"/>
            <a:ext cx="6951899" cy="3978760"/>
          </a:xfrm>
        </p:spPr>
      </p:pic>
    </p:spTree>
    <p:extLst>
      <p:ext uri="{BB962C8B-B14F-4D97-AF65-F5344CB8AC3E}">
        <p14:creationId xmlns:p14="http://schemas.microsoft.com/office/powerpoint/2010/main" val="33582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E2CAE-5590-4725-B6DC-1F6CB24653FD}"/>
              </a:ext>
            </a:extLst>
          </p:cNvPr>
          <p:cNvSpPr>
            <a:spLocks noGrp="1"/>
          </p:cNvSpPr>
          <p:nvPr>
            <p:ph type="title"/>
          </p:nvPr>
        </p:nvSpPr>
        <p:spPr>
          <a:xfrm>
            <a:off x="8766925" y="628064"/>
            <a:ext cx="3098504" cy="5437280"/>
          </a:xfrm>
        </p:spPr>
        <p:txBody>
          <a:bodyPr vert="horz" lIns="91440" tIns="45720" rIns="91440" bIns="45720" rtlCol="0" anchor="ctr">
            <a:normAutofit/>
          </a:bodyPr>
          <a:lstStyle/>
          <a:p>
            <a:endParaRPr lang="en-US" sz="4600" dirty="0">
              <a:solidFill>
                <a:schemeClr val="bg1">
                  <a:lumMod val="95000"/>
                </a:schemeClr>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2DDE642E-C5D9-49DA-9C53-65634457ECEE}"/>
              </a:ext>
            </a:extLst>
          </p:cNvPr>
          <p:cNvSpPr>
            <a:spLocks noGrp="1"/>
          </p:cNvSpPr>
          <p:nvPr>
            <p:ph idx="1"/>
          </p:nvPr>
        </p:nvSpPr>
        <p:spPr>
          <a:xfrm>
            <a:off x="735564" y="967209"/>
            <a:ext cx="6943530" cy="4351338"/>
          </a:xfrm>
        </p:spPr>
        <p:txBody>
          <a:bodyPr/>
          <a:lstStyle/>
          <a:p>
            <a:r>
              <a:rPr lang="en-US" dirty="0">
                <a:latin typeface="+mj-lt"/>
              </a:rPr>
              <a:t>You have limited resources to fight humans. You must keep an eye on your health bar and your energy at all times.</a:t>
            </a:r>
          </a:p>
          <a:p>
            <a:r>
              <a:rPr lang="en-US" dirty="0">
                <a:latin typeface="+mj-lt"/>
              </a:rPr>
              <a:t>If a tourist overpowers you, you will lose your consciousness and float </a:t>
            </a:r>
            <a:r>
              <a:rPr lang="en-GB" dirty="0">
                <a:latin typeface="+mj-lt"/>
              </a:rPr>
              <a:t>to the shore.</a:t>
            </a:r>
          </a:p>
          <a:p>
            <a:r>
              <a:rPr lang="en-US" dirty="0">
                <a:latin typeface="+mj-lt"/>
              </a:rPr>
              <a:t>After some time, Beacky will need a rest, and Quilly can take over.</a:t>
            </a:r>
          </a:p>
          <a:p>
            <a:r>
              <a:rPr lang="en-US" dirty="0">
                <a:latin typeface="+mj-lt"/>
              </a:rPr>
              <a:t>Together you will be able to clear the pond of the litter and those who leave it.</a:t>
            </a:r>
            <a:endParaRPr lang="en-GB" dirty="0">
              <a:latin typeface="+mj-lt"/>
            </a:endParaRPr>
          </a:p>
        </p:txBody>
      </p:sp>
      <p:pic>
        <p:nvPicPr>
          <p:cNvPr id="9" name="Picture 8" descr="A picture containing nature, rain, fence, white&#10;&#10;Description automatically generated">
            <a:extLst>
              <a:ext uri="{FF2B5EF4-FFF2-40B4-BE49-F238E27FC236}">
                <a16:creationId xmlns:a16="http://schemas.microsoft.com/office/drawing/2014/main" id="{E5A44CD7-4F82-41C5-B897-FE4FE540C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580" y="1660168"/>
            <a:ext cx="2818796" cy="3023799"/>
          </a:xfrm>
          <a:prstGeom prst="rect">
            <a:avLst/>
          </a:prstGeom>
        </p:spPr>
      </p:pic>
    </p:spTree>
    <p:extLst>
      <p:ext uri="{BB962C8B-B14F-4D97-AF65-F5344CB8AC3E}">
        <p14:creationId xmlns:p14="http://schemas.microsoft.com/office/powerpoint/2010/main" val="115286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50B5-C0CE-4A46-9862-1DE05DC6805E}"/>
              </a:ext>
            </a:extLst>
          </p:cNvPr>
          <p:cNvSpPr>
            <a:spLocks noGrp="1"/>
          </p:cNvSpPr>
          <p:nvPr>
            <p:ph type="title"/>
          </p:nvPr>
        </p:nvSpPr>
        <p:spPr>
          <a:xfrm>
            <a:off x="6900368" y="824389"/>
            <a:ext cx="4668049" cy="1876866"/>
          </a:xfrm>
        </p:spPr>
        <p:txBody>
          <a:bodyPr vert="horz" lIns="91440" tIns="45720" rIns="91440" bIns="45720" rtlCol="0" anchor="b">
            <a:noAutofit/>
          </a:bodyPr>
          <a:lstStyle/>
          <a:p>
            <a:r>
              <a:rPr lang="en-US" sz="6800" dirty="0"/>
              <a:t>Thanks for attention! </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duck&#10;&#10;Description automatically generated">
            <a:extLst>
              <a:ext uri="{FF2B5EF4-FFF2-40B4-BE49-F238E27FC236}">
                <a16:creationId xmlns:a16="http://schemas.microsoft.com/office/drawing/2014/main" id="{D801050F-6FC4-46AA-B2E1-6F98D56E23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92" r="568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TextBox 5">
            <a:extLst>
              <a:ext uri="{FF2B5EF4-FFF2-40B4-BE49-F238E27FC236}">
                <a16:creationId xmlns:a16="http://schemas.microsoft.com/office/drawing/2014/main" id="{9D07E8AD-539E-492D-B015-A205C5CFAFDC}"/>
              </a:ext>
            </a:extLst>
          </p:cNvPr>
          <p:cNvSpPr txBox="1"/>
          <p:nvPr/>
        </p:nvSpPr>
        <p:spPr>
          <a:xfrm>
            <a:off x="6273764" y="5980922"/>
            <a:ext cx="5298502" cy="584775"/>
          </a:xfrm>
          <a:prstGeom prst="rect">
            <a:avLst/>
          </a:prstGeom>
          <a:noFill/>
        </p:spPr>
        <p:txBody>
          <a:bodyPr wrap="none" rtlCol="0">
            <a:spAutoFit/>
          </a:bodyPr>
          <a:lstStyle/>
          <a:p>
            <a:r>
              <a:rPr lang="en-US" sz="3200" dirty="0">
                <a:latin typeface="+mj-lt"/>
              </a:rPr>
              <a:t>Completed by 1</a:t>
            </a:r>
            <a:r>
              <a:rPr lang="en-US" sz="3200" baseline="30000" dirty="0">
                <a:latin typeface="+mj-lt"/>
              </a:rPr>
              <a:t>st</a:t>
            </a:r>
            <a:r>
              <a:rPr lang="en-US" sz="3200" dirty="0">
                <a:latin typeface="+mj-lt"/>
              </a:rPr>
              <a:t> year students</a:t>
            </a:r>
            <a:endParaRPr lang="en-GB" sz="3200" dirty="0">
              <a:latin typeface="+mj-lt"/>
            </a:endParaRPr>
          </a:p>
        </p:txBody>
      </p:sp>
    </p:spTree>
    <p:extLst>
      <p:ext uri="{BB962C8B-B14F-4D97-AF65-F5344CB8AC3E}">
        <p14:creationId xmlns:p14="http://schemas.microsoft.com/office/powerpoint/2010/main" val="27412619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152</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Story behind</vt:lpstr>
      <vt:lpstr>Thus, they decide to fight back against the main cause of the pollution - humans.</vt:lpstr>
      <vt:lpstr>Use special attack of flapping wings to scare. This would require energy. </vt:lpstr>
      <vt:lpstr>PowerPoint Presentation</vt:lpstr>
      <vt:lpstr>Thanks for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Liubarskij Sergej</dc:creator>
  <cp:lastModifiedBy>Liubarskij Sergej</cp:lastModifiedBy>
  <cp:revision>4</cp:revision>
  <dcterms:created xsi:type="dcterms:W3CDTF">2020-02-01T23:09:50Z</dcterms:created>
  <dcterms:modified xsi:type="dcterms:W3CDTF">2020-02-02T11:56:48Z</dcterms:modified>
</cp:coreProperties>
</file>