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2B9-8E64-4845-8E1E-787161A507A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C2A6-FB16-467C-B878-14F81E69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67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2B9-8E64-4845-8E1E-787161A507A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C2A6-FB16-467C-B878-14F81E69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41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2B9-8E64-4845-8E1E-787161A507A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C2A6-FB16-467C-B878-14F81E69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62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2B9-8E64-4845-8E1E-787161A507A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C2A6-FB16-467C-B878-14F81E69E8F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0700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2B9-8E64-4845-8E1E-787161A507A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C2A6-FB16-467C-B878-14F81E69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95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2B9-8E64-4845-8E1E-787161A507A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C2A6-FB16-467C-B878-14F81E69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26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2B9-8E64-4845-8E1E-787161A507A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C2A6-FB16-467C-B878-14F81E69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40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2B9-8E64-4845-8E1E-787161A507A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C2A6-FB16-467C-B878-14F81E69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99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2B9-8E64-4845-8E1E-787161A507A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C2A6-FB16-467C-B878-14F81E69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69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2B9-8E64-4845-8E1E-787161A507A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C2A6-FB16-467C-B878-14F81E69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98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2B9-8E64-4845-8E1E-787161A507A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C2A6-FB16-467C-B878-14F81E69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84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2B9-8E64-4845-8E1E-787161A507A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C2A6-FB16-467C-B878-14F81E69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97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2B9-8E64-4845-8E1E-787161A507A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C2A6-FB16-467C-B878-14F81E69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44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2B9-8E64-4845-8E1E-787161A507A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C2A6-FB16-467C-B878-14F81E69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75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2B9-8E64-4845-8E1E-787161A507A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C2A6-FB16-467C-B878-14F81E69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31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2B9-8E64-4845-8E1E-787161A507A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C2A6-FB16-467C-B878-14F81E69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1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2B9-8E64-4845-8E1E-787161A507A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C2A6-FB16-467C-B878-14F81E69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27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2C2B9-8E64-4845-8E1E-787161A507A2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BC2A6-FB16-467C-B878-14F81E69E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575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42933" y="620486"/>
            <a:ext cx="8825658" cy="3329581"/>
          </a:xfrm>
        </p:spPr>
        <p:txBody>
          <a:bodyPr/>
          <a:lstStyle/>
          <a:p>
            <a:r>
              <a:rPr lang="en-US" dirty="0"/>
              <a:t>Tower Defense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99863" y="6511834"/>
            <a:ext cx="3492137" cy="346166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38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94139"/>
            <a:ext cx="8946541" cy="4195481"/>
          </a:xfrm>
        </p:spPr>
        <p:txBody>
          <a:bodyPr/>
          <a:lstStyle/>
          <a:p>
            <a:r>
              <a:rPr lang="ru-RU" dirty="0"/>
              <a:t>Идея:</a:t>
            </a:r>
          </a:p>
          <a:p>
            <a:pPr lvl="1"/>
            <a:r>
              <a:rPr lang="ru-RU" dirty="0"/>
              <a:t>Создание</a:t>
            </a:r>
            <a:r>
              <a:rPr lang="en-US" dirty="0"/>
              <a:t> </a:t>
            </a:r>
            <a:r>
              <a:rPr lang="ru-RU" dirty="0"/>
              <a:t>игры, в которой главная задача, защищать свою базу.</a:t>
            </a:r>
          </a:p>
          <a:p>
            <a:r>
              <a:rPr lang="ru-RU" dirty="0"/>
              <a:t>Эта игра была создана в развлекательных целях, ну а ещё нас заставили(.</a:t>
            </a:r>
          </a:p>
          <a:p>
            <a:r>
              <a:rPr lang="ru-RU" dirty="0"/>
              <a:t>Никакую важную задачу в этом мире она не решает, но игры это весело…...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AF49F0-073B-4AB8-A0E7-A2E04B693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1" t="25848" r="24369" b="15368"/>
          <a:stretch/>
        </p:blipFill>
        <p:spPr>
          <a:xfrm>
            <a:off x="7434377" y="3198447"/>
            <a:ext cx="4550478" cy="36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9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Индивидуальность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798" y="1699992"/>
            <a:ext cx="8946541" cy="4195481"/>
          </a:xfrm>
        </p:spPr>
        <p:txBody>
          <a:bodyPr/>
          <a:lstStyle/>
          <a:p>
            <a:r>
              <a:rPr lang="ru-RU" dirty="0"/>
              <a:t>Прекрасная графика, прекрасные анимации и индивидуальные текстуры.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9A2723-6EA0-4D3B-B06F-91335F42C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4" y="3040662"/>
            <a:ext cx="6147134" cy="423469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77706D-ECF0-4FFC-B59E-D0928CEE20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99" y="2787672"/>
            <a:ext cx="2638699" cy="310780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863D3A-E990-4426-990C-D1A8B8CA6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56" y="2477159"/>
            <a:ext cx="2638698" cy="341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7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853248"/>
            <a:ext cx="8985568" cy="4195481"/>
          </a:xfrm>
        </p:spPr>
        <p:txBody>
          <a:bodyPr/>
          <a:lstStyle/>
          <a:p>
            <a:r>
              <a:rPr lang="ru-RU" dirty="0"/>
              <a:t>Весь проект был реализован с помощью</a:t>
            </a:r>
            <a:r>
              <a:rPr lang="en-US" dirty="0"/>
              <a:t> </a:t>
            </a:r>
            <a:r>
              <a:rPr lang="en-US" dirty="0" err="1"/>
              <a:t>PyGame</a:t>
            </a:r>
            <a:r>
              <a:rPr lang="ru-RU" dirty="0"/>
              <a:t>, библиотеки </a:t>
            </a:r>
            <a:r>
              <a:rPr lang="en-US" dirty="0"/>
              <a:t>Random </a:t>
            </a:r>
            <a:r>
              <a:rPr lang="ru-RU" dirty="0"/>
              <a:t>и</a:t>
            </a:r>
            <a:r>
              <a:rPr lang="en-US" dirty="0"/>
              <a:t> Math</a:t>
            </a:r>
            <a:r>
              <a:rPr lang="ru-RU" dirty="0"/>
              <a:t>.</a:t>
            </a:r>
          </a:p>
          <a:p>
            <a:pPr lvl="1"/>
            <a:r>
              <a:rPr lang="en-US" dirty="0"/>
              <a:t>C </a:t>
            </a:r>
            <a:r>
              <a:rPr lang="ru-RU" dirty="0"/>
              <a:t>его помощью был реализован весь интерфейс и механика игры</a:t>
            </a:r>
          </a:p>
          <a:p>
            <a:pPr lvl="1"/>
            <a:r>
              <a:rPr lang="ru-RU" dirty="0"/>
              <a:t>С помощью </a:t>
            </a:r>
            <a:r>
              <a:rPr lang="en-US" dirty="0"/>
              <a:t>Random </a:t>
            </a:r>
            <a:r>
              <a:rPr lang="ru-RU" dirty="0"/>
              <a:t>позиции врагов.</a:t>
            </a:r>
          </a:p>
          <a:p>
            <a:pPr lvl="1"/>
            <a:r>
              <a:rPr lang="ru-RU" dirty="0"/>
              <a:t>С помощью </a:t>
            </a:r>
            <a:r>
              <a:rPr lang="en-US" dirty="0"/>
              <a:t>Math </a:t>
            </a:r>
            <a:r>
              <a:rPr lang="ru-RU" dirty="0"/>
              <a:t>углы стрельбы.</a:t>
            </a:r>
          </a:p>
          <a:p>
            <a:r>
              <a:rPr lang="ru-RU" dirty="0"/>
              <a:t>Было реализовано 3 уровня сложности.</a:t>
            </a:r>
          </a:p>
          <a:p>
            <a:r>
              <a:rPr lang="ru-RU" dirty="0"/>
              <a:t>Несколько видов врагов.</a:t>
            </a:r>
          </a:p>
        </p:txBody>
      </p:sp>
    </p:spTree>
    <p:extLst>
      <p:ext uri="{BB962C8B-B14F-4D97-AF65-F5344CB8AC3E}">
        <p14:creationId xmlns:p14="http://schemas.microsoft.com/office/powerpoint/2010/main" val="114603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6031" y="1471621"/>
            <a:ext cx="9404723" cy="140053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0614" y="2662519"/>
            <a:ext cx="8946541" cy="4195481"/>
          </a:xfrm>
        </p:spPr>
        <p:txBody>
          <a:bodyPr/>
          <a:lstStyle/>
          <a:p>
            <a:r>
              <a:rPr lang="ru-RU" dirty="0"/>
              <a:t>Проект готов.</a:t>
            </a:r>
          </a:p>
          <a:p>
            <a:r>
              <a:rPr lang="ru-RU" dirty="0"/>
              <a:t>Путем множества проверок, весь задуманный функционал работает.</a:t>
            </a:r>
          </a:p>
          <a:p>
            <a:r>
              <a:rPr lang="ru-RU" dirty="0"/>
              <a:t>Доработав проект и додумав ещё функционал, на выходе есть возможность получить конкурентно способный продукт.</a:t>
            </a:r>
          </a:p>
        </p:txBody>
      </p:sp>
    </p:spTree>
    <p:extLst>
      <p:ext uri="{BB962C8B-B14F-4D97-AF65-F5344CB8AC3E}">
        <p14:creationId xmlns:p14="http://schemas.microsoft.com/office/powerpoint/2010/main" val="534930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131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Tower Defense </vt:lpstr>
      <vt:lpstr>Введение</vt:lpstr>
      <vt:lpstr>Индивидуальность</vt:lpstr>
      <vt:lpstr>Реализация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Glent audio player</dc:title>
  <dc:creator>Gleb Golovin</dc:creator>
  <cp:lastModifiedBy>User</cp:lastModifiedBy>
  <cp:revision>11</cp:revision>
  <dcterms:created xsi:type="dcterms:W3CDTF">2021-11-11T10:54:56Z</dcterms:created>
  <dcterms:modified xsi:type="dcterms:W3CDTF">2022-02-22T07:28:28Z</dcterms:modified>
</cp:coreProperties>
</file>