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483768" y="1144711"/>
            <a:ext cx="453650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</a:t>
            </a:r>
            <a:r>
              <a:rPr lang="pt-BR" b="1" dirty="0"/>
              <a:t>ENIS GIGANTESCO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On-screen Show (4:3)</PresentationFormat>
  <Paragraphs>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2020-03-05T12:30:19Z</dcterms:modified>
</cp:coreProperties>
</file>