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79"/>
    <p:restoredTop sz="94674"/>
  </p:normalViewPr>
  <p:slideViewPr>
    <p:cSldViewPr snapToGrid="0" snapToObjects="1">
      <p:cViewPr>
        <p:scale>
          <a:sx n="83" d="100"/>
          <a:sy n="83" d="100"/>
        </p:scale>
        <p:origin x="1264" y="10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7350" y="4464028"/>
            <a:ext cx="6858000" cy="1194650"/>
          </a:xfrm>
        </p:spPr>
        <p:txBody>
          <a:bodyPr wrap="none" anchor="t">
            <a:normAutofit/>
          </a:bodyPr>
          <a:lstStyle>
            <a:lvl1pPr algn="r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100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7349" y="3829878"/>
            <a:ext cx="6858000" cy="618523"/>
          </a:xfrm>
        </p:spPr>
        <p:txBody>
          <a:bodyPr anchor="b">
            <a:normAutofit/>
          </a:bodyPr>
          <a:lstStyle>
            <a:lvl1pPr marL="0" indent="0" algn="r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smtClean="0"/>
              <a:t>2/12/17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024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367161"/>
            <a:ext cx="7886700" cy="81935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9841" y="987426"/>
            <a:ext cx="7886700" cy="337973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5186516"/>
            <a:ext cx="7885509" cy="682472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smtClean="0"/>
              <a:t>2/12/17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22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3534344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489399"/>
            <a:ext cx="7885509" cy="1501826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smtClean="0"/>
              <a:t>2/12/17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1193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365125"/>
            <a:ext cx="6977064" cy="2992904"/>
          </a:xfrm>
        </p:spPr>
        <p:txBody>
          <a:bodyPr anchor="ctr"/>
          <a:lstStyle>
            <a:lvl1pPr>
              <a:defRPr sz="33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8650" y="4501729"/>
            <a:ext cx="7884318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smtClean="0"/>
              <a:t>2/12/17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33283" y="786824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28359" y="2743200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384895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326968"/>
            <a:ext cx="7886700" cy="2511835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850581"/>
            <a:ext cx="7885509" cy="1140644"/>
          </a:xfrm>
        </p:spPr>
        <p:txBody>
          <a:bodyPr anchor="t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smtClean="0"/>
              <a:t>2/12/17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4105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002961" y="1885950"/>
            <a:ext cx="2210150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017598" y="2571750"/>
            <a:ext cx="21955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40996" y="1885950"/>
            <a:ext cx="220218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33081" y="2571750"/>
            <a:ext cx="2210096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71777" y="1885950"/>
            <a:ext cx="2199085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71777" y="2571750"/>
            <a:ext cx="2199085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smtClean="0"/>
              <a:t>2/12/17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9758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99064" y="4297503"/>
            <a:ext cx="2205038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99064" y="2256354"/>
            <a:ext cx="220503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99064" y="4873766"/>
            <a:ext cx="2205038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6748" y="4297503"/>
            <a:ext cx="2197894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256354"/>
            <a:ext cx="2197894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5733" y="4873765"/>
            <a:ext cx="2200805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53242" y="4297503"/>
            <a:ext cx="2199085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53241" y="2256354"/>
            <a:ext cx="219908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53148" y="4873763"/>
            <a:ext cx="2201998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smtClean="0"/>
              <a:t>2/12/17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1212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smtClean="0"/>
              <a:t>2/12/17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7296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smtClean="0"/>
              <a:t>2/12/17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830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smtClean="0"/>
              <a:t>2/12/17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575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40899" y="4464028"/>
            <a:ext cx="6858000" cy="1194650"/>
          </a:xfrm>
        </p:spPr>
        <p:txBody>
          <a:bodyPr wrap="none" anchor="t">
            <a:normAutofit/>
          </a:bodyPr>
          <a:lstStyle>
            <a:lvl1pPr algn="l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40899" y="3829878"/>
            <a:ext cx="6858000" cy="617822"/>
          </a:xfrm>
        </p:spPr>
        <p:txBody>
          <a:bodyPr anchor="b">
            <a:normAutofit/>
          </a:bodyPr>
          <a:lstStyle>
            <a:lvl1pPr marL="0" indent="0" algn="l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smtClean="0"/>
              <a:t>2/12/17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977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0000" y="1825625"/>
            <a:ext cx="3768912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9880" y="1825625"/>
            <a:ext cx="377547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smtClean="0"/>
              <a:t>2/12/17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878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681163"/>
            <a:ext cx="3768912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000" y="2505075"/>
            <a:ext cx="3768912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9880" y="1681163"/>
            <a:ext cx="3776661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9880" y="2505075"/>
            <a:ext cx="377666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smtClean="0"/>
              <a:t>2/12/17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590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smtClean="0"/>
              <a:t>2/12/17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087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smtClean="0"/>
              <a:t>2/12/17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301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smtClean="0"/>
              <a:t>2/12/17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112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smtClean="0"/>
              <a:t>2/12/17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740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825625"/>
            <a:ext cx="76753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smtClean="0"/>
              <a:t>2/12/17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4546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4" Type="http://schemas.openxmlformats.org/officeDocument/2006/relationships/image" Target="../media/image5.emf"/><Relationship Id="rId5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2179" y="4703349"/>
            <a:ext cx="6061753" cy="1213487"/>
          </a:xfrm>
        </p:spPr>
        <p:txBody>
          <a:bodyPr>
            <a:noAutofit/>
          </a:bodyPr>
          <a:lstStyle/>
          <a:p>
            <a:r>
              <a:rPr lang="en-US" sz="2400" spc="0" dirty="0"/>
              <a:t>Theoretical </a:t>
            </a:r>
            <a:r>
              <a:rPr lang="en-US" sz="2400" spc="0" dirty="0"/>
              <a:t>Grounds  </a:t>
            </a:r>
            <a:br>
              <a:rPr lang="en-US" sz="2400" spc="0" dirty="0"/>
            </a:br>
            <a:r>
              <a:rPr lang="en-US" sz="2400" spc="0" dirty="0"/>
              <a:t>and Market Adaptations</a:t>
            </a:r>
            <a:br>
              <a:rPr lang="en-US" sz="2400" spc="0" dirty="0"/>
            </a:br>
            <a:r>
              <a:rPr lang="en-US" sz="2400" spc="0" dirty="0"/>
              <a:t>of Financial </a:t>
            </a:r>
            <a:r>
              <a:rPr lang="en-US" sz="2400" spc="0" dirty="0" err="1"/>
              <a:t>Fx</a:t>
            </a:r>
            <a:r>
              <a:rPr lang="en-US" sz="2400" spc="0" dirty="0"/>
              <a:t> and Interest Rate Options</a:t>
            </a:r>
            <a:endParaRPr lang="en-US" sz="2400" spc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5363" y="4076054"/>
            <a:ext cx="6998569" cy="609665"/>
          </a:xfrm>
        </p:spPr>
        <p:txBody>
          <a:bodyPr>
            <a:normAutofit/>
          </a:bodyPr>
          <a:lstStyle/>
          <a:p>
            <a:r>
              <a:rPr lang="en-US" sz="2000" dirty="0"/>
              <a:t>Gerardo Durán Martín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3423"/>
            <a:ext cx="6610028" cy="1983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736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Theoretical Grounds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745853"/>
            <a:ext cx="5457825" cy="762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02405" y="1690689"/>
            <a:ext cx="3124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Black-Scholes PDE (1973)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405" y="2215183"/>
            <a:ext cx="2124075" cy="3524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4386804"/>
            <a:ext cx="6276975" cy="35242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42785" y="3856134"/>
            <a:ext cx="3124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European Call Option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650" y="5104417"/>
            <a:ext cx="4047641" cy="652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477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Market Adaptations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85044" y="1715951"/>
            <a:ext cx="21017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Volatility Smile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5855516" y="1729539"/>
            <a:ext cx="1692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Rate Curves</a:t>
            </a:r>
            <a:endParaRPr lang="en-US" sz="2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095" y="2806570"/>
            <a:ext cx="3553629" cy="189526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221" y="2806570"/>
            <a:ext cx="3914914" cy="189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285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Depth</Template>
  <TotalTime>27</TotalTime>
  <Words>22</Words>
  <Application>Microsoft Macintosh PowerPoint</Application>
  <PresentationFormat>On-screen Show (4:3)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Corbel</vt:lpstr>
      <vt:lpstr>Arial</vt:lpstr>
      <vt:lpstr>Depth</vt:lpstr>
      <vt:lpstr>Theoretical Grounds   and Market Adaptations of Financial Fx and Interest Rate Options</vt:lpstr>
      <vt:lpstr>Theoretical Grounds</vt:lpstr>
      <vt:lpstr>Market Adaptations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Theoretical Grounds   and Market Adaptations of Financial Fx and Interest Rate Options</dc:title>
  <dc:creator>Gerardo Durán</dc:creator>
  <cp:lastModifiedBy>Gerardo Durán</cp:lastModifiedBy>
  <cp:revision>4</cp:revision>
  <dcterms:created xsi:type="dcterms:W3CDTF">2017-02-13T03:32:30Z</dcterms:created>
  <dcterms:modified xsi:type="dcterms:W3CDTF">2017-02-13T04:00:17Z</dcterms:modified>
</cp:coreProperties>
</file>