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Cabin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EB Garamond SemiBold"/>
      <p:regular r:id="rId19"/>
      <p:bold r:id="rId20"/>
      <p:italic r:id="rId21"/>
      <p:boldItalic r:id="rId22"/>
    </p:embeddedFont>
    <p:embeddedFont>
      <p:font typeface="Henny Penny"/>
      <p:regular r:id="rId23"/>
    </p:embeddedFont>
    <p:embeddedFont>
      <p:font typeface="Chelsea Market"/>
      <p:regular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6NwCGnPWljU6zUXSEP4q3rJ7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SemiBold-bold.fntdata"/><Relationship Id="rId22" Type="http://schemas.openxmlformats.org/officeDocument/2006/relationships/font" Target="fonts/EBGaramondSemiBold-boldItalic.fntdata"/><Relationship Id="rId21" Type="http://schemas.openxmlformats.org/officeDocument/2006/relationships/font" Target="fonts/EBGaramondSemiBold-italic.fntdata"/><Relationship Id="rId24" Type="http://schemas.openxmlformats.org/officeDocument/2006/relationships/font" Target="fonts/ChelseaMarket-regular.fntdata"/><Relationship Id="rId23" Type="http://schemas.openxmlformats.org/officeDocument/2006/relationships/font" Target="fonts/HennyPenn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19" Type="http://schemas.openxmlformats.org/officeDocument/2006/relationships/font" Target="fonts/EBGaramondSemiBold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2e2a11de4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2e2a11de4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e2a11de40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2e2a11de40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2e2a11de40_0_6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2e2a11de40_0_6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22e2a11de40_0_6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2e2a11de40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2e2a11de40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2e2a11de40_0_1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2e2a11de40_0_1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22e2a11de40_0_1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e2a11de40_0_2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e2a11de40_0_2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22e2a11de40_0_20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1670606" y="1495484"/>
            <a:ext cx="7009266" cy="167975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Calibri"/>
              <a:buNone/>
              <a:defRPr sz="3600">
                <a:solidFill>
                  <a:srgbClr val="0F24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671216" y="3182570"/>
            <a:ext cx="6855256" cy="642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None/>
              <a:defRPr b="0" i="0" sz="2800">
                <a:solidFill>
                  <a:srgbClr val="0F243E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2a11de40_0_425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2e2a11de40_0_425"/>
          <p:cNvSpPr/>
          <p:nvPr/>
        </p:nvSpPr>
        <p:spPr>
          <a:xfrm>
            <a:off x="689005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2e2a11de40_0_425"/>
          <p:cNvSpPr txBox="1"/>
          <p:nvPr>
            <p:ph type="ctrTitle"/>
          </p:nvPr>
        </p:nvSpPr>
        <p:spPr>
          <a:xfrm>
            <a:off x="590600" y="774575"/>
            <a:ext cx="49980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g22e2a11de40_0_425"/>
          <p:cNvSpPr txBox="1"/>
          <p:nvPr>
            <p:ph idx="1" type="subTitle"/>
          </p:nvPr>
        </p:nvSpPr>
        <p:spPr>
          <a:xfrm>
            <a:off x="825200" y="3209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2a11de40_0_430"/>
          <p:cNvSpPr/>
          <p:nvPr/>
        </p:nvSpPr>
        <p:spPr>
          <a:xfrm flipH="1" rot="298247">
            <a:off x="3118227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e2a11de40_0_430"/>
          <p:cNvSpPr/>
          <p:nvPr/>
        </p:nvSpPr>
        <p:spPr>
          <a:xfrm flipH="1">
            <a:off x="-25700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2e2a11de40_0_430"/>
          <p:cNvSpPr txBox="1"/>
          <p:nvPr>
            <p:ph type="title"/>
          </p:nvPr>
        </p:nvSpPr>
        <p:spPr>
          <a:xfrm>
            <a:off x="619494" y="1936600"/>
            <a:ext cx="4432800" cy="18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g22e2a11de40_0_430"/>
          <p:cNvSpPr txBox="1"/>
          <p:nvPr>
            <p:ph hasCustomPrompt="1" idx="2" type="title"/>
          </p:nvPr>
        </p:nvSpPr>
        <p:spPr>
          <a:xfrm>
            <a:off x="2264394" y="794425"/>
            <a:ext cx="1143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g22e2a11de40_0_430"/>
          <p:cNvSpPr txBox="1"/>
          <p:nvPr>
            <p:ph idx="1" type="subTitle"/>
          </p:nvPr>
        </p:nvSpPr>
        <p:spPr>
          <a:xfrm>
            <a:off x="794994" y="3884850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2a11de40_0_4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g22e2a11de40_0_436"/>
          <p:cNvSpPr txBox="1"/>
          <p:nvPr>
            <p:ph idx="1" type="body"/>
          </p:nvPr>
        </p:nvSpPr>
        <p:spPr>
          <a:xfrm>
            <a:off x="720000" y="986375"/>
            <a:ext cx="77040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9" name="Google Shape;109;g22e2a11de40_0_436"/>
          <p:cNvSpPr/>
          <p:nvPr/>
        </p:nvSpPr>
        <p:spPr>
          <a:xfrm flipH="1" rot="-5400000">
            <a:off x="5760685" y="1795386"/>
            <a:ext cx="1788601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2e2a11de40_0_436"/>
          <p:cNvSpPr/>
          <p:nvPr/>
        </p:nvSpPr>
        <p:spPr>
          <a:xfrm flipH="1" rot="-10799749">
            <a:off x="-117763" y="-15621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2a11de40_0_4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g22e2a11de40_0_441"/>
          <p:cNvSpPr txBox="1"/>
          <p:nvPr>
            <p:ph idx="1" type="subTitle"/>
          </p:nvPr>
        </p:nvSpPr>
        <p:spPr>
          <a:xfrm>
            <a:off x="5055180" y="200917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g22e2a11de40_0_441"/>
          <p:cNvSpPr txBox="1"/>
          <p:nvPr>
            <p:ph idx="2" type="subTitle"/>
          </p:nvPr>
        </p:nvSpPr>
        <p:spPr>
          <a:xfrm>
            <a:off x="1583200" y="200917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g22e2a11de40_0_441"/>
          <p:cNvSpPr txBox="1"/>
          <p:nvPr>
            <p:ph idx="3" type="subTitle"/>
          </p:nvPr>
        </p:nvSpPr>
        <p:spPr>
          <a:xfrm>
            <a:off x="5055177" y="153832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g22e2a11de40_0_441"/>
          <p:cNvSpPr txBox="1"/>
          <p:nvPr>
            <p:ph idx="4" type="subTitle"/>
          </p:nvPr>
        </p:nvSpPr>
        <p:spPr>
          <a:xfrm>
            <a:off x="1583200" y="153832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g22e2a11de40_0_441"/>
          <p:cNvSpPr/>
          <p:nvPr/>
        </p:nvSpPr>
        <p:spPr>
          <a:xfrm rot="-9560575">
            <a:off x="-536663" y="-672418"/>
            <a:ext cx="3327002" cy="2978023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e2a11de40_0_441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2a11de40_0_4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g22e2a11de40_0_449"/>
          <p:cNvSpPr/>
          <p:nvPr/>
        </p:nvSpPr>
        <p:spPr>
          <a:xfrm>
            <a:off x="6890050" y="-216750"/>
            <a:ext cx="2586806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2e2a11de40_0_449"/>
          <p:cNvSpPr/>
          <p:nvPr/>
        </p:nvSpPr>
        <p:spPr>
          <a:xfrm rot="-298287">
            <a:off x="-132515" y="3524841"/>
            <a:ext cx="4763379" cy="18913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2a11de40_0_453"/>
          <p:cNvSpPr/>
          <p:nvPr/>
        </p:nvSpPr>
        <p:spPr>
          <a:xfrm rot="-178">
            <a:off x="4005475" y="1232345"/>
            <a:ext cx="5817369" cy="4154667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e2a11de40_0_45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g22e2a11de40_0_453"/>
          <p:cNvSpPr txBox="1"/>
          <p:nvPr>
            <p:ph idx="1" type="subTitle"/>
          </p:nvPr>
        </p:nvSpPr>
        <p:spPr>
          <a:xfrm>
            <a:off x="886363" y="1978386"/>
            <a:ext cx="3854400" cy="209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7" name="Google Shape;127;g22e2a11de40_0_453"/>
          <p:cNvSpPr/>
          <p:nvPr>
            <p:ph idx="2" type="pic"/>
          </p:nvPr>
        </p:nvSpPr>
        <p:spPr>
          <a:xfrm>
            <a:off x="5696088" y="1392050"/>
            <a:ext cx="2561700" cy="32652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2e2a11de40_0_453"/>
          <p:cNvSpPr/>
          <p:nvPr/>
        </p:nvSpPr>
        <p:spPr>
          <a:xfrm flipH="1" rot="5400120">
            <a:off x="-2733604" y="1597330"/>
            <a:ext cx="6262824" cy="10964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2a11de40_0_459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2e2a11de40_0_459"/>
          <p:cNvSpPr/>
          <p:nvPr/>
        </p:nvSpPr>
        <p:spPr>
          <a:xfrm>
            <a:off x="689005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2e2a11de40_0_459"/>
          <p:cNvSpPr txBox="1"/>
          <p:nvPr>
            <p:ph type="title"/>
          </p:nvPr>
        </p:nvSpPr>
        <p:spPr>
          <a:xfrm>
            <a:off x="3756600" y="1040725"/>
            <a:ext cx="467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81178"/>
            <a:ext cx="8229600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Calibri"/>
              <a:buNone/>
              <a:defRPr sz="3600">
                <a:solidFill>
                  <a:srgbClr val="0F24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48966" y="1350111"/>
            <a:ext cx="8246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5644">
                <a:solidFill>
                  <a:schemeClr val="dk1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2a11de40_0_463"/>
          <p:cNvSpPr txBox="1"/>
          <p:nvPr>
            <p:ph type="title"/>
          </p:nvPr>
        </p:nvSpPr>
        <p:spPr>
          <a:xfrm>
            <a:off x="4025225" y="1189050"/>
            <a:ext cx="44055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g22e2a11de40_0_463"/>
          <p:cNvSpPr txBox="1"/>
          <p:nvPr>
            <p:ph idx="1" type="subTitle"/>
          </p:nvPr>
        </p:nvSpPr>
        <p:spPr>
          <a:xfrm>
            <a:off x="4025225" y="3153450"/>
            <a:ext cx="4405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22e2a11de40_0_463"/>
          <p:cNvSpPr/>
          <p:nvPr/>
        </p:nvSpPr>
        <p:spPr>
          <a:xfrm rot="653625">
            <a:off x="6964716" y="234642"/>
            <a:ext cx="2979743" cy="5209359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2e2a11de40_0_463"/>
          <p:cNvSpPr/>
          <p:nvPr/>
        </p:nvSpPr>
        <p:spPr>
          <a:xfrm rot="-298287">
            <a:off x="-132515" y="3524841"/>
            <a:ext cx="4763379" cy="18913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2a11de40_0_468"/>
          <p:cNvSpPr txBox="1"/>
          <p:nvPr>
            <p:ph type="title"/>
          </p:nvPr>
        </p:nvSpPr>
        <p:spPr>
          <a:xfrm>
            <a:off x="640800" y="3728900"/>
            <a:ext cx="7862400" cy="882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g22e2a11de40_0_468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2a11de40_0_471"/>
          <p:cNvSpPr txBox="1"/>
          <p:nvPr>
            <p:ph hasCustomPrompt="1" type="title"/>
          </p:nvPr>
        </p:nvSpPr>
        <p:spPr>
          <a:xfrm>
            <a:off x="713225" y="1490188"/>
            <a:ext cx="53670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" name="Google Shape;143;g22e2a11de40_0_471"/>
          <p:cNvSpPr txBox="1"/>
          <p:nvPr>
            <p:ph idx="1" type="subTitle"/>
          </p:nvPr>
        </p:nvSpPr>
        <p:spPr>
          <a:xfrm>
            <a:off x="713225" y="3156213"/>
            <a:ext cx="536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g22e2a11de40_0_471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e2a11de40_0_471"/>
          <p:cNvSpPr/>
          <p:nvPr/>
        </p:nvSpPr>
        <p:spPr>
          <a:xfrm rot="-10118982">
            <a:off x="-600107" y="-277910"/>
            <a:ext cx="2984107" cy="365495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e2a11de40_0_477"/>
          <p:cNvSpPr/>
          <p:nvPr/>
        </p:nvSpPr>
        <p:spPr>
          <a:xfrm rot="-10508170">
            <a:off x="-517604" y="-60927"/>
            <a:ext cx="2710098" cy="3427590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2e2a11de40_0_477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2e2a11de40_0_4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g22e2a11de40_0_477"/>
          <p:cNvSpPr txBox="1"/>
          <p:nvPr>
            <p:ph idx="1" type="subTitle"/>
          </p:nvPr>
        </p:nvSpPr>
        <p:spPr>
          <a:xfrm>
            <a:off x="1814812" y="20638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2e2a11de40_0_477"/>
          <p:cNvSpPr txBox="1"/>
          <p:nvPr>
            <p:ph idx="2" type="subTitle"/>
          </p:nvPr>
        </p:nvSpPr>
        <p:spPr>
          <a:xfrm>
            <a:off x="5733262" y="20638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2e2a11de40_0_477"/>
          <p:cNvSpPr txBox="1"/>
          <p:nvPr>
            <p:ph idx="3" type="subTitle"/>
          </p:nvPr>
        </p:nvSpPr>
        <p:spPr>
          <a:xfrm>
            <a:off x="1814812" y="35734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2e2a11de40_0_477"/>
          <p:cNvSpPr txBox="1"/>
          <p:nvPr>
            <p:ph idx="4" type="subTitle"/>
          </p:nvPr>
        </p:nvSpPr>
        <p:spPr>
          <a:xfrm>
            <a:off x="5733262" y="35734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2e2a11de40_0_477"/>
          <p:cNvSpPr txBox="1"/>
          <p:nvPr>
            <p:ph hasCustomPrompt="1" idx="5" type="title"/>
          </p:nvPr>
        </p:nvSpPr>
        <p:spPr>
          <a:xfrm>
            <a:off x="991813" y="1876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g22e2a11de40_0_477"/>
          <p:cNvSpPr txBox="1"/>
          <p:nvPr>
            <p:ph hasCustomPrompt="1" idx="6" type="title"/>
          </p:nvPr>
        </p:nvSpPr>
        <p:spPr>
          <a:xfrm>
            <a:off x="9918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g22e2a11de40_0_477"/>
          <p:cNvSpPr txBox="1"/>
          <p:nvPr>
            <p:ph hasCustomPrompt="1" idx="7" type="title"/>
          </p:nvPr>
        </p:nvSpPr>
        <p:spPr>
          <a:xfrm>
            <a:off x="4895513" y="189965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g22e2a11de40_0_477"/>
          <p:cNvSpPr txBox="1"/>
          <p:nvPr>
            <p:ph hasCustomPrompt="1" idx="8" type="title"/>
          </p:nvPr>
        </p:nvSpPr>
        <p:spPr>
          <a:xfrm>
            <a:off x="48955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g22e2a11de40_0_477"/>
          <p:cNvSpPr txBox="1"/>
          <p:nvPr>
            <p:ph idx="9" type="subTitle"/>
          </p:nvPr>
        </p:nvSpPr>
        <p:spPr>
          <a:xfrm>
            <a:off x="1814812" y="1698650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g22e2a11de40_0_477"/>
          <p:cNvSpPr txBox="1"/>
          <p:nvPr>
            <p:ph idx="13" type="subTitle"/>
          </p:nvPr>
        </p:nvSpPr>
        <p:spPr>
          <a:xfrm>
            <a:off x="5733262" y="1698650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g22e2a11de40_0_477"/>
          <p:cNvSpPr txBox="1"/>
          <p:nvPr>
            <p:ph idx="14" type="subTitle"/>
          </p:nvPr>
        </p:nvSpPr>
        <p:spPr>
          <a:xfrm>
            <a:off x="1814812" y="3208325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g22e2a11de40_0_477"/>
          <p:cNvSpPr txBox="1"/>
          <p:nvPr>
            <p:ph idx="15" type="subTitle"/>
          </p:nvPr>
        </p:nvSpPr>
        <p:spPr>
          <a:xfrm>
            <a:off x="5733262" y="3208325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2a11de40_0_493"/>
          <p:cNvSpPr txBox="1"/>
          <p:nvPr>
            <p:ph type="title"/>
          </p:nvPr>
        </p:nvSpPr>
        <p:spPr>
          <a:xfrm>
            <a:off x="2705550" y="2080750"/>
            <a:ext cx="3580500" cy="1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g22e2a11de40_0_493"/>
          <p:cNvSpPr txBox="1"/>
          <p:nvPr>
            <p:ph hasCustomPrompt="1" idx="2" type="title"/>
          </p:nvPr>
        </p:nvSpPr>
        <p:spPr>
          <a:xfrm>
            <a:off x="3911425" y="947425"/>
            <a:ext cx="11175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g22e2a11de40_0_493"/>
          <p:cNvSpPr txBox="1"/>
          <p:nvPr>
            <p:ph idx="1" type="subTitle"/>
          </p:nvPr>
        </p:nvSpPr>
        <p:spPr>
          <a:xfrm>
            <a:off x="2454900" y="3940025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2e2a11de40_0_493"/>
          <p:cNvSpPr/>
          <p:nvPr/>
        </p:nvSpPr>
        <p:spPr>
          <a:xfrm>
            <a:off x="7279826" y="-216750"/>
            <a:ext cx="2196988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2e2a11de40_0_493"/>
          <p:cNvSpPr/>
          <p:nvPr/>
        </p:nvSpPr>
        <p:spPr>
          <a:xfrm rot="5399730">
            <a:off x="-1740593" y="1399809"/>
            <a:ext cx="5584181" cy="248656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2a11de40_0_499"/>
          <p:cNvSpPr txBox="1"/>
          <p:nvPr>
            <p:ph type="title"/>
          </p:nvPr>
        </p:nvSpPr>
        <p:spPr>
          <a:xfrm>
            <a:off x="4322225" y="2023500"/>
            <a:ext cx="40818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g22e2a11de40_0_499"/>
          <p:cNvSpPr txBox="1"/>
          <p:nvPr>
            <p:ph hasCustomPrompt="1" idx="2" type="title"/>
          </p:nvPr>
        </p:nvSpPr>
        <p:spPr>
          <a:xfrm>
            <a:off x="4322225" y="1047425"/>
            <a:ext cx="104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g22e2a11de40_0_499"/>
          <p:cNvSpPr txBox="1"/>
          <p:nvPr>
            <p:ph idx="1" type="subTitle"/>
          </p:nvPr>
        </p:nvSpPr>
        <p:spPr>
          <a:xfrm>
            <a:off x="4322225" y="3159075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2e2a11de40_0_499"/>
          <p:cNvSpPr/>
          <p:nvPr/>
        </p:nvSpPr>
        <p:spPr>
          <a:xfrm flipH="1" rot="240">
            <a:off x="3088920" y="3804520"/>
            <a:ext cx="6262605" cy="15214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e2a11de40_0_499"/>
          <p:cNvSpPr/>
          <p:nvPr/>
        </p:nvSpPr>
        <p:spPr>
          <a:xfrm flipH="1">
            <a:off x="-358406" y="-272075"/>
            <a:ext cx="2586806" cy="551702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2a11de40_0_505"/>
          <p:cNvSpPr txBox="1"/>
          <p:nvPr>
            <p:ph type="title"/>
          </p:nvPr>
        </p:nvSpPr>
        <p:spPr>
          <a:xfrm>
            <a:off x="809300" y="3070825"/>
            <a:ext cx="4265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g22e2a11de40_0_505"/>
          <p:cNvSpPr txBox="1"/>
          <p:nvPr>
            <p:ph idx="1" type="subTitle"/>
          </p:nvPr>
        </p:nvSpPr>
        <p:spPr>
          <a:xfrm>
            <a:off x="809300" y="867325"/>
            <a:ext cx="4265700" cy="20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g22e2a11de40_0_505"/>
          <p:cNvSpPr/>
          <p:nvPr/>
        </p:nvSpPr>
        <p:spPr>
          <a:xfrm rot="-9966386">
            <a:off x="-467861" y="-333821"/>
            <a:ext cx="2235207" cy="298040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2e2a11de40_0_505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e2a11de40_0_510"/>
          <p:cNvSpPr/>
          <p:nvPr/>
        </p:nvSpPr>
        <p:spPr>
          <a:xfrm flipH="1" rot="-372302">
            <a:off x="-514299" y="1974712"/>
            <a:ext cx="2586863" cy="339843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e2a11de40_0_510"/>
          <p:cNvSpPr/>
          <p:nvPr/>
        </p:nvSpPr>
        <p:spPr>
          <a:xfrm flipH="1" rot="298247">
            <a:off x="3118227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e2a11de40_0_510"/>
          <p:cNvSpPr txBox="1"/>
          <p:nvPr>
            <p:ph type="title"/>
          </p:nvPr>
        </p:nvSpPr>
        <p:spPr>
          <a:xfrm>
            <a:off x="1189288" y="1138950"/>
            <a:ext cx="3531300" cy="18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g22e2a11de40_0_510"/>
          <p:cNvSpPr txBox="1"/>
          <p:nvPr>
            <p:ph idx="1" type="subTitle"/>
          </p:nvPr>
        </p:nvSpPr>
        <p:spPr>
          <a:xfrm>
            <a:off x="1189281" y="3086550"/>
            <a:ext cx="35313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2e2a11de40_0_510"/>
          <p:cNvSpPr/>
          <p:nvPr>
            <p:ph idx="2" type="pic"/>
          </p:nvPr>
        </p:nvSpPr>
        <p:spPr>
          <a:xfrm>
            <a:off x="5067538" y="413313"/>
            <a:ext cx="2887200" cy="43170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e2a11de40_0_516"/>
          <p:cNvSpPr/>
          <p:nvPr/>
        </p:nvSpPr>
        <p:spPr>
          <a:xfrm rot="-9560575">
            <a:off x="-536663" y="-672418"/>
            <a:ext cx="3327002" cy="2978023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2e2a11de40_0_516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e2a11de40_0_516"/>
          <p:cNvSpPr txBox="1"/>
          <p:nvPr>
            <p:ph type="title"/>
          </p:nvPr>
        </p:nvSpPr>
        <p:spPr>
          <a:xfrm>
            <a:off x="960225" y="1809713"/>
            <a:ext cx="3210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g22e2a11de40_0_516"/>
          <p:cNvSpPr txBox="1"/>
          <p:nvPr>
            <p:ph idx="1" type="subTitle"/>
          </p:nvPr>
        </p:nvSpPr>
        <p:spPr>
          <a:xfrm>
            <a:off x="960225" y="2528588"/>
            <a:ext cx="3210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976014" y="569389"/>
            <a:ext cx="671078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Calibri"/>
              <a:buNone/>
              <a:defRPr sz="3600">
                <a:solidFill>
                  <a:srgbClr val="0F24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976014" y="1180209"/>
            <a:ext cx="671078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>
                <a:solidFill>
                  <a:srgbClr val="0F243E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F243E"/>
              </a:buClr>
              <a:buSzPts val="2800"/>
              <a:buChar char="–"/>
              <a:defRPr>
                <a:solidFill>
                  <a:srgbClr val="0F243E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>
                <a:solidFill>
                  <a:srgbClr val="0F243E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>
                <a:solidFill>
                  <a:srgbClr val="0F243E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F243E"/>
              </a:buClr>
              <a:buSzPts val="2000"/>
              <a:buChar char="»"/>
              <a:defRPr>
                <a:solidFill>
                  <a:srgbClr val="0F243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2a11de40_0_521"/>
          <p:cNvSpPr txBox="1"/>
          <p:nvPr>
            <p:ph type="title"/>
          </p:nvPr>
        </p:nvSpPr>
        <p:spPr>
          <a:xfrm>
            <a:off x="4892125" y="1706925"/>
            <a:ext cx="3239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g22e2a11de40_0_521"/>
          <p:cNvSpPr txBox="1"/>
          <p:nvPr>
            <p:ph idx="1" type="subTitle"/>
          </p:nvPr>
        </p:nvSpPr>
        <p:spPr>
          <a:xfrm>
            <a:off x="4892125" y="2631981"/>
            <a:ext cx="3239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22e2a11de40_0_521"/>
          <p:cNvSpPr/>
          <p:nvPr/>
        </p:nvSpPr>
        <p:spPr>
          <a:xfrm rot="1481267">
            <a:off x="7184069" y="2246370"/>
            <a:ext cx="2586655" cy="3569432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e2a11de40_0_521"/>
          <p:cNvSpPr/>
          <p:nvPr/>
        </p:nvSpPr>
        <p:spPr>
          <a:xfrm flipH="1" rot="-242978">
            <a:off x="-539556" y="-219577"/>
            <a:ext cx="2586772" cy="558266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2a11de40_0_526"/>
          <p:cNvSpPr txBox="1"/>
          <p:nvPr>
            <p:ph idx="1" type="subTitle"/>
          </p:nvPr>
        </p:nvSpPr>
        <p:spPr>
          <a:xfrm>
            <a:off x="1372488" y="1638675"/>
            <a:ext cx="31995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g22e2a11de40_0_5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g22e2a11de40_0_526"/>
          <p:cNvSpPr txBox="1"/>
          <p:nvPr>
            <p:ph idx="2" type="subTitle"/>
          </p:nvPr>
        </p:nvSpPr>
        <p:spPr>
          <a:xfrm>
            <a:off x="4571988" y="1638675"/>
            <a:ext cx="31995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g22e2a11de40_0_526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2e2a11de40_0_526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2a11de40_0_5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g22e2a11de40_0_532"/>
          <p:cNvSpPr/>
          <p:nvPr/>
        </p:nvSpPr>
        <p:spPr>
          <a:xfrm flipH="1" rot="-5400000">
            <a:off x="5760685" y="1795386"/>
            <a:ext cx="1788601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2e2a11de40_0_532"/>
          <p:cNvSpPr/>
          <p:nvPr/>
        </p:nvSpPr>
        <p:spPr>
          <a:xfrm flipH="1" rot="-10799749">
            <a:off x="-117763" y="-15621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4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2a11de40_0_5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g22e2a11de40_0_536"/>
          <p:cNvSpPr txBox="1"/>
          <p:nvPr>
            <p:ph idx="1" type="subTitle"/>
          </p:nvPr>
        </p:nvSpPr>
        <p:spPr>
          <a:xfrm>
            <a:off x="1109155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2e2a11de40_0_536"/>
          <p:cNvSpPr txBox="1"/>
          <p:nvPr>
            <p:ph idx="2" type="subTitle"/>
          </p:nvPr>
        </p:nvSpPr>
        <p:spPr>
          <a:xfrm>
            <a:off x="3579000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2e2a11de40_0_536"/>
          <p:cNvSpPr txBox="1"/>
          <p:nvPr>
            <p:ph idx="3" type="subTitle"/>
          </p:nvPr>
        </p:nvSpPr>
        <p:spPr>
          <a:xfrm>
            <a:off x="2344078" y="413515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2e2a11de40_0_536"/>
          <p:cNvSpPr txBox="1"/>
          <p:nvPr>
            <p:ph idx="4" type="subTitle"/>
          </p:nvPr>
        </p:nvSpPr>
        <p:spPr>
          <a:xfrm>
            <a:off x="4813922" y="413515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2e2a11de40_0_536"/>
          <p:cNvSpPr txBox="1"/>
          <p:nvPr>
            <p:ph idx="5" type="subTitle"/>
          </p:nvPr>
        </p:nvSpPr>
        <p:spPr>
          <a:xfrm>
            <a:off x="6048845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2e2a11de40_0_536"/>
          <p:cNvSpPr txBox="1"/>
          <p:nvPr>
            <p:ph idx="6" type="subTitle"/>
          </p:nvPr>
        </p:nvSpPr>
        <p:spPr>
          <a:xfrm>
            <a:off x="1113055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g22e2a11de40_0_536"/>
          <p:cNvSpPr txBox="1"/>
          <p:nvPr>
            <p:ph idx="7" type="subTitle"/>
          </p:nvPr>
        </p:nvSpPr>
        <p:spPr>
          <a:xfrm>
            <a:off x="3582900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g22e2a11de40_0_536"/>
          <p:cNvSpPr txBox="1"/>
          <p:nvPr>
            <p:ph idx="8" type="subTitle"/>
          </p:nvPr>
        </p:nvSpPr>
        <p:spPr>
          <a:xfrm>
            <a:off x="6052745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g22e2a11de40_0_536"/>
          <p:cNvSpPr txBox="1"/>
          <p:nvPr>
            <p:ph idx="9" type="subTitle"/>
          </p:nvPr>
        </p:nvSpPr>
        <p:spPr>
          <a:xfrm>
            <a:off x="2347978" y="368490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g22e2a11de40_0_536"/>
          <p:cNvSpPr txBox="1"/>
          <p:nvPr>
            <p:ph idx="13" type="subTitle"/>
          </p:nvPr>
        </p:nvSpPr>
        <p:spPr>
          <a:xfrm>
            <a:off x="4817822" y="368490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g22e2a11de40_0_536"/>
          <p:cNvSpPr/>
          <p:nvPr/>
        </p:nvSpPr>
        <p:spPr>
          <a:xfrm rot="-125402">
            <a:off x="-200894" y="4142450"/>
            <a:ext cx="6262829" cy="1120985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2e2a11de40_0_536"/>
          <p:cNvSpPr/>
          <p:nvPr/>
        </p:nvSpPr>
        <p:spPr>
          <a:xfrm rot="-688662">
            <a:off x="7980876" y="-265840"/>
            <a:ext cx="1850518" cy="342748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2a11de40_0_5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g22e2a11de40_0_550"/>
          <p:cNvSpPr txBox="1"/>
          <p:nvPr>
            <p:ph idx="1" type="body"/>
          </p:nvPr>
        </p:nvSpPr>
        <p:spPr>
          <a:xfrm>
            <a:off x="720000" y="1138775"/>
            <a:ext cx="77040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23" name="Google Shape;223;g22e2a11de40_0_550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2e2a11de40_0_550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2a11de40_0_5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g22e2a11de40_0_555"/>
          <p:cNvSpPr txBox="1"/>
          <p:nvPr>
            <p:ph idx="1" type="subTitle"/>
          </p:nvPr>
        </p:nvSpPr>
        <p:spPr>
          <a:xfrm>
            <a:off x="4923133" y="3091894"/>
            <a:ext cx="2589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2e2a11de40_0_555"/>
          <p:cNvSpPr txBox="1"/>
          <p:nvPr>
            <p:ph idx="2" type="subTitle"/>
          </p:nvPr>
        </p:nvSpPr>
        <p:spPr>
          <a:xfrm>
            <a:off x="1715282" y="3091894"/>
            <a:ext cx="2589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2e2a11de40_0_555"/>
          <p:cNvSpPr txBox="1"/>
          <p:nvPr>
            <p:ph idx="3" type="subTitle"/>
          </p:nvPr>
        </p:nvSpPr>
        <p:spPr>
          <a:xfrm>
            <a:off x="1715282" y="2543569"/>
            <a:ext cx="258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g22e2a11de40_0_555"/>
          <p:cNvSpPr txBox="1"/>
          <p:nvPr>
            <p:ph idx="4" type="subTitle"/>
          </p:nvPr>
        </p:nvSpPr>
        <p:spPr>
          <a:xfrm>
            <a:off x="4923133" y="2543569"/>
            <a:ext cx="258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g22e2a11de40_0_555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2e2a11de40_0_555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2a11de40_0_5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g22e2a11de40_0_563"/>
          <p:cNvSpPr txBox="1"/>
          <p:nvPr>
            <p:ph idx="1" type="subTitle"/>
          </p:nvPr>
        </p:nvSpPr>
        <p:spPr>
          <a:xfrm>
            <a:off x="4832795" y="1483950"/>
            <a:ext cx="29478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2e2a11de40_0_563"/>
          <p:cNvSpPr txBox="1"/>
          <p:nvPr>
            <p:ph idx="2" type="subTitle"/>
          </p:nvPr>
        </p:nvSpPr>
        <p:spPr>
          <a:xfrm>
            <a:off x="1363400" y="1483950"/>
            <a:ext cx="29478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22e2a11de40_0_563"/>
          <p:cNvSpPr/>
          <p:nvPr/>
        </p:nvSpPr>
        <p:spPr>
          <a:xfrm rot="-10508170">
            <a:off x="-517604" y="-60927"/>
            <a:ext cx="2710098" cy="3427590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2e2a11de40_0_563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e2a11de40_0_5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g22e2a11de40_0_569"/>
          <p:cNvSpPr txBox="1"/>
          <p:nvPr>
            <p:ph idx="1" type="subTitle"/>
          </p:nvPr>
        </p:nvSpPr>
        <p:spPr>
          <a:xfrm>
            <a:off x="937625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2e2a11de40_0_569"/>
          <p:cNvSpPr txBox="1"/>
          <p:nvPr>
            <p:ph idx="2" type="subTitle"/>
          </p:nvPr>
        </p:nvSpPr>
        <p:spPr>
          <a:xfrm>
            <a:off x="3484349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22e2a11de40_0_569"/>
          <p:cNvSpPr txBox="1"/>
          <p:nvPr>
            <p:ph idx="3" type="subTitle"/>
          </p:nvPr>
        </p:nvSpPr>
        <p:spPr>
          <a:xfrm>
            <a:off x="6031075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22e2a11de40_0_569"/>
          <p:cNvSpPr txBox="1"/>
          <p:nvPr>
            <p:ph idx="4" type="subTitle"/>
          </p:nvPr>
        </p:nvSpPr>
        <p:spPr>
          <a:xfrm>
            <a:off x="937625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g22e2a11de40_0_569"/>
          <p:cNvSpPr txBox="1"/>
          <p:nvPr>
            <p:ph idx="5" type="subTitle"/>
          </p:nvPr>
        </p:nvSpPr>
        <p:spPr>
          <a:xfrm>
            <a:off x="3484349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g22e2a11de40_0_569"/>
          <p:cNvSpPr txBox="1"/>
          <p:nvPr>
            <p:ph idx="6" type="subTitle"/>
          </p:nvPr>
        </p:nvSpPr>
        <p:spPr>
          <a:xfrm>
            <a:off x="6031075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g22e2a11de40_0_569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2e2a11de40_0_569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2a11de40_0_5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g22e2a11de40_0_579"/>
          <p:cNvSpPr txBox="1"/>
          <p:nvPr>
            <p:ph idx="1" type="subTitle"/>
          </p:nvPr>
        </p:nvSpPr>
        <p:spPr>
          <a:xfrm>
            <a:off x="937625" y="27512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22e2a11de40_0_579"/>
          <p:cNvSpPr txBox="1"/>
          <p:nvPr>
            <p:ph idx="2" type="subTitle"/>
          </p:nvPr>
        </p:nvSpPr>
        <p:spPr>
          <a:xfrm>
            <a:off x="3484348" y="40466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2e2a11de40_0_579"/>
          <p:cNvSpPr txBox="1"/>
          <p:nvPr>
            <p:ph idx="3" type="subTitle"/>
          </p:nvPr>
        </p:nvSpPr>
        <p:spPr>
          <a:xfrm>
            <a:off x="6031075" y="27512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2e2a11de40_0_579"/>
          <p:cNvSpPr txBox="1"/>
          <p:nvPr>
            <p:ph idx="4" type="subTitle"/>
          </p:nvPr>
        </p:nvSpPr>
        <p:spPr>
          <a:xfrm>
            <a:off x="937625" y="2252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g22e2a11de40_0_579"/>
          <p:cNvSpPr txBox="1"/>
          <p:nvPr>
            <p:ph idx="5" type="subTitle"/>
          </p:nvPr>
        </p:nvSpPr>
        <p:spPr>
          <a:xfrm>
            <a:off x="3484348" y="35480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g22e2a11de40_0_579"/>
          <p:cNvSpPr txBox="1"/>
          <p:nvPr>
            <p:ph idx="6" type="subTitle"/>
          </p:nvPr>
        </p:nvSpPr>
        <p:spPr>
          <a:xfrm>
            <a:off x="6031075" y="2252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g22e2a11de40_0_579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2e2a11de40_0_579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e2a11de40_0_5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g22e2a11de40_0_589"/>
          <p:cNvSpPr txBox="1"/>
          <p:nvPr>
            <p:ph idx="1" type="subTitle"/>
          </p:nvPr>
        </p:nvSpPr>
        <p:spPr>
          <a:xfrm>
            <a:off x="2205025" y="20576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2e2a11de40_0_589"/>
          <p:cNvSpPr txBox="1"/>
          <p:nvPr>
            <p:ph idx="2" type="subTitle"/>
          </p:nvPr>
        </p:nvSpPr>
        <p:spPr>
          <a:xfrm>
            <a:off x="5587929" y="20576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2e2a11de40_0_589"/>
          <p:cNvSpPr txBox="1"/>
          <p:nvPr>
            <p:ph idx="3" type="subTitle"/>
          </p:nvPr>
        </p:nvSpPr>
        <p:spPr>
          <a:xfrm>
            <a:off x="2205025" y="35672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g22e2a11de40_0_589"/>
          <p:cNvSpPr txBox="1"/>
          <p:nvPr>
            <p:ph idx="4" type="subTitle"/>
          </p:nvPr>
        </p:nvSpPr>
        <p:spPr>
          <a:xfrm>
            <a:off x="5587929" y="35672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g22e2a11de40_0_589"/>
          <p:cNvSpPr txBox="1"/>
          <p:nvPr>
            <p:ph idx="5" type="subTitle"/>
          </p:nvPr>
        </p:nvSpPr>
        <p:spPr>
          <a:xfrm>
            <a:off x="2205025" y="155865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g22e2a11de40_0_589"/>
          <p:cNvSpPr txBox="1"/>
          <p:nvPr>
            <p:ph idx="6" type="subTitle"/>
          </p:nvPr>
        </p:nvSpPr>
        <p:spPr>
          <a:xfrm>
            <a:off x="2205025" y="306840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g22e2a11de40_0_589"/>
          <p:cNvSpPr txBox="1"/>
          <p:nvPr>
            <p:ph idx="7" type="subTitle"/>
          </p:nvPr>
        </p:nvSpPr>
        <p:spPr>
          <a:xfrm>
            <a:off x="5587925" y="155865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g22e2a11de40_0_589"/>
          <p:cNvSpPr txBox="1"/>
          <p:nvPr>
            <p:ph idx="8" type="subTitle"/>
          </p:nvPr>
        </p:nvSpPr>
        <p:spPr>
          <a:xfrm>
            <a:off x="5587925" y="306840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g22e2a11de40_0_589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2e2a11de40_0_589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36879" y="256066"/>
            <a:ext cx="8076896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Calibri"/>
              <a:buNone/>
              <a:defRPr sz="3600">
                <a:solidFill>
                  <a:srgbClr val="0F24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36879" y="179394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2A000F"/>
              </a:buClr>
              <a:buSzPts val="2400"/>
              <a:buNone/>
              <a:defRPr b="1" sz="2400">
                <a:solidFill>
                  <a:srgbClr val="2A000F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36879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0" y="179394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2A000F"/>
              </a:buClr>
              <a:buSzPts val="2400"/>
              <a:buNone/>
              <a:defRPr b="1" sz="2400">
                <a:solidFill>
                  <a:srgbClr val="2A000F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e2a11de40_0_601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2e2a11de40_0_601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2e2a11de40_0_6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g22e2a11de40_0_601"/>
          <p:cNvSpPr txBox="1"/>
          <p:nvPr>
            <p:ph idx="1" type="subTitle"/>
          </p:nvPr>
        </p:nvSpPr>
        <p:spPr>
          <a:xfrm>
            <a:off x="1109155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2e2a11de40_0_601"/>
          <p:cNvSpPr txBox="1"/>
          <p:nvPr>
            <p:ph idx="2" type="subTitle"/>
          </p:nvPr>
        </p:nvSpPr>
        <p:spPr>
          <a:xfrm>
            <a:off x="3579000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2e2a11de40_0_601"/>
          <p:cNvSpPr txBox="1"/>
          <p:nvPr>
            <p:ph idx="3" type="subTitle"/>
          </p:nvPr>
        </p:nvSpPr>
        <p:spPr>
          <a:xfrm>
            <a:off x="1109155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2e2a11de40_0_601"/>
          <p:cNvSpPr txBox="1"/>
          <p:nvPr>
            <p:ph idx="4" type="subTitle"/>
          </p:nvPr>
        </p:nvSpPr>
        <p:spPr>
          <a:xfrm>
            <a:off x="3579000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2e2a11de40_0_601"/>
          <p:cNvSpPr txBox="1"/>
          <p:nvPr>
            <p:ph idx="5" type="subTitle"/>
          </p:nvPr>
        </p:nvSpPr>
        <p:spPr>
          <a:xfrm>
            <a:off x="6048845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22e2a11de40_0_601"/>
          <p:cNvSpPr txBox="1"/>
          <p:nvPr>
            <p:ph idx="6" type="subTitle"/>
          </p:nvPr>
        </p:nvSpPr>
        <p:spPr>
          <a:xfrm>
            <a:off x="6048845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2e2a11de40_0_601"/>
          <p:cNvSpPr txBox="1"/>
          <p:nvPr>
            <p:ph idx="7" type="subTitle"/>
          </p:nvPr>
        </p:nvSpPr>
        <p:spPr>
          <a:xfrm>
            <a:off x="1113055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" name="Google Shape;282;g22e2a11de40_0_601"/>
          <p:cNvSpPr txBox="1"/>
          <p:nvPr>
            <p:ph idx="8" type="subTitle"/>
          </p:nvPr>
        </p:nvSpPr>
        <p:spPr>
          <a:xfrm>
            <a:off x="3582900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g22e2a11de40_0_601"/>
          <p:cNvSpPr txBox="1"/>
          <p:nvPr>
            <p:ph idx="9" type="subTitle"/>
          </p:nvPr>
        </p:nvSpPr>
        <p:spPr>
          <a:xfrm>
            <a:off x="6052745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g22e2a11de40_0_601"/>
          <p:cNvSpPr txBox="1"/>
          <p:nvPr>
            <p:ph idx="13" type="subTitle"/>
          </p:nvPr>
        </p:nvSpPr>
        <p:spPr>
          <a:xfrm>
            <a:off x="1113055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g22e2a11de40_0_601"/>
          <p:cNvSpPr txBox="1"/>
          <p:nvPr>
            <p:ph idx="14" type="subTitle"/>
          </p:nvPr>
        </p:nvSpPr>
        <p:spPr>
          <a:xfrm>
            <a:off x="3582900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g22e2a11de40_0_601"/>
          <p:cNvSpPr txBox="1"/>
          <p:nvPr>
            <p:ph idx="15" type="subTitle"/>
          </p:nvPr>
        </p:nvSpPr>
        <p:spPr>
          <a:xfrm>
            <a:off x="6052745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e2a11de40_0_617"/>
          <p:cNvSpPr txBox="1"/>
          <p:nvPr>
            <p:ph hasCustomPrompt="1" type="title"/>
          </p:nvPr>
        </p:nvSpPr>
        <p:spPr>
          <a:xfrm>
            <a:off x="1004400" y="659125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g22e2a11de40_0_617"/>
          <p:cNvSpPr txBox="1"/>
          <p:nvPr>
            <p:ph idx="1" type="subTitle"/>
          </p:nvPr>
        </p:nvSpPr>
        <p:spPr>
          <a:xfrm>
            <a:off x="1004400" y="1275625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0" name="Google Shape;290;g22e2a11de40_0_617"/>
          <p:cNvSpPr txBox="1"/>
          <p:nvPr>
            <p:ph hasCustomPrompt="1" idx="2" type="title"/>
          </p:nvPr>
        </p:nvSpPr>
        <p:spPr>
          <a:xfrm>
            <a:off x="2527500" y="1956838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g22e2a11de40_0_617"/>
          <p:cNvSpPr txBox="1"/>
          <p:nvPr>
            <p:ph idx="3" type="subTitle"/>
          </p:nvPr>
        </p:nvSpPr>
        <p:spPr>
          <a:xfrm>
            <a:off x="2527500" y="2586002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2" name="Google Shape;292;g22e2a11de40_0_617"/>
          <p:cNvSpPr txBox="1"/>
          <p:nvPr>
            <p:ph hasCustomPrompt="1" idx="4" type="title"/>
          </p:nvPr>
        </p:nvSpPr>
        <p:spPr>
          <a:xfrm>
            <a:off x="4050500" y="3254550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3" name="Google Shape;293;g22e2a11de40_0_617"/>
          <p:cNvSpPr txBox="1"/>
          <p:nvPr>
            <p:ph idx="5" type="subTitle"/>
          </p:nvPr>
        </p:nvSpPr>
        <p:spPr>
          <a:xfrm>
            <a:off x="4050500" y="3896378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4" name="Google Shape;294;g22e2a11de40_0_617"/>
          <p:cNvSpPr/>
          <p:nvPr/>
        </p:nvSpPr>
        <p:spPr>
          <a:xfrm rot="-298247">
            <a:off x="-412748" y="3059228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e2a11de40_0_617"/>
          <p:cNvSpPr/>
          <p:nvPr/>
        </p:nvSpPr>
        <p:spPr>
          <a:xfrm rot="10671471">
            <a:off x="3345587" y="-334601"/>
            <a:ext cx="6262820" cy="248667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2a11de40_0_626"/>
          <p:cNvSpPr txBox="1"/>
          <p:nvPr>
            <p:ph hasCustomPrompt="1" type="title"/>
          </p:nvPr>
        </p:nvSpPr>
        <p:spPr>
          <a:xfrm>
            <a:off x="14006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g22e2a11de40_0_626"/>
          <p:cNvSpPr txBox="1"/>
          <p:nvPr>
            <p:ph idx="1" type="subTitle"/>
          </p:nvPr>
        </p:nvSpPr>
        <p:spPr>
          <a:xfrm>
            <a:off x="9385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9" name="Google Shape;299;g22e2a11de40_0_626"/>
          <p:cNvSpPr txBox="1"/>
          <p:nvPr>
            <p:ph idx="2" type="subTitle"/>
          </p:nvPr>
        </p:nvSpPr>
        <p:spPr>
          <a:xfrm>
            <a:off x="9385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g22e2a11de40_0_626"/>
          <p:cNvSpPr txBox="1"/>
          <p:nvPr>
            <p:ph hasCustomPrompt="1" idx="3" type="title"/>
          </p:nvPr>
        </p:nvSpPr>
        <p:spPr>
          <a:xfrm>
            <a:off x="39475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g22e2a11de40_0_626"/>
          <p:cNvSpPr txBox="1"/>
          <p:nvPr>
            <p:ph idx="4" type="subTitle"/>
          </p:nvPr>
        </p:nvSpPr>
        <p:spPr>
          <a:xfrm>
            <a:off x="34854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2" name="Google Shape;302;g22e2a11de40_0_626"/>
          <p:cNvSpPr txBox="1"/>
          <p:nvPr>
            <p:ph idx="5" type="subTitle"/>
          </p:nvPr>
        </p:nvSpPr>
        <p:spPr>
          <a:xfrm>
            <a:off x="34854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g22e2a11de40_0_626"/>
          <p:cNvSpPr txBox="1"/>
          <p:nvPr>
            <p:ph hasCustomPrompt="1" idx="6" type="title"/>
          </p:nvPr>
        </p:nvSpPr>
        <p:spPr>
          <a:xfrm>
            <a:off x="64944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g22e2a11de40_0_626"/>
          <p:cNvSpPr txBox="1"/>
          <p:nvPr>
            <p:ph idx="7" type="subTitle"/>
          </p:nvPr>
        </p:nvSpPr>
        <p:spPr>
          <a:xfrm>
            <a:off x="60323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5" name="Google Shape;305;g22e2a11de40_0_626"/>
          <p:cNvSpPr txBox="1"/>
          <p:nvPr>
            <p:ph idx="8" type="subTitle"/>
          </p:nvPr>
        </p:nvSpPr>
        <p:spPr>
          <a:xfrm>
            <a:off x="60323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g22e2a11de40_0_6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g22e2a11de40_0_626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e2a11de40_0_626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2a11de40_0_639"/>
          <p:cNvSpPr txBox="1"/>
          <p:nvPr>
            <p:ph type="title"/>
          </p:nvPr>
        </p:nvSpPr>
        <p:spPr>
          <a:xfrm>
            <a:off x="996925" y="531702"/>
            <a:ext cx="4448100" cy="12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g22e2a11de40_0_639"/>
          <p:cNvSpPr txBox="1"/>
          <p:nvPr>
            <p:ph idx="1" type="subTitle"/>
          </p:nvPr>
        </p:nvSpPr>
        <p:spPr>
          <a:xfrm>
            <a:off x="996928" y="16347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g22e2a11de40_0_639"/>
          <p:cNvSpPr txBox="1"/>
          <p:nvPr>
            <p:ph idx="2" type="subTitle"/>
          </p:nvPr>
        </p:nvSpPr>
        <p:spPr>
          <a:xfrm>
            <a:off x="996928" y="3522025"/>
            <a:ext cx="4448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g22e2a11de40_0_639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2e2a11de40_0_639"/>
          <p:cNvSpPr/>
          <p:nvPr/>
        </p:nvSpPr>
        <p:spPr>
          <a:xfrm rot="746572">
            <a:off x="7077298" y="451573"/>
            <a:ext cx="2936596" cy="506069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2e2a11de40_0_639"/>
          <p:cNvSpPr txBox="1"/>
          <p:nvPr/>
        </p:nvSpPr>
        <p:spPr>
          <a:xfrm>
            <a:off x="996928" y="39053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2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2a11de40_0_646"/>
          <p:cNvSpPr/>
          <p:nvPr/>
        </p:nvSpPr>
        <p:spPr>
          <a:xfrm rot="-298247">
            <a:off x="-412748" y="3059228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2e2a11de40_0_646"/>
          <p:cNvSpPr/>
          <p:nvPr/>
        </p:nvSpPr>
        <p:spPr>
          <a:xfrm rot="10671471">
            <a:off x="3345587" y="-334601"/>
            <a:ext cx="6262820" cy="248667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e2a11de40_0_649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2e2a11de40_0_649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2a11de40_0_988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2e2a11de40_0_988"/>
          <p:cNvSpPr/>
          <p:nvPr/>
        </p:nvSpPr>
        <p:spPr>
          <a:xfrm>
            <a:off x="689005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2e2a11de40_0_988"/>
          <p:cNvSpPr txBox="1"/>
          <p:nvPr>
            <p:ph type="ctrTitle"/>
          </p:nvPr>
        </p:nvSpPr>
        <p:spPr>
          <a:xfrm>
            <a:off x="590600" y="774575"/>
            <a:ext cx="49980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9" name="Google Shape;329;g22e2a11de40_0_988"/>
          <p:cNvSpPr txBox="1"/>
          <p:nvPr>
            <p:ph idx="1" type="subTitle"/>
          </p:nvPr>
        </p:nvSpPr>
        <p:spPr>
          <a:xfrm>
            <a:off x="825200" y="3209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e2a11de40_0_993"/>
          <p:cNvSpPr/>
          <p:nvPr/>
        </p:nvSpPr>
        <p:spPr>
          <a:xfrm flipH="1" rot="298247">
            <a:off x="3118227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2e2a11de40_0_993"/>
          <p:cNvSpPr/>
          <p:nvPr/>
        </p:nvSpPr>
        <p:spPr>
          <a:xfrm flipH="1">
            <a:off x="-25700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2e2a11de40_0_993"/>
          <p:cNvSpPr txBox="1"/>
          <p:nvPr>
            <p:ph type="title"/>
          </p:nvPr>
        </p:nvSpPr>
        <p:spPr>
          <a:xfrm>
            <a:off x="619494" y="1936600"/>
            <a:ext cx="4432800" cy="18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4" name="Google Shape;334;g22e2a11de40_0_993"/>
          <p:cNvSpPr txBox="1"/>
          <p:nvPr>
            <p:ph hasCustomPrompt="1" idx="2" type="title"/>
          </p:nvPr>
        </p:nvSpPr>
        <p:spPr>
          <a:xfrm>
            <a:off x="2264394" y="794425"/>
            <a:ext cx="1143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g22e2a11de40_0_993"/>
          <p:cNvSpPr txBox="1"/>
          <p:nvPr>
            <p:ph idx="1" type="subTitle"/>
          </p:nvPr>
        </p:nvSpPr>
        <p:spPr>
          <a:xfrm>
            <a:off x="794994" y="3884850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e2a11de40_0_9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8" name="Google Shape;338;g22e2a11de40_0_999"/>
          <p:cNvSpPr txBox="1"/>
          <p:nvPr>
            <p:ph idx="1" type="body"/>
          </p:nvPr>
        </p:nvSpPr>
        <p:spPr>
          <a:xfrm>
            <a:off x="720000" y="986375"/>
            <a:ext cx="77040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39" name="Google Shape;339;g22e2a11de40_0_999"/>
          <p:cNvSpPr/>
          <p:nvPr/>
        </p:nvSpPr>
        <p:spPr>
          <a:xfrm flipH="1" rot="-5400000">
            <a:off x="5760685" y="1795386"/>
            <a:ext cx="1788601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2e2a11de40_0_999"/>
          <p:cNvSpPr/>
          <p:nvPr/>
        </p:nvSpPr>
        <p:spPr>
          <a:xfrm flipH="1" rot="-10799749">
            <a:off x="-117763" y="-15621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e2a11de40_0_10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g22e2a11de40_0_1004"/>
          <p:cNvSpPr txBox="1"/>
          <p:nvPr>
            <p:ph idx="1" type="subTitle"/>
          </p:nvPr>
        </p:nvSpPr>
        <p:spPr>
          <a:xfrm>
            <a:off x="5055180" y="200917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g22e2a11de40_0_1004"/>
          <p:cNvSpPr txBox="1"/>
          <p:nvPr>
            <p:ph idx="2" type="subTitle"/>
          </p:nvPr>
        </p:nvSpPr>
        <p:spPr>
          <a:xfrm>
            <a:off x="1583200" y="200917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g22e2a11de40_0_1004"/>
          <p:cNvSpPr txBox="1"/>
          <p:nvPr>
            <p:ph idx="3" type="subTitle"/>
          </p:nvPr>
        </p:nvSpPr>
        <p:spPr>
          <a:xfrm>
            <a:off x="5055177" y="153832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g22e2a11de40_0_1004"/>
          <p:cNvSpPr txBox="1"/>
          <p:nvPr>
            <p:ph idx="4" type="subTitle"/>
          </p:nvPr>
        </p:nvSpPr>
        <p:spPr>
          <a:xfrm>
            <a:off x="1583200" y="153832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g22e2a11de40_0_1004"/>
          <p:cNvSpPr/>
          <p:nvPr/>
        </p:nvSpPr>
        <p:spPr>
          <a:xfrm rot="-9560575">
            <a:off x="-536663" y="-672418"/>
            <a:ext cx="3327002" cy="2978023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2e2a11de40_0_1004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e2a11de40_0_10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g22e2a11de40_0_1012"/>
          <p:cNvSpPr/>
          <p:nvPr/>
        </p:nvSpPr>
        <p:spPr>
          <a:xfrm>
            <a:off x="6890050" y="-216750"/>
            <a:ext cx="2586806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2e2a11de40_0_1012"/>
          <p:cNvSpPr/>
          <p:nvPr/>
        </p:nvSpPr>
        <p:spPr>
          <a:xfrm rot="-298287">
            <a:off x="-132515" y="3524841"/>
            <a:ext cx="4763379" cy="18913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e2a11de40_0_1016"/>
          <p:cNvSpPr/>
          <p:nvPr/>
        </p:nvSpPr>
        <p:spPr>
          <a:xfrm rot="-178">
            <a:off x="4005475" y="1232345"/>
            <a:ext cx="5817369" cy="4154667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2e2a11de40_0_10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6" name="Google Shape;356;g22e2a11de40_0_1016"/>
          <p:cNvSpPr txBox="1"/>
          <p:nvPr>
            <p:ph idx="1" type="subTitle"/>
          </p:nvPr>
        </p:nvSpPr>
        <p:spPr>
          <a:xfrm>
            <a:off x="886363" y="1978386"/>
            <a:ext cx="3854400" cy="209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57" name="Google Shape;357;g22e2a11de40_0_1016"/>
          <p:cNvSpPr/>
          <p:nvPr>
            <p:ph idx="2" type="pic"/>
          </p:nvPr>
        </p:nvSpPr>
        <p:spPr>
          <a:xfrm>
            <a:off x="5696088" y="1392050"/>
            <a:ext cx="2561700" cy="32652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2e2a11de40_0_1016"/>
          <p:cNvSpPr/>
          <p:nvPr/>
        </p:nvSpPr>
        <p:spPr>
          <a:xfrm flipH="1" rot="5400120">
            <a:off x="-2733604" y="1597330"/>
            <a:ext cx="6262824" cy="10964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e2a11de40_0_1022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2e2a11de40_0_1022"/>
          <p:cNvSpPr/>
          <p:nvPr/>
        </p:nvSpPr>
        <p:spPr>
          <a:xfrm>
            <a:off x="6890050" y="-216751"/>
            <a:ext cx="2586806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2e2a11de40_0_1022"/>
          <p:cNvSpPr txBox="1"/>
          <p:nvPr>
            <p:ph type="title"/>
          </p:nvPr>
        </p:nvSpPr>
        <p:spPr>
          <a:xfrm>
            <a:off x="3756600" y="1040725"/>
            <a:ext cx="467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e2a11de40_0_1026"/>
          <p:cNvSpPr txBox="1"/>
          <p:nvPr>
            <p:ph type="title"/>
          </p:nvPr>
        </p:nvSpPr>
        <p:spPr>
          <a:xfrm>
            <a:off x="4025225" y="1189050"/>
            <a:ext cx="44055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" name="Google Shape;365;g22e2a11de40_0_1026"/>
          <p:cNvSpPr txBox="1"/>
          <p:nvPr>
            <p:ph idx="1" type="subTitle"/>
          </p:nvPr>
        </p:nvSpPr>
        <p:spPr>
          <a:xfrm>
            <a:off x="4025225" y="3153450"/>
            <a:ext cx="4405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g22e2a11de40_0_1026"/>
          <p:cNvSpPr/>
          <p:nvPr/>
        </p:nvSpPr>
        <p:spPr>
          <a:xfrm rot="653625">
            <a:off x="6964716" y="234642"/>
            <a:ext cx="2979743" cy="5209359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2e2a11de40_0_1026"/>
          <p:cNvSpPr/>
          <p:nvPr/>
        </p:nvSpPr>
        <p:spPr>
          <a:xfrm rot="-298287">
            <a:off x="-132515" y="3524841"/>
            <a:ext cx="4763379" cy="189131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e2a11de40_0_1031"/>
          <p:cNvSpPr txBox="1"/>
          <p:nvPr>
            <p:ph type="title"/>
          </p:nvPr>
        </p:nvSpPr>
        <p:spPr>
          <a:xfrm>
            <a:off x="640800" y="3728900"/>
            <a:ext cx="7862400" cy="882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0" name="Google Shape;370;g22e2a11de40_0_1031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e2a11de40_0_1034"/>
          <p:cNvSpPr txBox="1"/>
          <p:nvPr>
            <p:ph hasCustomPrompt="1" type="title"/>
          </p:nvPr>
        </p:nvSpPr>
        <p:spPr>
          <a:xfrm>
            <a:off x="713225" y="1490188"/>
            <a:ext cx="53670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g22e2a11de40_0_1034"/>
          <p:cNvSpPr txBox="1"/>
          <p:nvPr>
            <p:ph idx="1" type="subTitle"/>
          </p:nvPr>
        </p:nvSpPr>
        <p:spPr>
          <a:xfrm>
            <a:off x="713225" y="3156213"/>
            <a:ext cx="536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4" name="Google Shape;374;g22e2a11de40_0_1034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2e2a11de40_0_1034"/>
          <p:cNvSpPr/>
          <p:nvPr/>
        </p:nvSpPr>
        <p:spPr>
          <a:xfrm rot="-10118982">
            <a:off x="-600107" y="-277910"/>
            <a:ext cx="2984107" cy="365495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e2a11de40_0_1040"/>
          <p:cNvSpPr/>
          <p:nvPr/>
        </p:nvSpPr>
        <p:spPr>
          <a:xfrm rot="-10508170">
            <a:off x="-517604" y="-60927"/>
            <a:ext cx="2710098" cy="3427590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2e2a11de40_0_1040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2e2a11de40_0_10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g22e2a11de40_0_1040"/>
          <p:cNvSpPr txBox="1"/>
          <p:nvPr>
            <p:ph idx="1" type="subTitle"/>
          </p:nvPr>
        </p:nvSpPr>
        <p:spPr>
          <a:xfrm>
            <a:off x="1814812" y="20638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g22e2a11de40_0_1040"/>
          <p:cNvSpPr txBox="1"/>
          <p:nvPr>
            <p:ph idx="2" type="subTitle"/>
          </p:nvPr>
        </p:nvSpPr>
        <p:spPr>
          <a:xfrm>
            <a:off x="5733262" y="20638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g22e2a11de40_0_1040"/>
          <p:cNvSpPr txBox="1"/>
          <p:nvPr>
            <p:ph idx="3" type="subTitle"/>
          </p:nvPr>
        </p:nvSpPr>
        <p:spPr>
          <a:xfrm>
            <a:off x="1814812" y="35734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g22e2a11de40_0_1040"/>
          <p:cNvSpPr txBox="1"/>
          <p:nvPr>
            <p:ph idx="4" type="subTitle"/>
          </p:nvPr>
        </p:nvSpPr>
        <p:spPr>
          <a:xfrm>
            <a:off x="5733262" y="3573450"/>
            <a:ext cx="2747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22e2a11de40_0_1040"/>
          <p:cNvSpPr txBox="1"/>
          <p:nvPr>
            <p:ph hasCustomPrompt="1" idx="5" type="title"/>
          </p:nvPr>
        </p:nvSpPr>
        <p:spPr>
          <a:xfrm>
            <a:off x="991813" y="1876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g22e2a11de40_0_1040"/>
          <p:cNvSpPr txBox="1"/>
          <p:nvPr>
            <p:ph hasCustomPrompt="1" idx="6" type="title"/>
          </p:nvPr>
        </p:nvSpPr>
        <p:spPr>
          <a:xfrm>
            <a:off x="9918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7" name="Google Shape;387;g22e2a11de40_0_1040"/>
          <p:cNvSpPr txBox="1"/>
          <p:nvPr>
            <p:ph hasCustomPrompt="1" idx="7" type="title"/>
          </p:nvPr>
        </p:nvSpPr>
        <p:spPr>
          <a:xfrm>
            <a:off x="4895513" y="189965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8" name="Google Shape;388;g22e2a11de40_0_1040"/>
          <p:cNvSpPr txBox="1"/>
          <p:nvPr>
            <p:ph hasCustomPrompt="1" idx="8" type="title"/>
          </p:nvPr>
        </p:nvSpPr>
        <p:spPr>
          <a:xfrm>
            <a:off x="4895513" y="34080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g22e2a11de40_0_1040"/>
          <p:cNvSpPr txBox="1"/>
          <p:nvPr>
            <p:ph idx="9" type="subTitle"/>
          </p:nvPr>
        </p:nvSpPr>
        <p:spPr>
          <a:xfrm>
            <a:off x="1814812" y="1698650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" name="Google Shape;390;g22e2a11de40_0_1040"/>
          <p:cNvSpPr txBox="1"/>
          <p:nvPr>
            <p:ph idx="13" type="subTitle"/>
          </p:nvPr>
        </p:nvSpPr>
        <p:spPr>
          <a:xfrm>
            <a:off x="5733262" y="1698650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1" name="Google Shape;391;g22e2a11de40_0_1040"/>
          <p:cNvSpPr txBox="1"/>
          <p:nvPr>
            <p:ph idx="14" type="subTitle"/>
          </p:nvPr>
        </p:nvSpPr>
        <p:spPr>
          <a:xfrm>
            <a:off x="1814812" y="3208325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2" name="Google Shape;392;g22e2a11de40_0_1040"/>
          <p:cNvSpPr txBox="1"/>
          <p:nvPr>
            <p:ph idx="15" type="subTitle"/>
          </p:nvPr>
        </p:nvSpPr>
        <p:spPr>
          <a:xfrm>
            <a:off x="5733262" y="3208325"/>
            <a:ext cx="27477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e2a11de40_0_1056"/>
          <p:cNvSpPr txBox="1"/>
          <p:nvPr>
            <p:ph type="title"/>
          </p:nvPr>
        </p:nvSpPr>
        <p:spPr>
          <a:xfrm>
            <a:off x="2705550" y="2080750"/>
            <a:ext cx="3580500" cy="1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g22e2a11de40_0_1056"/>
          <p:cNvSpPr txBox="1"/>
          <p:nvPr>
            <p:ph hasCustomPrompt="1" idx="2" type="title"/>
          </p:nvPr>
        </p:nvSpPr>
        <p:spPr>
          <a:xfrm>
            <a:off x="3911425" y="947425"/>
            <a:ext cx="11175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g22e2a11de40_0_1056"/>
          <p:cNvSpPr txBox="1"/>
          <p:nvPr>
            <p:ph idx="1" type="subTitle"/>
          </p:nvPr>
        </p:nvSpPr>
        <p:spPr>
          <a:xfrm>
            <a:off x="2454900" y="3940025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g22e2a11de40_0_1056"/>
          <p:cNvSpPr/>
          <p:nvPr/>
        </p:nvSpPr>
        <p:spPr>
          <a:xfrm>
            <a:off x="7279826" y="-216750"/>
            <a:ext cx="2196988" cy="5582776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2e2a11de40_0_1056"/>
          <p:cNvSpPr/>
          <p:nvPr/>
        </p:nvSpPr>
        <p:spPr>
          <a:xfrm rot="5399730">
            <a:off x="-1740593" y="1399809"/>
            <a:ext cx="5584181" cy="248656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e2a11de40_0_1062"/>
          <p:cNvSpPr txBox="1"/>
          <p:nvPr>
            <p:ph type="title"/>
          </p:nvPr>
        </p:nvSpPr>
        <p:spPr>
          <a:xfrm>
            <a:off x="4322225" y="2023500"/>
            <a:ext cx="40818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1" name="Google Shape;401;g22e2a11de40_0_1062"/>
          <p:cNvSpPr txBox="1"/>
          <p:nvPr>
            <p:ph hasCustomPrompt="1" idx="2" type="title"/>
          </p:nvPr>
        </p:nvSpPr>
        <p:spPr>
          <a:xfrm>
            <a:off x="4322225" y="1047425"/>
            <a:ext cx="104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g22e2a11de40_0_1062"/>
          <p:cNvSpPr txBox="1"/>
          <p:nvPr>
            <p:ph idx="1" type="subTitle"/>
          </p:nvPr>
        </p:nvSpPr>
        <p:spPr>
          <a:xfrm>
            <a:off x="4322225" y="3159075"/>
            <a:ext cx="4081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g22e2a11de40_0_1062"/>
          <p:cNvSpPr/>
          <p:nvPr/>
        </p:nvSpPr>
        <p:spPr>
          <a:xfrm flipH="1" rot="240">
            <a:off x="3088920" y="3804520"/>
            <a:ext cx="6262605" cy="15214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2e2a11de40_0_1062"/>
          <p:cNvSpPr/>
          <p:nvPr/>
        </p:nvSpPr>
        <p:spPr>
          <a:xfrm flipH="1">
            <a:off x="-358406" y="-272075"/>
            <a:ext cx="2586806" cy="551702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e2a11de40_0_1068"/>
          <p:cNvSpPr txBox="1"/>
          <p:nvPr>
            <p:ph type="title"/>
          </p:nvPr>
        </p:nvSpPr>
        <p:spPr>
          <a:xfrm>
            <a:off x="809300" y="3070825"/>
            <a:ext cx="4265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g22e2a11de40_0_1068"/>
          <p:cNvSpPr txBox="1"/>
          <p:nvPr>
            <p:ph idx="1" type="subTitle"/>
          </p:nvPr>
        </p:nvSpPr>
        <p:spPr>
          <a:xfrm>
            <a:off x="809300" y="867325"/>
            <a:ext cx="4265700" cy="20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g22e2a11de40_0_1068"/>
          <p:cNvSpPr/>
          <p:nvPr/>
        </p:nvSpPr>
        <p:spPr>
          <a:xfrm rot="-9966386">
            <a:off x="-467861" y="-333821"/>
            <a:ext cx="2235207" cy="298040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2e2a11de40_0_1068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2e2a11de40_0_1073"/>
          <p:cNvSpPr/>
          <p:nvPr/>
        </p:nvSpPr>
        <p:spPr>
          <a:xfrm flipH="1" rot="-372302">
            <a:off x="-514299" y="1974712"/>
            <a:ext cx="2586863" cy="339843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2e2a11de40_0_1073"/>
          <p:cNvSpPr/>
          <p:nvPr/>
        </p:nvSpPr>
        <p:spPr>
          <a:xfrm flipH="1" rot="298247">
            <a:off x="3118227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2e2a11de40_0_1073"/>
          <p:cNvSpPr txBox="1"/>
          <p:nvPr>
            <p:ph type="title"/>
          </p:nvPr>
        </p:nvSpPr>
        <p:spPr>
          <a:xfrm>
            <a:off x="1189288" y="1138950"/>
            <a:ext cx="3531300" cy="18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4" name="Google Shape;414;g22e2a11de40_0_1073"/>
          <p:cNvSpPr txBox="1"/>
          <p:nvPr>
            <p:ph idx="1" type="subTitle"/>
          </p:nvPr>
        </p:nvSpPr>
        <p:spPr>
          <a:xfrm>
            <a:off x="1189281" y="3086550"/>
            <a:ext cx="35313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g22e2a11de40_0_1073"/>
          <p:cNvSpPr/>
          <p:nvPr>
            <p:ph idx="2" type="pic"/>
          </p:nvPr>
        </p:nvSpPr>
        <p:spPr>
          <a:xfrm>
            <a:off x="5067538" y="413313"/>
            <a:ext cx="2887200" cy="43170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e2a11de40_0_1079"/>
          <p:cNvSpPr/>
          <p:nvPr/>
        </p:nvSpPr>
        <p:spPr>
          <a:xfrm rot="-9560575">
            <a:off x="-536663" y="-672418"/>
            <a:ext cx="3327002" cy="2978023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2e2a11de40_0_1079"/>
          <p:cNvSpPr/>
          <p:nvPr/>
        </p:nvSpPr>
        <p:spPr>
          <a:xfrm flipH="1" rot="230521">
            <a:off x="2440114" y="3695903"/>
            <a:ext cx="6931861" cy="1707746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2e2a11de40_0_1079"/>
          <p:cNvSpPr txBox="1"/>
          <p:nvPr>
            <p:ph type="title"/>
          </p:nvPr>
        </p:nvSpPr>
        <p:spPr>
          <a:xfrm>
            <a:off x="960225" y="1809713"/>
            <a:ext cx="3210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0" name="Google Shape;420;g22e2a11de40_0_1079"/>
          <p:cNvSpPr txBox="1"/>
          <p:nvPr>
            <p:ph idx="1" type="subTitle"/>
          </p:nvPr>
        </p:nvSpPr>
        <p:spPr>
          <a:xfrm>
            <a:off x="960225" y="2528588"/>
            <a:ext cx="3210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e2a11de40_0_1084"/>
          <p:cNvSpPr txBox="1"/>
          <p:nvPr>
            <p:ph type="title"/>
          </p:nvPr>
        </p:nvSpPr>
        <p:spPr>
          <a:xfrm>
            <a:off x="4892125" y="1706925"/>
            <a:ext cx="3239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3" name="Google Shape;423;g22e2a11de40_0_1084"/>
          <p:cNvSpPr txBox="1"/>
          <p:nvPr>
            <p:ph idx="1" type="subTitle"/>
          </p:nvPr>
        </p:nvSpPr>
        <p:spPr>
          <a:xfrm>
            <a:off x="4892125" y="2631981"/>
            <a:ext cx="3239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g22e2a11de40_0_1084"/>
          <p:cNvSpPr/>
          <p:nvPr/>
        </p:nvSpPr>
        <p:spPr>
          <a:xfrm rot="1481267">
            <a:off x="7184069" y="2246370"/>
            <a:ext cx="2586655" cy="3569432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2e2a11de40_0_1084"/>
          <p:cNvSpPr/>
          <p:nvPr/>
        </p:nvSpPr>
        <p:spPr>
          <a:xfrm flipH="1" rot="-242978">
            <a:off x="-539556" y="-219577"/>
            <a:ext cx="2586772" cy="558266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e2a11de40_0_1089"/>
          <p:cNvSpPr txBox="1"/>
          <p:nvPr>
            <p:ph idx="1" type="subTitle"/>
          </p:nvPr>
        </p:nvSpPr>
        <p:spPr>
          <a:xfrm>
            <a:off x="1372488" y="1638675"/>
            <a:ext cx="31995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8" name="Google Shape;428;g22e2a11de40_0_10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g22e2a11de40_0_1089"/>
          <p:cNvSpPr txBox="1"/>
          <p:nvPr>
            <p:ph idx="2" type="subTitle"/>
          </p:nvPr>
        </p:nvSpPr>
        <p:spPr>
          <a:xfrm>
            <a:off x="4571988" y="1638675"/>
            <a:ext cx="31995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0" name="Google Shape;430;g22e2a11de40_0_1089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2e2a11de40_0_1089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e2a11de40_0_10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g22e2a11de40_0_1095"/>
          <p:cNvSpPr/>
          <p:nvPr/>
        </p:nvSpPr>
        <p:spPr>
          <a:xfrm flipH="1" rot="-5400000">
            <a:off x="5760685" y="1795386"/>
            <a:ext cx="1788601" cy="5461371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2e2a11de40_0_1095"/>
          <p:cNvSpPr/>
          <p:nvPr/>
        </p:nvSpPr>
        <p:spPr>
          <a:xfrm flipH="1" rot="-10799749">
            <a:off x="-117763" y="-15621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4_1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e2a11de40_0_10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g22e2a11de40_0_1099"/>
          <p:cNvSpPr txBox="1"/>
          <p:nvPr>
            <p:ph idx="1" type="subTitle"/>
          </p:nvPr>
        </p:nvSpPr>
        <p:spPr>
          <a:xfrm>
            <a:off x="1109155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g22e2a11de40_0_1099"/>
          <p:cNvSpPr txBox="1"/>
          <p:nvPr>
            <p:ph idx="2" type="subTitle"/>
          </p:nvPr>
        </p:nvSpPr>
        <p:spPr>
          <a:xfrm>
            <a:off x="3579000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g22e2a11de40_0_1099"/>
          <p:cNvSpPr txBox="1"/>
          <p:nvPr>
            <p:ph idx="3" type="subTitle"/>
          </p:nvPr>
        </p:nvSpPr>
        <p:spPr>
          <a:xfrm>
            <a:off x="2344078" y="413515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g22e2a11de40_0_1099"/>
          <p:cNvSpPr txBox="1"/>
          <p:nvPr>
            <p:ph idx="4" type="subTitle"/>
          </p:nvPr>
        </p:nvSpPr>
        <p:spPr>
          <a:xfrm>
            <a:off x="4813922" y="413515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g22e2a11de40_0_1099"/>
          <p:cNvSpPr txBox="1"/>
          <p:nvPr>
            <p:ph idx="5" type="subTitle"/>
          </p:nvPr>
        </p:nvSpPr>
        <p:spPr>
          <a:xfrm>
            <a:off x="6048845" y="2327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g22e2a11de40_0_1099"/>
          <p:cNvSpPr txBox="1"/>
          <p:nvPr>
            <p:ph idx="6" type="subTitle"/>
          </p:nvPr>
        </p:nvSpPr>
        <p:spPr>
          <a:xfrm>
            <a:off x="1113055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g22e2a11de40_0_1099"/>
          <p:cNvSpPr txBox="1"/>
          <p:nvPr>
            <p:ph idx="7" type="subTitle"/>
          </p:nvPr>
        </p:nvSpPr>
        <p:spPr>
          <a:xfrm>
            <a:off x="3582900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g22e2a11de40_0_1099"/>
          <p:cNvSpPr txBox="1"/>
          <p:nvPr>
            <p:ph idx="8" type="subTitle"/>
          </p:nvPr>
        </p:nvSpPr>
        <p:spPr>
          <a:xfrm>
            <a:off x="6052745" y="18781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g22e2a11de40_0_1099"/>
          <p:cNvSpPr txBox="1"/>
          <p:nvPr>
            <p:ph idx="9" type="subTitle"/>
          </p:nvPr>
        </p:nvSpPr>
        <p:spPr>
          <a:xfrm>
            <a:off x="2347978" y="368490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g22e2a11de40_0_1099"/>
          <p:cNvSpPr txBox="1"/>
          <p:nvPr>
            <p:ph idx="13" type="subTitle"/>
          </p:nvPr>
        </p:nvSpPr>
        <p:spPr>
          <a:xfrm>
            <a:off x="4817822" y="368490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g22e2a11de40_0_1099"/>
          <p:cNvSpPr/>
          <p:nvPr/>
        </p:nvSpPr>
        <p:spPr>
          <a:xfrm rot="-125402">
            <a:off x="-200894" y="4142450"/>
            <a:ext cx="6262829" cy="1120985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2e2a11de40_0_1099"/>
          <p:cNvSpPr/>
          <p:nvPr/>
        </p:nvSpPr>
        <p:spPr>
          <a:xfrm rot="-688662">
            <a:off x="7980876" y="-265840"/>
            <a:ext cx="1850518" cy="342748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e2a11de40_0_1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g22e2a11de40_0_1113"/>
          <p:cNvSpPr txBox="1"/>
          <p:nvPr>
            <p:ph idx="1" type="body"/>
          </p:nvPr>
        </p:nvSpPr>
        <p:spPr>
          <a:xfrm>
            <a:off x="720000" y="1138775"/>
            <a:ext cx="77040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53" name="Google Shape;453;g22e2a11de40_0_1113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2e2a11de40_0_1113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e2a11de40_0_11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g22e2a11de40_0_1118"/>
          <p:cNvSpPr txBox="1"/>
          <p:nvPr>
            <p:ph idx="1" type="subTitle"/>
          </p:nvPr>
        </p:nvSpPr>
        <p:spPr>
          <a:xfrm>
            <a:off x="4923133" y="3091894"/>
            <a:ext cx="2589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g22e2a11de40_0_1118"/>
          <p:cNvSpPr txBox="1"/>
          <p:nvPr>
            <p:ph idx="2" type="subTitle"/>
          </p:nvPr>
        </p:nvSpPr>
        <p:spPr>
          <a:xfrm>
            <a:off x="1715282" y="3091894"/>
            <a:ext cx="2589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g22e2a11de40_0_1118"/>
          <p:cNvSpPr txBox="1"/>
          <p:nvPr>
            <p:ph idx="3" type="subTitle"/>
          </p:nvPr>
        </p:nvSpPr>
        <p:spPr>
          <a:xfrm>
            <a:off x="1715282" y="2543569"/>
            <a:ext cx="258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0" name="Google Shape;460;g22e2a11de40_0_1118"/>
          <p:cNvSpPr txBox="1"/>
          <p:nvPr>
            <p:ph idx="4" type="subTitle"/>
          </p:nvPr>
        </p:nvSpPr>
        <p:spPr>
          <a:xfrm>
            <a:off x="4923133" y="2543569"/>
            <a:ext cx="258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1" name="Google Shape;461;g22e2a11de40_0_1118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2e2a11de40_0_1118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e2a11de40_0_11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g22e2a11de40_0_1126"/>
          <p:cNvSpPr txBox="1"/>
          <p:nvPr>
            <p:ph idx="1" type="subTitle"/>
          </p:nvPr>
        </p:nvSpPr>
        <p:spPr>
          <a:xfrm>
            <a:off x="4832795" y="1483950"/>
            <a:ext cx="29478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g22e2a11de40_0_1126"/>
          <p:cNvSpPr txBox="1"/>
          <p:nvPr>
            <p:ph idx="2" type="subTitle"/>
          </p:nvPr>
        </p:nvSpPr>
        <p:spPr>
          <a:xfrm>
            <a:off x="1363400" y="1483950"/>
            <a:ext cx="29478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g22e2a11de40_0_1126"/>
          <p:cNvSpPr/>
          <p:nvPr/>
        </p:nvSpPr>
        <p:spPr>
          <a:xfrm rot="-10508170">
            <a:off x="-517604" y="-60927"/>
            <a:ext cx="2710098" cy="3427590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2e2a11de40_0_1126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e2a11de40_0_1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1" name="Google Shape;471;g22e2a11de40_0_1132"/>
          <p:cNvSpPr txBox="1"/>
          <p:nvPr>
            <p:ph idx="1" type="subTitle"/>
          </p:nvPr>
        </p:nvSpPr>
        <p:spPr>
          <a:xfrm>
            <a:off x="937625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g22e2a11de40_0_1132"/>
          <p:cNvSpPr txBox="1"/>
          <p:nvPr>
            <p:ph idx="2" type="subTitle"/>
          </p:nvPr>
        </p:nvSpPr>
        <p:spPr>
          <a:xfrm>
            <a:off x="3484349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g22e2a11de40_0_1132"/>
          <p:cNvSpPr txBox="1"/>
          <p:nvPr>
            <p:ph idx="3" type="subTitle"/>
          </p:nvPr>
        </p:nvSpPr>
        <p:spPr>
          <a:xfrm>
            <a:off x="6031075" y="3056081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g22e2a11de40_0_1132"/>
          <p:cNvSpPr txBox="1"/>
          <p:nvPr>
            <p:ph idx="4" type="subTitle"/>
          </p:nvPr>
        </p:nvSpPr>
        <p:spPr>
          <a:xfrm>
            <a:off x="937625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5" name="Google Shape;475;g22e2a11de40_0_1132"/>
          <p:cNvSpPr txBox="1"/>
          <p:nvPr>
            <p:ph idx="5" type="subTitle"/>
          </p:nvPr>
        </p:nvSpPr>
        <p:spPr>
          <a:xfrm>
            <a:off x="3484349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g22e2a11de40_0_1132"/>
          <p:cNvSpPr txBox="1"/>
          <p:nvPr>
            <p:ph idx="6" type="subTitle"/>
          </p:nvPr>
        </p:nvSpPr>
        <p:spPr>
          <a:xfrm>
            <a:off x="6031075" y="2633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g22e2a11de40_0_1132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2e2a11de40_0_1132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2a11de40_0_1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g22e2a11de40_0_1142"/>
          <p:cNvSpPr txBox="1"/>
          <p:nvPr>
            <p:ph idx="1" type="subTitle"/>
          </p:nvPr>
        </p:nvSpPr>
        <p:spPr>
          <a:xfrm>
            <a:off x="937625" y="27512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g22e2a11de40_0_1142"/>
          <p:cNvSpPr txBox="1"/>
          <p:nvPr>
            <p:ph idx="2" type="subTitle"/>
          </p:nvPr>
        </p:nvSpPr>
        <p:spPr>
          <a:xfrm>
            <a:off x="3484348" y="40466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g22e2a11de40_0_1142"/>
          <p:cNvSpPr txBox="1"/>
          <p:nvPr>
            <p:ph idx="3" type="subTitle"/>
          </p:nvPr>
        </p:nvSpPr>
        <p:spPr>
          <a:xfrm>
            <a:off x="6031075" y="2751277"/>
            <a:ext cx="21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g22e2a11de40_0_1142"/>
          <p:cNvSpPr txBox="1"/>
          <p:nvPr>
            <p:ph idx="4" type="subTitle"/>
          </p:nvPr>
        </p:nvSpPr>
        <p:spPr>
          <a:xfrm>
            <a:off x="937625" y="2252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5" name="Google Shape;485;g22e2a11de40_0_1142"/>
          <p:cNvSpPr txBox="1"/>
          <p:nvPr>
            <p:ph idx="5" type="subTitle"/>
          </p:nvPr>
        </p:nvSpPr>
        <p:spPr>
          <a:xfrm>
            <a:off x="3484348" y="35480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6" name="Google Shape;486;g22e2a11de40_0_1142"/>
          <p:cNvSpPr txBox="1"/>
          <p:nvPr>
            <p:ph idx="6" type="subTitle"/>
          </p:nvPr>
        </p:nvSpPr>
        <p:spPr>
          <a:xfrm>
            <a:off x="6031075" y="22526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g22e2a11de40_0_1142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2e2a11de40_0_1142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e2a11de40_0_11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1" name="Google Shape;491;g22e2a11de40_0_1152"/>
          <p:cNvSpPr txBox="1"/>
          <p:nvPr>
            <p:ph idx="1" type="subTitle"/>
          </p:nvPr>
        </p:nvSpPr>
        <p:spPr>
          <a:xfrm>
            <a:off x="2205025" y="20576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g22e2a11de40_0_1152"/>
          <p:cNvSpPr txBox="1"/>
          <p:nvPr>
            <p:ph idx="2" type="subTitle"/>
          </p:nvPr>
        </p:nvSpPr>
        <p:spPr>
          <a:xfrm>
            <a:off x="5587929" y="20576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g22e2a11de40_0_1152"/>
          <p:cNvSpPr txBox="1"/>
          <p:nvPr>
            <p:ph idx="3" type="subTitle"/>
          </p:nvPr>
        </p:nvSpPr>
        <p:spPr>
          <a:xfrm>
            <a:off x="2205025" y="35672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g22e2a11de40_0_1152"/>
          <p:cNvSpPr txBox="1"/>
          <p:nvPr>
            <p:ph idx="4" type="subTitle"/>
          </p:nvPr>
        </p:nvSpPr>
        <p:spPr>
          <a:xfrm>
            <a:off x="5587929" y="356727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g22e2a11de40_0_1152"/>
          <p:cNvSpPr txBox="1"/>
          <p:nvPr>
            <p:ph idx="5" type="subTitle"/>
          </p:nvPr>
        </p:nvSpPr>
        <p:spPr>
          <a:xfrm>
            <a:off x="2205025" y="155865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g22e2a11de40_0_1152"/>
          <p:cNvSpPr txBox="1"/>
          <p:nvPr>
            <p:ph idx="6" type="subTitle"/>
          </p:nvPr>
        </p:nvSpPr>
        <p:spPr>
          <a:xfrm>
            <a:off x="2205025" y="306840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g22e2a11de40_0_1152"/>
          <p:cNvSpPr txBox="1"/>
          <p:nvPr>
            <p:ph idx="7" type="subTitle"/>
          </p:nvPr>
        </p:nvSpPr>
        <p:spPr>
          <a:xfrm>
            <a:off x="5587925" y="155865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8" name="Google Shape;498;g22e2a11de40_0_1152"/>
          <p:cNvSpPr txBox="1"/>
          <p:nvPr>
            <p:ph idx="8" type="subTitle"/>
          </p:nvPr>
        </p:nvSpPr>
        <p:spPr>
          <a:xfrm>
            <a:off x="5587925" y="3068400"/>
            <a:ext cx="19782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9" name="Google Shape;499;g22e2a11de40_0_1152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2e2a11de40_0_1152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2a11de40_0_1164"/>
          <p:cNvSpPr/>
          <p:nvPr/>
        </p:nvSpPr>
        <p:spPr>
          <a:xfrm rot="682452">
            <a:off x="7298871" y="-7853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2e2a11de40_0_1164"/>
          <p:cNvSpPr/>
          <p:nvPr/>
        </p:nvSpPr>
        <p:spPr>
          <a:xfrm flipH="1" rot="-682452">
            <a:off x="-741594" y="-219588"/>
            <a:ext cx="2586730" cy="558267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2e2a11de40_0_1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g22e2a11de40_0_1164"/>
          <p:cNvSpPr txBox="1"/>
          <p:nvPr>
            <p:ph idx="1" type="subTitle"/>
          </p:nvPr>
        </p:nvSpPr>
        <p:spPr>
          <a:xfrm>
            <a:off x="1109155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g22e2a11de40_0_1164"/>
          <p:cNvSpPr txBox="1"/>
          <p:nvPr>
            <p:ph idx="2" type="subTitle"/>
          </p:nvPr>
        </p:nvSpPr>
        <p:spPr>
          <a:xfrm>
            <a:off x="3579000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g22e2a11de40_0_1164"/>
          <p:cNvSpPr txBox="1"/>
          <p:nvPr>
            <p:ph idx="3" type="subTitle"/>
          </p:nvPr>
        </p:nvSpPr>
        <p:spPr>
          <a:xfrm>
            <a:off x="1109155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g22e2a11de40_0_1164"/>
          <p:cNvSpPr txBox="1"/>
          <p:nvPr>
            <p:ph idx="4" type="subTitle"/>
          </p:nvPr>
        </p:nvSpPr>
        <p:spPr>
          <a:xfrm>
            <a:off x="3579000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g22e2a11de40_0_1164"/>
          <p:cNvSpPr txBox="1"/>
          <p:nvPr>
            <p:ph idx="5" type="subTitle"/>
          </p:nvPr>
        </p:nvSpPr>
        <p:spPr>
          <a:xfrm>
            <a:off x="6048845" y="20462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g22e2a11de40_0_1164"/>
          <p:cNvSpPr txBox="1"/>
          <p:nvPr>
            <p:ph idx="6" type="subTitle"/>
          </p:nvPr>
        </p:nvSpPr>
        <p:spPr>
          <a:xfrm>
            <a:off x="6048845" y="358880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g22e2a11de40_0_1164"/>
          <p:cNvSpPr txBox="1"/>
          <p:nvPr>
            <p:ph idx="7" type="subTitle"/>
          </p:nvPr>
        </p:nvSpPr>
        <p:spPr>
          <a:xfrm>
            <a:off x="1113055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2" name="Google Shape;512;g22e2a11de40_0_1164"/>
          <p:cNvSpPr txBox="1"/>
          <p:nvPr>
            <p:ph idx="8" type="subTitle"/>
          </p:nvPr>
        </p:nvSpPr>
        <p:spPr>
          <a:xfrm>
            <a:off x="3582900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3" name="Google Shape;513;g22e2a11de40_0_1164"/>
          <p:cNvSpPr txBox="1"/>
          <p:nvPr>
            <p:ph idx="9" type="subTitle"/>
          </p:nvPr>
        </p:nvSpPr>
        <p:spPr>
          <a:xfrm>
            <a:off x="6052745" y="1673304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4" name="Google Shape;514;g22e2a11de40_0_1164"/>
          <p:cNvSpPr txBox="1"/>
          <p:nvPr>
            <p:ph idx="13" type="subTitle"/>
          </p:nvPr>
        </p:nvSpPr>
        <p:spPr>
          <a:xfrm>
            <a:off x="1113055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5" name="Google Shape;515;g22e2a11de40_0_1164"/>
          <p:cNvSpPr txBox="1"/>
          <p:nvPr>
            <p:ph idx="14" type="subTitle"/>
          </p:nvPr>
        </p:nvSpPr>
        <p:spPr>
          <a:xfrm>
            <a:off x="3582900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6" name="Google Shape;516;g22e2a11de40_0_1164"/>
          <p:cNvSpPr txBox="1"/>
          <p:nvPr>
            <p:ph idx="15" type="subTitle"/>
          </p:nvPr>
        </p:nvSpPr>
        <p:spPr>
          <a:xfrm>
            <a:off x="6052745" y="3214750"/>
            <a:ext cx="1978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e2a11de40_0_1180"/>
          <p:cNvSpPr txBox="1"/>
          <p:nvPr>
            <p:ph hasCustomPrompt="1" type="title"/>
          </p:nvPr>
        </p:nvSpPr>
        <p:spPr>
          <a:xfrm>
            <a:off x="1004400" y="659125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g22e2a11de40_0_1180"/>
          <p:cNvSpPr txBox="1"/>
          <p:nvPr>
            <p:ph idx="1" type="subTitle"/>
          </p:nvPr>
        </p:nvSpPr>
        <p:spPr>
          <a:xfrm>
            <a:off x="1004400" y="1275625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0" name="Google Shape;520;g22e2a11de40_0_1180"/>
          <p:cNvSpPr txBox="1"/>
          <p:nvPr>
            <p:ph hasCustomPrompt="1" idx="2" type="title"/>
          </p:nvPr>
        </p:nvSpPr>
        <p:spPr>
          <a:xfrm>
            <a:off x="2527500" y="1956838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g22e2a11de40_0_1180"/>
          <p:cNvSpPr txBox="1"/>
          <p:nvPr>
            <p:ph idx="3" type="subTitle"/>
          </p:nvPr>
        </p:nvSpPr>
        <p:spPr>
          <a:xfrm>
            <a:off x="2527500" y="2586002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2" name="Google Shape;522;g22e2a11de40_0_1180"/>
          <p:cNvSpPr txBox="1"/>
          <p:nvPr>
            <p:ph hasCustomPrompt="1" idx="4" type="title"/>
          </p:nvPr>
        </p:nvSpPr>
        <p:spPr>
          <a:xfrm>
            <a:off x="4050500" y="3254550"/>
            <a:ext cx="40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g22e2a11de40_0_1180"/>
          <p:cNvSpPr txBox="1"/>
          <p:nvPr>
            <p:ph idx="5" type="subTitle"/>
          </p:nvPr>
        </p:nvSpPr>
        <p:spPr>
          <a:xfrm>
            <a:off x="4050500" y="3896378"/>
            <a:ext cx="4089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4" name="Google Shape;524;g22e2a11de40_0_1180"/>
          <p:cNvSpPr/>
          <p:nvPr/>
        </p:nvSpPr>
        <p:spPr>
          <a:xfrm rot="-298247">
            <a:off x="-412748" y="3059228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2e2a11de40_0_1180"/>
          <p:cNvSpPr/>
          <p:nvPr/>
        </p:nvSpPr>
        <p:spPr>
          <a:xfrm rot="10671471">
            <a:off x="3345587" y="-334601"/>
            <a:ext cx="6262820" cy="248667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2e2a11de40_0_1189"/>
          <p:cNvSpPr txBox="1"/>
          <p:nvPr>
            <p:ph hasCustomPrompt="1" type="title"/>
          </p:nvPr>
        </p:nvSpPr>
        <p:spPr>
          <a:xfrm>
            <a:off x="14006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g22e2a11de40_0_1189"/>
          <p:cNvSpPr txBox="1"/>
          <p:nvPr>
            <p:ph idx="1" type="subTitle"/>
          </p:nvPr>
        </p:nvSpPr>
        <p:spPr>
          <a:xfrm>
            <a:off x="9385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g22e2a11de40_0_1189"/>
          <p:cNvSpPr txBox="1"/>
          <p:nvPr>
            <p:ph idx="2" type="subTitle"/>
          </p:nvPr>
        </p:nvSpPr>
        <p:spPr>
          <a:xfrm>
            <a:off x="9385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0" name="Google Shape;530;g22e2a11de40_0_1189"/>
          <p:cNvSpPr txBox="1"/>
          <p:nvPr>
            <p:ph hasCustomPrompt="1" idx="3" type="title"/>
          </p:nvPr>
        </p:nvSpPr>
        <p:spPr>
          <a:xfrm>
            <a:off x="39475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g22e2a11de40_0_1189"/>
          <p:cNvSpPr txBox="1"/>
          <p:nvPr>
            <p:ph idx="4" type="subTitle"/>
          </p:nvPr>
        </p:nvSpPr>
        <p:spPr>
          <a:xfrm>
            <a:off x="34854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g22e2a11de40_0_1189"/>
          <p:cNvSpPr txBox="1"/>
          <p:nvPr>
            <p:ph idx="5" type="subTitle"/>
          </p:nvPr>
        </p:nvSpPr>
        <p:spPr>
          <a:xfrm>
            <a:off x="34854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3" name="Google Shape;533;g22e2a11de40_0_1189"/>
          <p:cNvSpPr txBox="1"/>
          <p:nvPr>
            <p:ph hasCustomPrompt="1" idx="6" type="title"/>
          </p:nvPr>
        </p:nvSpPr>
        <p:spPr>
          <a:xfrm>
            <a:off x="6494450" y="2571775"/>
            <a:ext cx="1248900" cy="69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g22e2a11de40_0_1189"/>
          <p:cNvSpPr txBox="1"/>
          <p:nvPr>
            <p:ph idx="7" type="subTitle"/>
          </p:nvPr>
        </p:nvSpPr>
        <p:spPr>
          <a:xfrm>
            <a:off x="6032300" y="3715802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5" name="Google Shape;535;g22e2a11de40_0_1189"/>
          <p:cNvSpPr txBox="1"/>
          <p:nvPr>
            <p:ph idx="8" type="subTitle"/>
          </p:nvPr>
        </p:nvSpPr>
        <p:spPr>
          <a:xfrm>
            <a:off x="6032300" y="3325125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g22e2a11de40_0_118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g22e2a11de40_0_1189"/>
          <p:cNvSpPr/>
          <p:nvPr/>
        </p:nvSpPr>
        <p:spPr>
          <a:xfrm rot="-251">
            <a:off x="-126975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2e2a11de40_0_1189"/>
          <p:cNvSpPr/>
          <p:nvPr/>
        </p:nvSpPr>
        <p:spPr>
          <a:xfrm flipH="1" rot="251">
            <a:off x="6271090" y="4050496"/>
            <a:ext cx="2999910" cy="115719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e2a11de40_0_1202"/>
          <p:cNvSpPr txBox="1"/>
          <p:nvPr>
            <p:ph type="title"/>
          </p:nvPr>
        </p:nvSpPr>
        <p:spPr>
          <a:xfrm>
            <a:off x="996925" y="531702"/>
            <a:ext cx="4448100" cy="12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1" name="Google Shape;541;g22e2a11de40_0_1202"/>
          <p:cNvSpPr txBox="1"/>
          <p:nvPr>
            <p:ph idx="1" type="subTitle"/>
          </p:nvPr>
        </p:nvSpPr>
        <p:spPr>
          <a:xfrm>
            <a:off x="996928" y="16347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g22e2a11de40_0_1202"/>
          <p:cNvSpPr txBox="1"/>
          <p:nvPr>
            <p:ph idx="2" type="subTitle"/>
          </p:nvPr>
        </p:nvSpPr>
        <p:spPr>
          <a:xfrm>
            <a:off x="996928" y="3522025"/>
            <a:ext cx="4448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g22e2a11de40_0_1202"/>
          <p:cNvSpPr/>
          <p:nvPr/>
        </p:nvSpPr>
        <p:spPr>
          <a:xfrm rot="-298247">
            <a:off x="-161098" y="3068403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2e2a11de40_0_1202"/>
          <p:cNvSpPr/>
          <p:nvPr/>
        </p:nvSpPr>
        <p:spPr>
          <a:xfrm rot="746572">
            <a:off x="7077298" y="451573"/>
            <a:ext cx="2936596" cy="5060698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2e2a11de40_0_1202"/>
          <p:cNvSpPr txBox="1"/>
          <p:nvPr/>
        </p:nvSpPr>
        <p:spPr>
          <a:xfrm>
            <a:off x="996928" y="39053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2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2e2a11de40_0_1209"/>
          <p:cNvSpPr/>
          <p:nvPr/>
        </p:nvSpPr>
        <p:spPr>
          <a:xfrm rot="-298247">
            <a:off x="-412748" y="3059228"/>
            <a:ext cx="6262727" cy="2486702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2e2a11de40_0_1209"/>
          <p:cNvSpPr/>
          <p:nvPr/>
        </p:nvSpPr>
        <p:spPr>
          <a:xfrm rot="10671471">
            <a:off x="3345587" y="-334601"/>
            <a:ext cx="6262820" cy="2486673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e2a11de40_0_1212"/>
          <p:cNvSpPr/>
          <p:nvPr/>
        </p:nvSpPr>
        <p:spPr>
          <a:xfrm rot="-9966386">
            <a:off x="-407659" y="-326332"/>
            <a:ext cx="2235207" cy="2478574"/>
          </a:xfrm>
          <a:custGeom>
            <a:rect b="b" l="l" r="r" t="t"/>
            <a:pathLst>
              <a:path extrusionOk="0" h="122322" w="60390">
                <a:moveTo>
                  <a:pt x="49250" y="0"/>
                </a:moveTo>
                <a:cubicBezTo>
                  <a:pt x="48414" y="0"/>
                  <a:pt x="47564" y="124"/>
                  <a:pt x="46745" y="276"/>
                </a:cubicBezTo>
                <a:cubicBezTo>
                  <a:pt x="42708" y="1038"/>
                  <a:pt x="38791" y="2407"/>
                  <a:pt x="35160" y="4324"/>
                </a:cubicBezTo>
                <a:cubicBezTo>
                  <a:pt x="33100" y="5431"/>
                  <a:pt x="31028" y="6824"/>
                  <a:pt x="30100" y="8967"/>
                </a:cubicBezTo>
                <a:cubicBezTo>
                  <a:pt x="28599" y="12503"/>
                  <a:pt x="30778" y="16516"/>
                  <a:pt x="30516" y="20361"/>
                </a:cubicBezTo>
                <a:cubicBezTo>
                  <a:pt x="30195" y="25517"/>
                  <a:pt x="25659" y="29315"/>
                  <a:pt x="21277" y="32089"/>
                </a:cubicBezTo>
                <a:cubicBezTo>
                  <a:pt x="18170" y="34054"/>
                  <a:pt x="14764" y="36030"/>
                  <a:pt x="13217" y="39364"/>
                </a:cubicBezTo>
                <a:cubicBezTo>
                  <a:pt x="10788" y="44602"/>
                  <a:pt x="13943" y="50639"/>
                  <a:pt x="17348" y="55282"/>
                </a:cubicBezTo>
                <a:cubicBezTo>
                  <a:pt x="20753" y="59926"/>
                  <a:pt x="24742" y="65045"/>
                  <a:pt x="23992" y="70760"/>
                </a:cubicBezTo>
                <a:cubicBezTo>
                  <a:pt x="23134" y="77166"/>
                  <a:pt x="16598" y="81559"/>
                  <a:pt x="15253" y="87882"/>
                </a:cubicBezTo>
                <a:cubicBezTo>
                  <a:pt x="14252" y="92549"/>
                  <a:pt x="16276" y="97311"/>
                  <a:pt x="16431" y="102098"/>
                </a:cubicBezTo>
                <a:cubicBezTo>
                  <a:pt x="16610" y="107253"/>
                  <a:pt x="14288" y="112337"/>
                  <a:pt x="10597" y="115873"/>
                </a:cubicBezTo>
                <a:cubicBezTo>
                  <a:pt x="8895" y="117528"/>
                  <a:pt x="6668" y="119314"/>
                  <a:pt x="4263" y="119671"/>
                </a:cubicBezTo>
                <a:cubicBezTo>
                  <a:pt x="2513" y="119933"/>
                  <a:pt x="1" y="119433"/>
                  <a:pt x="155" y="122183"/>
                </a:cubicBezTo>
                <a:cubicBezTo>
                  <a:pt x="1629" y="122280"/>
                  <a:pt x="3119" y="122321"/>
                  <a:pt x="4619" y="122321"/>
                </a:cubicBezTo>
                <a:cubicBezTo>
                  <a:pt x="11034" y="122321"/>
                  <a:pt x="17636" y="121579"/>
                  <a:pt x="23956" y="121338"/>
                </a:cubicBezTo>
                <a:cubicBezTo>
                  <a:pt x="31766" y="121052"/>
                  <a:pt x="39589" y="120755"/>
                  <a:pt x="47399" y="120457"/>
                </a:cubicBezTo>
                <a:cubicBezTo>
                  <a:pt x="48435" y="120433"/>
                  <a:pt x="49507" y="120374"/>
                  <a:pt x="50447" y="119921"/>
                </a:cubicBezTo>
                <a:cubicBezTo>
                  <a:pt x="52031" y="119159"/>
                  <a:pt x="52876" y="117433"/>
                  <a:pt x="53460" y="115790"/>
                </a:cubicBezTo>
                <a:cubicBezTo>
                  <a:pt x="54734" y="112158"/>
                  <a:pt x="55341" y="108348"/>
                  <a:pt x="55758" y="104515"/>
                </a:cubicBezTo>
                <a:cubicBezTo>
                  <a:pt x="56710" y="95573"/>
                  <a:pt x="56615" y="86560"/>
                  <a:pt x="56853" y="77571"/>
                </a:cubicBezTo>
                <a:cubicBezTo>
                  <a:pt x="57472" y="54032"/>
                  <a:pt x="60389" y="30208"/>
                  <a:pt x="55603" y="7169"/>
                </a:cubicBezTo>
                <a:cubicBezTo>
                  <a:pt x="55043" y="4562"/>
                  <a:pt x="54150" y="1645"/>
                  <a:pt x="51745" y="502"/>
                </a:cubicBezTo>
                <a:cubicBezTo>
                  <a:pt x="50964" y="132"/>
                  <a:pt x="50115" y="0"/>
                  <a:pt x="492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2e2a11de40_0_1212"/>
          <p:cNvSpPr/>
          <p:nvPr/>
        </p:nvSpPr>
        <p:spPr>
          <a:xfrm flipH="1" rot="230484">
            <a:off x="3097955" y="4027572"/>
            <a:ext cx="6262879" cy="1398161"/>
          </a:xfrm>
          <a:custGeom>
            <a:rect b="b" l="l" r="r" t="t"/>
            <a:pathLst>
              <a:path extrusionOk="0" h="54144" w="87595">
                <a:moveTo>
                  <a:pt x="3108" y="0"/>
                </a:moveTo>
                <a:cubicBezTo>
                  <a:pt x="2144" y="4108"/>
                  <a:pt x="1941" y="8346"/>
                  <a:pt x="1739" y="12561"/>
                </a:cubicBezTo>
                <a:cubicBezTo>
                  <a:pt x="1191" y="24241"/>
                  <a:pt x="620" y="35933"/>
                  <a:pt x="60" y="47613"/>
                </a:cubicBezTo>
                <a:cubicBezTo>
                  <a:pt x="24" y="48280"/>
                  <a:pt x="1" y="48982"/>
                  <a:pt x="310" y="49578"/>
                </a:cubicBezTo>
                <a:cubicBezTo>
                  <a:pt x="917" y="50733"/>
                  <a:pt x="2453" y="50959"/>
                  <a:pt x="3763" y="51030"/>
                </a:cubicBezTo>
                <a:cubicBezTo>
                  <a:pt x="20444" y="51971"/>
                  <a:pt x="37136" y="52840"/>
                  <a:pt x="53829" y="53697"/>
                </a:cubicBezTo>
                <a:cubicBezTo>
                  <a:pt x="58203" y="53923"/>
                  <a:pt x="62577" y="54143"/>
                  <a:pt x="66951" y="54143"/>
                </a:cubicBezTo>
                <a:cubicBezTo>
                  <a:pt x="68566" y="54143"/>
                  <a:pt x="70181" y="54113"/>
                  <a:pt x="71795" y="54043"/>
                </a:cubicBezTo>
                <a:cubicBezTo>
                  <a:pt x="75367" y="53876"/>
                  <a:pt x="78927" y="53507"/>
                  <a:pt x="82463" y="53019"/>
                </a:cubicBezTo>
                <a:cubicBezTo>
                  <a:pt x="83582" y="52864"/>
                  <a:pt x="84833" y="52614"/>
                  <a:pt x="85487" y="51685"/>
                </a:cubicBezTo>
                <a:cubicBezTo>
                  <a:pt x="87595" y="48673"/>
                  <a:pt x="80487" y="47851"/>
                  <a:pt x="79165" y="47375"/>
                </a:cubicBezTo>
                <a:cubicBezTo>
                  <a:pt x="75617" y="46113"/>
                  <a:pt x="72236" y="44160"/>
                  <a:pt x="69854" y="41184"/>
                </a:cubicBezTo>
                <a:cubicBezTo>
                  <a:pt x="65568" y="35826"/>
                  <a:pt x="65247" y="28254"/>
                  <a:pt x="61568" y="22432"/>
                </a:cubicBezTo>
                <a:cubicBezTo>
                  <a:pt x="60233" y="20320"/>
                  <a:pt x="58321" y="19796"/>
                  <a:pt x="56230" y="19796"/>
                </a:cubicBezTo>
                <a:cubicBezTo>
                  <a:pt x="54796" y="19796"/>
                  <a:pt x="53278" y="20043"/>
                  <a:pt x="51805" y="20193"/>
                </a:cubicBezTo>
                <a:cubicBezTo>
                  <a:pt x="50192" y="20360"/>
                  <a:pt x="48527" y="20534"/>
                  <a:pt x="46880" y="20534"/>
                </a:cubicBezTo>
                <a:cubicBezTo>
                  <a:pt x="44638" y="20534"/>
                  <a:pt x="42427" y="20210"/>
                  <a:pt x="40422" y="19098"/>
                </a:cubicBezTo>
                <a:cubicBezTo>
                  <a:pt x="37327" y="17383"/>
                  <a:pt x="35410" y="14169"/>
                  <a:pt x="33457" y="11204"/>
                </a:cubicBezTo>
                <a:cubicBezTo>
                  <a:pt x="31504" y="8251"/>
                  <a:pt x="29135" y="5215"/>
                  <a:pt x="25718" y="4263"/>
                </a:cubicBezTo>
                <a:cubicBezTo>
                  <a:pt x="24811" y="4009"/>
                  <a:pt x="23886" y="3918"/>
                  <a:pt x="22952" y="3918"/>
                </a:cubicBezTo>
                <a:cubicBezTo>
                  <a:pt x="21077" y="3918"/>
                  <a:pt x="19164" y="4286"/>
                  <a:pt x="17288" y="4453"/>
                </a:cubicBezTo>
                <a:cubicBezTo>
                  <a:pt x="16725" y="4503"/>
                  <a:pt x="16179" y="4527"/>
                  <a:pt x="15648" y="4527"/>
                </a:cubicBezTo>
                <a:cubicBezTo>
                  <a:pt x="10840" y="4527"/>
                  <a:pt x="7268" y="2563"/>
                  <a:pt x="3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2a11de40_0_4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/>
        </p:txBody>
      </p:sp>
      <p:sp>
        <p:nvSpPr>
          <p:cNvPr id="94" name="Google Shape;94;g22e2a11de40_0_42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2a11de40_0_98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nny Penny"/>
              <a:buNone/>
              <a:defRPr sz="3500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/>
        </p:txBody>
      </p:sp>
      <p:sp>
        <p:nvSpPr>
          <p:cNvPr id="324" name="Google Shape;324;g22e2a11de40_0_98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g22e2a11de40_0_384"/>
          <p:cNvGrpSpPr/>
          <p:nvPr/>
        </p:nvGrpSpPr>
        <p:grpSpPr>
          <a:xfrm rot="-807334">
            <a:off x="4905227" y="924643"/>
            <a:ext cx="4898132" cy="3952133"/>
            <a:chOff x="1930350" y="3815875"/>
            <a:chExt cx="724250" cy="655500"/>
          </a:xfrm>
        </p:grpSpPr>
        <p:sp>
          <p:nvSpPr>
            <p:cNvPr id="557" name="Google Shape;557;g22e2a11de40_0_384"/>
            <p:cNvSpPr/>
            <p:nvPr/>
          </p:nvSpPr>
          <p:spPr>
            <a:xfrm>
              <a:off x="1930350" y="3815875"/>
              <a:ext cx="719525" cy="642625"/>
            </a:xfrm>
            <a:custGeom>
              <a:rect b="b" l="l" r="r" t="t"/>
              <a:pathLst>
                <a:path extrusionOk="0" h="25705" w="28781">
                  <a:moveTo>
                    <a:pt x="26561" y="1"/>
                  </a:moveTo>
                  <a:cubicBezTo>
                    <a:pt x="11809" y="1"/>
                    <a:pt x="13861" y="10683"/>
                    <a:pt x="11415" y="15970"/>
                  </a:cubicBezTo>
                  <a:cubicBezTo>
                    <a:pt x="10304" y="18371"/>
                    <a:pt x="8047" y="19037"/>
                    <a:pt x="5883" y="19037"/>
                  </a:cubicBezTo>
                  <a:cubicBezTo>
                    <a:pt x="3181" y="19037"/>
                    <a:pt x="625" y="17999"/>
                    <a:pt x="625" y="17999"/>
                  </a:cubicBezTo>
                  <a:lnTo>
                    <a:pt x="1" y="24028"/>
                  </a:lnTo>
                  <a:cubicBezTo>
                    <a:pt x="2693" y="25196"/>
                    <a:pt x="4955" y="25705"/>
                    <a:pt x="6852" y="25705"/>
                  </a:cubicBezTo>
                  <a:cubicBezTo>
                    <a:pt x="14099" y="25705"/>
                    <a:pt x="16014" y="18277"/>
                    <a:pt x="16267" y="11833"/>
                  </a:cubicBezTo>
                  <a:cubicBezTo>
                    <a:pt x="16586" y="3703"/>
                    <a:pt x="28781" y="2058"/>
                    <a:pt x="28781" y="2058"/>
                  </a:cubicBezTo>
                  <a:lnTo>
                    <a:pt x="27519" y="15"/>
                  </a:lnTo>
                  <a:cubicBezTo>
                    <a:pt x="27192" y="6"/>
                    <a:pt x="26873" y="1"/>
                    <a:pt x="26561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g22e2a11de40_0_384"/>
            <p:cNvSpPr/>
            <p:nvPr/>
          </p:nvSpPr>
          <p:spPr>
            <a:xfrm>
              <a:off x="1934575" y="3874125"/>
              <a:ext cx="720025" cy="597250"/>
            </a:xfrm>
            <a:custGeom>
              <a:rect b="b" l="l" r="r" t="t"/>
              <a:pathLst>
                <a:path extrusionOk="0" h="23890" w="28801">
                  <a:moveTo>
                    <a:pt x="28800" y="1"/>
                  </a:moveTo>
                  <a:lnTo>
                    <a:pt x="28800" y="1"/>
                  </a:lnTo>
                  <a:cubicBezTo>
                    <a:pt x="27903" y="92"/>
                    <a:pt x="27018" y="261"/>
                    <a:pt x="26140" y="476"/>
                  </a:cubicBezTo>
                  <a:cubicBezTo>
                    <a:pt x="25711" y="586"/>
                    <a:pt x="25269" y="703"/>
                    <a:pt x="24839" y="840"/>
                  </a:cubicBezTo>
                  <a:cubicBezTo>
                    <a:pt x="24417" y="976"/>
                    <a:pt x="23987" y="1126"/>
                    <a:pt x="23565" y="1289"/>
                  </a:cubicBezTo>
                  <a:cubicBezTo>
                    <a:pt x="23142" y="1451"/>
                    <a:pt x="22719" y="1620"/>
                    <a:pt x="22309" y="1815"/>
                  </a:cubicBezTo>
                  <a:cubicBezTo>
                    <a:pt x="21906" y="2004"/>
                    <a:pt x="21496" y="2212"/>
                    <a:pt x="21106" y="2440"/>
                  </a:cubicBezTo>
                  <a:cubicBezTo>
                    <a:pt x="20319" y="2895"/>
                    <a:pt x="19571" y="3428"/>
                    <a:pt x="18908" y="4053"/>
                  </a:cubicBezTo>
                  <a:cubicBezTo>
                    <a:pt x="18238" y="4677"/>
                    <a:pt x="17652" y="5399"/>
                    <a:pt x="17217" y="6199"/>
                  </a:cubicBezTo>
                  <a:cubicBezTo>
                    <a:pt x="16996" y="6596"/>
                    <a:pt x="16807" y="7012"/>
                    <a:pt x="16664" y="7441"/>
                  </a:cubicBezTo>
                  <a:cubicBezTo>
                    <a:pt x="16508" y="7871"/>
                    <a:pt x="16404" y="8313"/>
                    <a:pt x="16326" y="8762"/>
                  </a:cubicBezTo>
                  <a:cubicBezTo>
                    <a:pt x="16313" y="8866"/>
                    <a:pt x="16293" y="8976"/>
                    <a:pt x="16280" y="9093"/>
                  </a:cubicBezTo>
                  <a:lnTo>
                    <a:pt x="16248" y="9431"/>
                  </a:lnTo>
                  <a:cubicBezTo>
                    <a:pt x="16241" y="9659"/>
                    <a:pt x="16222" y="9887"/>
                    <a:pt x="16215" y="10108"/>
                  </a:cubicBezTo>
                  <a:cubicBezTo>
                    <a:pt x="16189" y="10557"/>
                    <a:pt x="16157" y="11005"/>
                    <a:pt x="16118" y="11448"/>
                  </a:cubicBezTo>
                  <a:cubicBezTo>
                    <a:pt x="16092" y="11669"/>
                    <a:pt x="16066" y="11896"/>
                    <a:pt x="16046" y="12118"/>
                  </a:cubicBezTo>
                  <a:cubicBezTo>
                    <a:pt x="16020" y="12345"/>
                    <a:pt x="15987" y="12566"/>
                    <a:pt x="15955" y="12781"/>
                  </a:cubicBezTo>
                  <a:cubicBezTo>
                    <a:pt x="15890" y="13223"/>
                    <a:pt x="15818" y="13659"/>
                    <a:pt x="15727" y="14101"/>
                  </a:cubicBezTo>
                  <a:cubicBezTo>
                    <a:pt x="15545" y="14973"/>
                    <a:pt x="15311" y="15831"/>
                    <a:pt x="15038" y="16677"/>
                  </a:cubicBezTo>
                  <a:cubicBezTo>
                    <a:pt x="14752" y="17516"/>
                    <a:pt x="14407" y="18335"/>
                    <a:pt x="13984" y="19109"/>
                  </a:cubicBezTo>
                  <a:cubicBezTo>
                    <a:pt x="13561" y="19883"/>
                    <a:pt x="13054" y="20599"/>
                    <a:pt x="12436" y="21217"/>
                  </a:cubicBezTo>
                  <a:cubicBezTo>
                    <a:pt x="12124" y="21522"/>
                    <a:pt x="11792" y="21808"/>
                    <a:pt x="11441" y="22062"/>
                  </a:cubicBezTo>
                  <a:cubicBezTo>
                    <a:pt x="11084" y="22322"/>
                    <a:pt x="10713" y="22530"/>
                    <a:pt x="10323" y="22719"/>
                  </a:cubicBezTo>
                  <a:cubicBezTo>
                    <a:pt x="9932" y="22908"/>
                    <a:pt x="9523" y="23051"/>
                    <a:pt x="9100" y="23168"/>
                  </a:cubicBezTo>
                  <a:cubicBezTo>
                    <a:pt x="8677" y="23272"/>
                    <a:pt x="8248" y="23350"/>
                    <a:pt x="7819" y="23402"/>
                  </a:cubicBezTo>
                  <a:cubicBezTo>
                    <a:pt x="7597" y="23428"/>
                    <a:pt x="7376" y="23434"/>
                    <a:pt x="7155" y="23447"/>
                  </a:cubicBezTo>
                  <a:cubicBezTo>
                    <a:pt x="6998" y="23457"/>
                    <a:pt x="6837" y="23463"/>
                    <a:pt x="6676" y="23463"/>
                  </a:cubicBezTo>
                  <a:cubicBezTo>
                    <a:pt x="6617" y="23463"/>
                    <a:pt x="6557" y="23462"/>
                    <a:pt x="6498" y="23460"/>
                  </a:cubicBezTo>
                  <a:lnTo>
                    <a:pt x="6336" y="23460"/>
                  </a:lnTo>
                  <a:lnTo>
                    <a:pt x="6173" y="23447"/>
                  </a:lnTo>
                  <a:cubicBezTo>
                    <a:pt x="6062" y="23441"/>
                    <a:pt x="5952" y="23441"/>
                    <a:pt x="5841" y="23434"/>
                  </a:cubicBezTo>
                  <a:cubicBezTo>
                    <a:pt x="5620" y="23415"/>
                    <a:pt x="5399" y="23402"/>
                    <a:pt x="5184" y="23369"/>
                  </a:cubicBezTo>
                  <a:cubicBezTo>
                    <a:pt x="4306" y="23265"/>
                    <a:pt x="3435" y="23070"/>
                    <a:pt x="2570" y="22830"/>
                  </a:cubicBezTo>
                  <a:cubicBezTo>
                    <a:pt x="2141" y="22719"/>
                    <a:pt x="1711" y="22582"/>
                    <a:pt x="1289" y="22439"/>
                  </a:cubicBezTo>
                  <a:cubicBezTo>
                    <a:pt x="1074" y="22374"/>
                    <a:pt x="866" y="22296"/>
                    <a:pt x="651" y="22225"/>
                  </a:cubicBezTo>
                  <a:lnTo>
                    <a:pt x="20" y="21984"/>
                  </a:lnTo>
                  <a:lnTo>
                    <a:pt x="1" y="22030"/>
                  </a:lnTo>
                  <a:cubicBezTo>
                    <a:pt x="209" y="22114"/>
                    <a:pt x="411" y="22225"/>
                    <a:pt x="612" y="22309"/>
                  </a:cubicBezTo>
                  <a:cubicBezTo>
                    <a:pt x="814" y="22400"/>
                    <a:pt x="1022" y="22491"/>
                    <a:pt x="1230" y="22582"/>
                  </a:cubicBezTo>
                  <a:cubicBezTo>
                    <a:pt x="1646" y="22752"/>
                    <a:pt x="2063" y="22914"/>
                    <a:pt x="2492" y="23064"/>
                  </a:cubicBezTo>
                  <a:lnTo>
                    <a:pt x="2811" y="23168"/>
                  </a:lnTo>
                  <a:lnTo>
                    <a:pt x="3136" y="23265"/>
                  </a:lnTo>
                  <a:cubicBezTo>
                    <a:pt x="3344" y="23337"/>
                    <a:pt x="3565" y="23395"/>
                    <a:pt x="3786" y="23454"/>
                  </a:cubicBezTo>
                  <a:cubicBezTo>
                    <a:pt x="3897" y="23486"/>
                    <a:pt x="4001" y="23506"/>
                    <a:pt x="4118" y="23532"/>
                  </a:cubicBezTo>
                  <a:cubicBezTo>
                    <a:pt x="4228" y="23558"/>
                    <a:pt x="4339" y="23584"/>
                    <a:pt x="4450" y="23604"/>
                  </a:cubicBezTo>
                  <a:cubicBezTo>
                    <a:pt x="4671" y="23649"/>
                    <a:pt x="4892" y="23695"/>
                    <a:pt x="5119" y="23727"/>
                  </a:cubicBezTo>
                  <a:cubicBezTo>
                    <a:pt x="5562" y="23799"/>
                    <a:pt x="6017" y="23851"/>
                    <a:pt x="6472" y="23877"/>
                  </a:cubicBezTo>
                  <a:cubicBezTo>
                    <a:pt x="6700" y="23890"/>
                    <a:pt x="6928" y="23890"/>
                    <a:pt x="7155" y="23890"/>
                  </a:cubicBezTo>
                  <a:cubicBezTo>
                    <a:pt x="7396" y="23883"/>
                    <a:pt x="7623" y="23883"/>
                    <a:pt x="7851" y="23857"/>
                  </a:cubicBezTo>
                  <a:cubicBezTo>
                    <a:pt x="8762" y="23779"/>
                    <a:pt x="9672" y="23558"/>
                    <a:pt x="10518" y="23168"/>
                  </a:cubicBezTo>
                  <a:cubicBezTo>
                    <a:pt x="11350" y="22778"/>
                    <a:pt x="12124" y="22225"/>
                    <a:pt x="12762" y="21555"/>
                  </a:cubicBezTo>
                  <a:cubicBezTo>
                    <a:pt x="13392" y="20891"/>
                    <a:pt x="13919" y="20124"/>
                    <a:pt x="14342" y="19324"/>
                  </a:cubicBezTo>
                  <a:cubicBezTo>
                    <a:pt x="14765" y="18517"/>
                    <a:pt x="15109" y="17665"/>
                    <a:pt x="15363" y="16794"/>
                  </a:cubicBezTo>
                  <a:cubicBezTo>
                    <a:pt x="15610" y="15922"/>
                    <a:pt x="15799" y="15038"/>
                    <a:pt x="15935" y="14140"/>
                  </a:cubicBezTo>
                  <a:cubicBezTo>
                    <a:pt x="16085" y="13249"/>
                    <a:pt x="16176" y="12352"/>
                    <a:pt x="16241" y="11461"/>
                  </a:cubicBezTo>
                  <a:cubicBezTo>
                    <a:pt x="16274" y="11005"/>
                    <a:pt x="16306" y="10557"/>
                    <a:pt x="16319" y="10108"/>
                  </a:cubicBezTo>
                  <a:cubicBezTo>
                    <a:pt x="16326" y="10004"/>
                    <a:pt x="16326" y="9893"/>
                    <a:pt x="16339" y="9776"/>
                  </a:cubicBezTo>
                  <a:lnTo>
                    <a:pt x="16358" y="9445"/>
                  </a:lnTo>
                  <a:lnTo>
                    <a:pt x="16404" y="9113"/>
                  </a:lnTo>
                  <a:cubicBezTo>
                    <a:pt x="16410" y="9002"/>
                    <a:pt x="16436" y="8892"/>
                    <a:pt x="16449" y="8788"/>
                  </a:cubicBezTo>
                  <a:cubicBezTo>
                    <a:pt x="16534" y="8345"/>
                    <a:pt x="16651" y="7923"/>
                    <a:pt x="16813" y="7506"/>
                  </a:cubicBezTo>
                  <a:cubicBezTo>
                    <a:pt x="16976" y="7103"/>
                    <a:pt x="17184" y="6706"/>
                    <a:pt x="17418" y="6329"/>
                  </a:cubicBezTo>
                  <a:cubicBezTo>
                    <a:pt x="17880" y="5581"/>
                    <a:pt x="18485" y="4924"/>
                    <a:pt x="19142" y="4345"/>
                  </a:cubicBezTo>
                  <a:cubicBezTo>
                    <a:pt x="19799" y="3767"/>
                    <a:pt x="20521" y="3266"/>
                    <a:pt x="21288" y="2811"/>
                  </a:cubicBezTo>
                  <a:cubicBezTo>
                    <a:pt x="21672" y="2589"/>
                    <a:pt x="22062" y="2381"/>
                    <a:pt x="22459" y="2186"/>
                  </a:cubicBezTo>
                  <a:cubicBezTo>
                    <a:pt x="22856" y="1991"/>
                    <a:pt x="23259" y="1802"/>
                    <a:pt x="23669" y="1633"/>
                  </a:cubicBezTo>
                  <a:cubicBezTo>
                    <a:pt x="24078" y="1458"/>
                    <a:pt x="24488" y="1295"/>
                    <a:pt x="24911" y="1152"/>
                  </a:cubicBezTo>
                  <a:cubicBezTo>
                    <a:pt x="25327" y="996"/>
                    <a:pt x="25756" y="859"/>
                    <a:pt x="26179" y="729"/>
                  </a:cubicBezTo>
                  <a:cubicBezTo>
                    <a:pt x="27038" y="469"/>
                    <a:pt x="27896" y="241"/>
                    <a:pt x="28774" y="59"/>
                  </a:cubicBezTo>
                  <a:lnTo>
                    <a:pt x="28800" y="1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22e2a11de40_0_384"/>
            <p:cNvSpPr/>
            <p:nvPr/>
          </p:nvSpPr>
          <p:spPr>
            <a:xfrm>
              <a:off x="1949375" y="3821575"/>
              <a:ext cx="672850" cy="482775"/>
            </a:xfrm>
            <a:custGeom>
              <a:rect b="b" l="l" r="r" t="t"/>
              <a:pathLst>
                <a:path extrusionOk="0" h="19311" w="26914">
                  <a:moveTo>
                    <a:pt x="24929" y="0"/>
                  </a:moveTo>
                  <a:cubicBezTo>
                    <a:pt x="24003" y="0"/>
                    <a:pt x="23076" y="53"/>
                    <a:pt x="22160" y="178"/>
                  </a:cubicBezTo>
                  <a:cubicBezTo>
                    <a:pt x="21951" y="204"/>
                    <a:pt x="21756" y="230"/>
                    <a:pt x="21561" y="269"/>
                  </a:cubicBezTo>
                  <a:cubicBezTo>
                    <a:pt x="21366" y="301"/>
                    <a:pt x="21171" y="334"/>
                    <a:pt x="20976" y="386"/>
                  </a:cubicBezTo>
                  <a:lnTo>
                    <a:pt x="20683" y="451"/>
                  </a:lnTo>
                  <a:lnTo>
                    <a:pt x="20390" y="522"/>
                  </a:lnTo>
                  <a:cubicBezTo>
                    <a:pt x="20195" y="568"/>
                    <a:pt x="20013" y="626"/>
                    <a:pt x="19818" y="685"/>
                  </a:cubicBezTo>
                  <a:cubicBezTo>
                    <a:pt x="19721" y="711"/>
                    <a:pt x="19630" y="737"/>
                    <a:pt x="19532" y="776"/>
                  </a:cubicBezTo>
                  <a:lnTo>
                    <a:pt x="19246" y="874"/>
                  </a:lnTo>
                  <a:lnTo>
                    <a:pt x="18960" y="978"/>
                  </a:lnTo>
                  <a:cubicBezTo>
                    <a:pt x="18875" y="1017"/>
                    <a:pt x="18777" y="1049"/>
                    <a:pt x="18686" y="1088"/>
                  </a:cubicBezTo>
                  <a:lnTo>
                    <a:pt x="18407" y="1212"/>
                  </a:lnTo>
                  <a:cubicBezTo>
                    <a:pt x="18309" y="1251"/>
                    <a:pt x="18225" y="1303"/>
                    <a:pt x="18134" y="1342"/>
                  </a:cubicBezTo>
                  <a:cubicBezTo>
                    <a:pt x="17951" y="1426"/>
                    <a:pt x="17776" y="1530"/>
                    <a:pt x="17594" y="1622"/>
                  </a:cubicBezTo>
                  <a:cubicBezTo>
                    <a:pt x="17249" y="1823"/>
                    <a:pt x="16904" y="2031"/>
                    <a:pt x="16579" y="2278"/>
                  </a:cubicBezTo>
                  <a:cubicBezTo>
                    <a:pt x="16254" y="2519"/>
                    <a:pt x="15948" y="2779"/>
                    <a:pt x="15656" y="3065"/>
                  </a:cubicBezTo>
                  <a:cubicBezTo>
                    <a:pt x="15363" y="3352"/>
                    <a:pt x="15090" y="3651"/>
                    <a:pt x="14843" y="3969"/>
                  </a:cubicBezTo>
                  <a:cubicBezTo>
                    <a:pt x="14589" y="4288"/>
                    <a:pt x="14361" y="4620"/>
                    <a:pt x="14147" y="4958"/>
                  </a:cubicBezTo>
                  <a:cubicBezTo>
                    <a:pt x="13724" y="5654"/>
                    <a:pt x="13392" y="6382"/>
                    <a:pt x="13119" y="7130"/>
                  </a:cubicBezTo>
                  <a:cubicBezTo>
                    <a:pt x="12846" y="7878"/>
                    <a:pt x="12638" y="8652"/>
                    <a:pt x="12456" y="9426"/>
                  </a:cubicBezTo>
                  <a:cubicBezTo>
                    <a:pt x="12098" y="10968"/>
                    <a:pt x="11857" y="12529"/>
                    <a:pt x="11435" y="14051"/>
                  </a:cubicBezTo>
                  <a:cubicBezTo>
                    <a:pt x="11331" y="14434"/>
                    <a:pt x="11207" y="14805"/>
                    <a:pt x="11070" y="15169"/>
                  </a:cubicBezTo>
                  <a:cubicBezTo>
                    <a:pt x="10921" y="15540"/>
                    <a:pt x="10765" y="15904"/>
                    <a:pt x="10583" y="16236"/>
                  </a:cubicBezTo>
                  <a:cubicBezTo>
                    <a:pt x="10394" y="16581"/>
                    <a:pt x="10173" y="16886"/>
                    <a:pt x="9913" y="17172"/>
                  </a:cubicBezTo>
                  <a:cubicBezTo>
                    <a:pt x="9783" y="17309"/>
                    <a:pt x="9646" y="17446"/>
                    <a:pt x="9509" y="17569"/>
                  </a:cubicBezTo>
                  <a:cubicBezTo>
                    <a:pt x="9360" y="17693"/>
                    <a:pt x="9204" y="17803"/>
                    <a:pt x="9054" y="17914"/>
                  </a:cubicBezTo>
                  <a:cubicBezTo>
                    <a:pt x="8417" y="18343"/>
                    <a:pt x="7695" y="18610"/>
                    <a:pt x="6947" y="18766"/>
                  </a:cubicBezTo>
                  <a:cubicBezTo>
                    <a:pt x="6570" y="18837"/>
                    <a:pt x="6179" y="18889"/>
                    <a:pt x="5802" y="18909"/>
                  </a:cubicBezTo>
                  <a:cubicBezTo>
                    <a:pt x="5546" y="18926"/>
                    <a:pt x="5288" y="18935"/>
                    <a:pt x="5028" y="18935"/>
                  </a:cubicBezTo>
                  <a:cubicBezTo>
                    <a:pt x="4898" y="18935"/>
                    <a:pt x="4768" y="18933"/>
                    <a:pt x="4638" y="18928"/>
                  </a:cubicBezTo>
                  <a:cubicBezTo>
                    <a:pt x="4254" y="18909"/>
                    <a:pt x="3864" y="18876"/>
                    <a:pt x="3474" y="18831"/>
                  </a:cubicBezTo>
                  <a:cubicBezTo>
                    <a:pt x="3285" y="18805"/>
                    <a:pt x="3097" y="18779"/>
                    <a:pt x="2895" y="18746"/>
                  </a:cubicBezTo>
                  <a:cubicBezTo>
                    <a:pt x="2706" y="18727"/>
                    <a:pt x="2518" y="18694"/>
                    <a:pt x="2323" y="18649"/>
                  </a:cubicBezTo>
                  <a:cubicBezTo>
                    <a:pt x="1555" y="18506"/>
                    <a:pt x="788" y="18311"/>
                    <a:pt x="40" y="18076"/>
                  </a:cubicBezTo>
                  <a:lnTo>
                    <a:pt x="1" y="18096"/>
                  </a:lnTo>
                  <a:cubicBezTo>
                    <a:pt x="729" y="18434"/>
                    <a:pt x="1484" y="18675"/>
                    <a:pt x="2258" y="18876"/>
                  </a:cubicBezTo>
                  <a:cubicBezTo>
                    <a:pt x="2648" y="18974"/>
                    <a:pt x="3038" y="19065"/>
                    <a:pt x="3428" y="19130"/>
                  </a:cubicBezTo>
                  <a:cubicBezTo>
                    <a:pt x="3818" y="19195"/>
                    <a:pt x="4215" y="19254"/>
                    <a:pt x="4612" y="19280"/>
                  </a:cubicBezTo>
                  <a:cubicBezTo>
                    <a:pt x="4860" y="19300"/>
                    <a:pt x="5110" y="19310"/>
                    <a:pt x="5362" y="19310"/>
                  </a:cubicBezTo>
                  <a:cubicBezTo>
                    <a:pt x="5513" y="19310"/>
                    <a:pt x="5664" y="19307"/>
                    <a:pt x="5815" y="19299"/>
                  </a:cubicBezTo>
                  <a:cubicBezTo>
                    <a:pt x="6212" y="19286"/>
                    <a:pt x="6622" y="19234"/>
                    <a:pt x="7018" y="19163"/>
                  </a:cubicBezTo>
                  <a:cubicBezTo>
                    <a:pt x="7818" y="19007"/>
                    <a:pt x="8599" y="18707"/>
                    <a:pt x="9262" y="18220"/>
                  </a:cubicBezTo>
                  <a:cubicBezTo>
                    <a:pt x="9932" y="17738"/>
                    <a:pt x="10452" y="17075"/>
                    <a:pt x="10797" y="16353"/>
                  </a:cubicBezTo>
                  <a:cubicBezTo>
                    <a:pt x="10979" y="15982"/>
                    <a:pt x="11116" y="15611"/>
                    <a:pt x="11239" y="15228"/>
                  </a:cubicBezTo>
                  <a:cubicBezTo>
                    <a:pt x="11370" y="14844"/>
                    <a:pt x="11474" y="14467"/>
                    <a:pt x="11571" y="14083"/>
                  </a:cubicBezTo>
                  <a:cubicBezTo>
                    <a:pt x="11773" y="13316"/>
                    <a:pt x="11935" y="12548"/>
                    <a:pt x="12117" y="11774"/>
                  </a:cubicBezTo>
                  <a:cubicBezTo>
                    <a:pt x="12293" y="11000"/>
                    <a:pt x="12488" y="10239"/>
                    <a:pt x="12703" y="9478"/>
                  </a:cubicBezTo>
                  <a:cubicBezTo>
                    <a:pt x="13139" y="7976"/>
                    <a:pt x="13691" y="6499"/>
                    <a:pt x="14524" y="5186"/>
                  </a:cubicBezTo>
                  <a:cubicBezTo>
                    <a:pt x="14726" y="4860"/>
                    <a:pt x="14953" y="4548"/>
                    <a:pt x="15200" y="4256"/>
                  </a:cubicBezTo>
                  <a:cubicBezTo>
                    <a:pt x="15441" y="3950"/>
                    <a:pt x="15708" y="3677"/>
                    <a:pt x="15987" y="3410"/>
                  </a:cubicBezTo>
                  <a:cubicBezTo>
                    <a:pt x="16273" y="3137"/>
                    <a:pt x="16566" y="2896"/>
                    <a:pt x="16872" y="2669"/>
                  </a:cubicBezTo>
                  <a:cubicBezTo>
                    <a:pt x="17184" y="2441"/>
                    <a:pt x="17509" y="2239"/>
                    <a:pt x="17841" y="2044"/>
                  </a:cubicBezTo>
                  <a:cubicBezTo>
                    <a:pt x="18517" y="1661"/>
                    <a:pt x="19220" y="1348"/>
                    <a:pt x="19961" y="1108"/>
                  </a:cubicBezTo>
                  <a:cubicBezTo>
                    <a:pt x="20143" y="1049"/>
                    <a:pt x="20325" y="984"/>
                    <a:pt x="20514" y="939"/>
                  </a:cubicBezTo>
                  <a:lnTo>
                    <a:pt x="20794" y="854"/>
                  </a:lnTo>
                  <a:lnTo>
                    <a:pt x="21073" y="783"/>
                  </a:lnTo>
                  <a:cubicBezTo>
                    <a:pt x="21262" y="730"/>
                    <a:pt x="21457" y="691"/>
                    <a:pt x="21646" y="652"/>
                  </a:cubicBezTo>
                  <a:cubicBezTo>
                    <a:pt x="21841" y="613"/>
                    <a:pt x="22029" y="581"/>
                    <a:pt x="22225" y="535"/>
                  </a:cubicBezTo>
                  <a:cubicBezTo>
                    <a:pt x="22992" y="399"/>
                    <a:pt x="23773" y="301"/>
                    <a:pt x="24553" y="236"/>
                  </a:cubicBezTo>
                  <a:lnTo>
                    <a:pt x="24846" y="210"/>
                  </a:lnTo>
                  <a:lnTo>
                    <a:pt x="25138" y="197"/>
                  </a:lnTo>
                  <a:cubicBezTo>
                    <a:pt x="25346" y="191"/>
                    <a:pt x="25542" y="171"/>
                    <a:pt x="25737" y="165"/>
                  </a:cubicBezTo>
                  <a:cubicBezTo>
                    <a:pt x="26127" y="139"/>
                    <a:pt x="26517" y="139"/>
                    <a:pt x="26914" y="126"/>
                  </a:cubicBezTo>
                  <a:lnTo>
                    <a:pt x="26914" y="74"/>
                  </a:lnTo>
                  <a:cubicBezTo>
                    <a:pt x="26256" y="27"/>
                    <a:pt x="25593" y="0"/>
                    <a:pt x="24929" y="0"/>
                  </a:cubicBez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22e2a11de40_0_384"/>
            <p:cNvSpPr/>
            <p:nvPr/>
          </p:nvSpPr>
          <p:spPr>
            <a:xfrm>
              <a:off x="2119950" y="4283075"/>
              <a:ext cx="64075" cy="109450"/>
            </a:xfrm>
            <a:custGeom>
              <a:rect b="b" l="l" r="r" t="t"/>
              <a:pathLst>
                <a:path extrusionOk="0" h="4378" w="2563">
                  <a:moveTo>
                    <a:pt x="748" y="0"/>
                  </a:moveTo>
                  <a:cubicBezTo>
                    <a:pt x="508" y="85"/>
                    <a:pt x="254" y="150"/>
                    <a:pt x="0" y="202"/>
                  </a:cubicBezTo>
                  <a:lnTo>
                    <a:pt x="1464" y="4377"/>
                  </a:lnTo>
                  <a:lnTo>
                    <a:pt x="2563" y="3571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g22e2a11de40_0_384"/>
            <p:cNvSpPr/>
            <p:nvPr/>
          </p:nvSpPr>
          <p:spPr>
            <a:xfrm>
              <a:off x="2185475" y="4245350"/>
              <a:ext cx="70100" cy="90425"/>
            </a:xfrm>
            <a:custGeom>
              <a:rect b="b" l="l" r="r" t="t"/>
              <a:pathLst>
                <a:path extrusionOk="0" h="3617" w="2804">
                  <a:moveTo>
                    <a:pt x="456" y="0"/>
                  </a:moveTo>
                  <a:cubicBezTo>
                    <a:pt x="306" y="163"/>
                    <a:pt x="156" y="319"/>
                    <a:pt x="0" y="462"/>
                  </a:cubicBezTo>
                  <a:lnTo>
                    <a:pt x="1965" y="3616"/>
                  </a:lnTo>
                  <a:lnTo>
                    <a:pt x="2804" y="223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g22e2a11de40_0_384"/>
            <p:cNvSpPr/>
            <p:nvPr/>
          </p:nvSpPr>
          <p:spPr>
            <a:xfrm>
              <a:off x="2222050" y="4178025"/>
              <a:ext cx="74025" cy="65875"/>
            </a:xfrm>
            <a:custGeom>
              <a:rect b="b" l="l" r="r" t="t"/>
              <a:pathLst>
                <a:path extrusionOk="0" h="2635" w="2961">
                  <a:moveTo>
                    <a:pt x="306" y="1"/>
                  </a:moveTo>
                  <a:cubicBezTo>
                    <a:pt x="209" y="319"/>
                    <a:pt x="111" y="632"/>
                    <a:pt x="1" y="924"/>
                  </a:cubicBezTo>
                  <a:lnTo>
                    <a:pt x="2518" y="2635"/>
                  </a:lnTo>
                  <a:lnTo>
                    <a:pt x="2960" y="814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g22e2a11de40_0_384"/>
            <p:cNvSpPr/>
            <p:nvPr/>
          </p:nvSpPr>
          <p:spPr>
            <a:xfrm>
              <a:off x="2245475" y="4092500"/>
              <a:ext cx="68800" cy="42150"/>
            </a:xfrm>
            <a:custGeom>
              <a:rect b="b" l="l" r="r" t="t"/>
              <a:pathLst>
                <a:path extrusionOk="0" h="1686" w="2752">
                  <a:moveTo>
                    <a:pt x="182" y="1"/>
                  </a:moveTo>
                  <a:cubicBezTo>
                    <a:pt x="117" y="293"/>
                    <a:pt x="65" y="586"/>
                    <a:pt x="0" y="872"/>
                  </a:cubicBezTo>
                  <a:lnTo>
                    <a:pt x="2751" y="1685"/>
                  </a:lnTo>
                  <a:lnTo>
                    <a:pt x="2751" y="196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22e2a11de40_0_384"/>
            <p:cNvSpPr/>
            <p:nvPr/>
          </p:nvSpPr>
          <p:spPr>
            <a:xfrm>
              <a:off x="2275550" y="3984050"/>
              <a:ext cx="55625" cy="61800"/>
            </a:xfrm>
            <a:custGeom>
              <a:rect b="b" l="l" r="r" t="t"/>
              <a:pathLst>
                <a:path extrusionOk="0" h="2472" w="2225">
                  <a:moveTo>
                    <a:pt x="248" y="0"/>
                  </a:moveTo>
                  <a:cubicBezTo>
                    <a:pt x="163" y="209"/>
                    <a:pt x="79" y="430"/>
                    <a:pt x="1" y="651"/>
                  </a:cubicBezTo>
                  <a:lnTo>
                    <a:pt x="1789" y="2472"/>
                  </a:lnTo>
                  <a:lnTo>
                    <a:pt x="2225" y="145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22e2a11de40_0_384"/>
            <p:cNvSpPr/>
            <p:nvPr/>
          </p:nvSpPr>
          <p:spPr>
            <a:xfrm>
              <a:off x="2104000" y="4290550"/>
              <a:ext cx="41500" cy="166350"/>
            </a:xfrm>
            <a:custGeom>
              <a:rect b="b" l="l" r="r" t="t"/>
              <a:pathLst>
                <a:path extrusionOk="0" h="6654" w="1660">
                  <a:moveTo>
                    <a:pt x="1" y="0"/>
                  </a:moveTo>
                  <a:lnTo>
                    <a:pt x="1191" y="6654"/>
                  </a:lnTo>
                  <a:lnTo>
                    <a:pt x="1659" y="65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22e2a11de40_0_384"/>
            <p:cNvSpPr/>
            <p:nvPr/>
          </p:nvSpPr>
          <p:spPr>
            <a:xfrm>
              <a:off x="2167100" y="4270375"/>
              <a:ext cx="73850" cy="142475"/>
            </a:xfrm>
            <a:custGeom>
              <a:rect b="b" l="l" r="r" t="t"/>
              <a:pathLst>
                <a:path extrusionOk="0" h="5699" w="2954">
                  <a:moveTo>
                    <a:pt x="0" y="1"/>
                  </a:moveTo>
                  <a:lnTo>
                    <a:pt x="2530" y="5698"/>
                  </a:lnTo>
                  <a:lnTo>
                    <a:pt x="2953" y="5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22e2a11de40_0_384"/>
            <p:cNvSpPr/>
            <p:nvPr/>
          </p:nvSpPr>
          <p:spPr>
            <a:xfrm>
              <a:off x="2208075" y="4229900"/>
              <a:ext cx="100025" cy="76275"/>
            </a:xfrm>
            <a:custGeom>
              <a:rect b="b" l="l" r="r" t="t"/>
              <a:pathLst>
                <a:path extrusionOk="0" h="3051" w="4001">
                  <a:moveTo>
                    <a:pt x="0" y="0"/>
                  </a:moveTo>
                  <a:lnTo>
                    <a:pt x="3714" y="3051"/>
                  </a:lnTo>
                  <a:lnTo>
                    <a:pt x="4000" y="2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22e2a11de40_0_384"/>
            <p:cNvSpPr/>
            <p:nvPr/>
          </p:nvSpPr>
          <p:spPr>
            <a:xfrm>
              <a:off x="2237350" y="4149900"/>
              <a:ext cx="96425" cy="33850"/>
            </a:xfrm>
            <a:custGeom>
              <a:rect b="b" l="l" r="r" t="t"/>
              <a:pathLst>
                <a:path extrusionOk="0" h="1354" w="3857">
                  <a:moveTo>
                    <a:pt x="0" y="0"/>
                  </a:moveTo>
                  <a:lnTo>
                    <a:pt x="3720" y="1353"/>
                  </a:lnTo>
                  <a:lnTo>
                    <a:pt x="3857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22e2a11de40_0_384"/>
            <p:cNvSpPr/>
            <p:nvPr/>
          </p:nvSpPr>
          <p:spPr>
            <a:xfrm>
              <a:off x="2256200" y="4065825"/>
              <a:ext cx="86850" cy="13375"/>
            </a:xfrm>
            <a:custGeom>
              <a:rect b="b" l="l" r="r" t="t"/>
              <a:pathLst>
                <a:path extrusionOk="0" h="535" w="3474">
                  <a:moveTo>
                    <a:pt x="1" y="1"/>
                  </a:moveTo>
                  <a:lnTo>
                    <a:pt x="3428" y="534"/>
                  </a:lnTo>
                  <a:lnTo>
                    <a:pt x="3474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22e2a11de40_0_384"/>
            <p:cNvSpPr/>
            <p:nvPr/>
          </p:nvSpPr>
          <p:spPr>
            <a:xfrm>
              <a:off x="2299300" y="3948600"/>
              <a:ext cx="67650" cy="79375"/>
            </a:xfrm>
            <a:custGeom>
              <a:rect b="b" l="l" r="r" t="t"/>
              <a:pathLst>
                <a:path extrusionOk="0" h="3175" w="2706">
                  <a:moveTo>
                    <a:pt x="0" y="1"/>
                  </a:moveTo>
                  <a:lnTo>
                    <a:pt x="2342" y="3175"/>
                  </a:lnTo>
                  <a:lnTo>
                    <a:pt x="2706" y="2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246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g22e2a11de40_0_384"/>
          <p:cNvGrpSpPr/>
          <p:nvPr/>
        </p:nvGrpSpPr>
        <p:grpSpPr>
          <a:xfrm rot="-883575">
            <a:off x="-106616" y="-1610170"/>
            <a:ext cx="8234329" cy="7637879"/>
            <a:chOff x="-734746" y="-1247012"/>
            <a:chExt cx="8430023" cy="7637522"/>
          </a:xfrm>
        </p:grpSpPr>
        <p:sp>
          <p:nvSpPr>
            <p:cNvPr id="572" name="Google Shape;572;g22e2a11de40_0_384"/>
            <p:cNvSpPr/>
            <p:nvPr/>
          </p:nvSpPr>
          <p:spPr>
            <a:xfrm rot="-999729">
              <a:off x="664162" y="-335881"/>
              <a:ext cx="6381570" cy="5455758"/>
            </a:xfrm>
            <a:custGeom>
              <a:rect b="b" l="l" r="r" t="t"/>
              <a:pathLst>
                <a:path extrusionOk="0" h="90505" w="105859">
                  <a:moveTo>
                    <a:pt x="88807" y="1"/>
                  </a:moveTo>
                  <a:cubicBezTo>
                    <a:pt x="80787" y="1"/>
                    <a:pt x="72770" y="294"/>
                    <a:pt x="64770" y="577"/>
                  </a:cubicBezTo>
                  <a:lnTo>
                    <a:pt x="6632" y="2673"/>
                  </a:lnTo>
                  <a:cubicBezTo>
                    <a:pt x="5477" y="2720"/>
                    <a:pt x="4191" y="2815"/>
                    <a:pt x="3382" y="3673"/>
                  </a:cubicBezTo>
                  <a:cubicBezTo>
                    <a:pt x="2905" y="4185"/>
                    <a:pt x="2679" y="4875"/>
                    <a:pt x="2501" y="5554"/>
                  </a:cubicBezTo>
                  <a:cubicBezTo>
                    <a:pt x="1512" y="9221"/>
                    <a:pt x="1417" y="13091"/>
                    <a:pt x="1322" y="16924"/>
                  </a:cubicBezTo>
                  <a:cubicBezTo>
                    <a:pt x="917" y="32795"/>
                    <a:pt x="536" y="48702"/>
                    <a:pt x="131" y="64573"/>
                  </a:cubicBezTo>
                  <a:cubicBezTo>
                    <a:pt x="0" y="69752"/>
                    <a:pt x="417" y="75991"/>
                    <a:pt x="4810" y="78527"/>
                  </a:cubicBezTo>
                  <a:cubicBezTo>
                    <a:pt x="6067" y="79241"/>
                    <a:pt x="7462" y="79521"/>
                    <a:pt x="8893" y="79521"/>
                  </a:cubicBezTo>
                  <a:cubicBezTo>
                    <a:pt x="10661" y="79521"/>
                    <a:pt x="12484" y="79093"/>
                    <a:pt x="14169" y="78527"/>
                  </a:cubicBezTo>
                  <a:cubicBezTo>
                    <a:pt x="17154" y="77540"/>
                    <a:pt x="20117" y="76167"/>
                    <a:pt x="23245" y="76167"/>
                  </a:cubicBezTo>
                  <a:cubicBezTo>
                    <a:pt x="23323" y="76167"/>
                    <a:pt x="23401" y="76168"/>
                    <a:pt x="23479" y="76170"/>
                  </a:cubicBezTo>
                  <a:cubicBezTo>
                    <a:pt x="26301" y="76241"/>
                    <a:pt x="29063" y="77539"/>
                    <a:pt x="30968" y="79682"/>
                  </a:cubicBezTo>
                  <a:cubicBezTo>
                    <a:pt x="32516" y="81420"/>
                    <a:pt x="33516" y="83683"/>
                    <a:pt x="35207" y="85278"/>
                  </a:cubicBezTo>
                  <a:cubicBezTo>
                    <a:pt x="37113" y="87079"/>
                    <a:pt x="39618" y="87784"/>
                    <a:pt x="42220" y="87784"/>
                  </a:cubicBezTo>
                  <a:cubicBezTo>
                    <a:pt x="44332" y="87784"/>
                    <a:pt x="46509" y="87320"/>
                    <a:pt x="48483" y="86600"/>
                  </a:cubicBezTo>
                  <a:cubicBezTo>
                    <a:pt x="52888" y="84992"/>
                    <a:pt x="56972" y="82361"/>
                    <a:pt x="61567" y="81480"/>
                  </a:cubicBezTo>
                  <a:cubicBezTo>
                    <a:pt x="62631" y="81278"/>
                    <a:pt x="63711" y="81179"/>
                    <a:pt x="64791" y="81179"/>
                  </a:cubicBezTo>
                  <a:cubicBezTo>
                    <a:pt x="68368" y="81179"/>
                    <a:pt x="71948" y="82265"/>
                    <a:pt x="74938" y="84314"/>
                  </a:cubicBezTo>
                  <a:cubicBezTo>
                    <a:pt x="77831" y="86302"/>
                    <a:pt x="80498" y="89755"/>
                    <a:pt x="84023" y="90505"/>
                  </a:cubicBezTo>
                  <a:cubicBezTo>
                    <a:pt x="86737" y="81539"/>
                    <a:pt x="87440" y="72610"/>
                    <a:pt x="84189" y="63668"/>
                  </a:cubicBezTo>
                  <a:cubicBezTo>
                    <a:pt x="82451" y="59239"/>
                    <a:pt x="79760" y="54238"/>
                    <a:pt x="81951" y="50024"/>
                  </a:cubicBezTo>
                  <a:cubicBezTo>
                    <a:pt x="82915" y="48142"/>
                    <a:pt x="84701" y="46892"/>
                    <a:pt x="86392" y="45702"/>
                  </a:cubicBezTo>
                  <a:lnTo>
                    <a:pt x="92643" y="41380"/>
                  </a:lnTo>
                  <a:cubicBezTo>
                    <a:pt x="95346" y="39499"/>
                    <a:pt x="98120" y="37546"/>
                    <a:pt x="99846" y="34688"/>
                  </a:cubicBezTo>
                  <a:cubicBezTo>
                    <a:pt x="101572" y="31843"/>
                    <a:pt x="101965" y="27830"/>
                    <a:pt x="99870" y="25271"/>
                  </a:cubicBezTo>
                  <a:cubicBezTo>
                    <a:pt x="97989" y="22985"/>
                    <a:pt x="94298" y="21711"/>
                    <a:pt x="94357" y="18710"/>
                  </a:cubicBezTo>
                  <a:cubicBezTo>
                    <a:pt x="94369" y="17686"/>
                    <a:pt x="94893" y="16734"/>
                    <a:pt x="95488" y="15900"/>
                  </a:cubicBezTo>
                  <a:cubicBezTo>
                    <a:pt x="97191" y="13507"/>
                    <a:pt x="99584" y="11805"/>
                    <a:pt x="101680" y="9793"/>
                  </a:cubicBezTo>
                  <a:cubicBezTo>
                    <a:pt x="103775" y="7780"/>
                    <a:pt x="105680" y="5256"/>
                    <a:pt x="105859" y="2304"/>
                  </a:cubicBezTo>
                  <a:cubicBezTo>
                    <a:pt x="101584" y="256"/>
                    <a:pt x="96739" y="65"/>
                    <a:pt x="92036" y="18"/>
                  </a:cubicBezTo>
                  <a:cubicBezTo>
                    <a:pt x="90959" y="6"/>
                    <a:pt x="89883" y="1"/>
                    <a:pt x="8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22e2a11de40_0_384"/>
            <p:cNvSpPr/>
            <p:nvPr/>
          </p:nvSpPr>
          <p:spPr>
            <a:xfrm rot="-999729">
              <a:off x="455006" y="-415961"/>
              <a:ext cx="6596180" cy="5458410"/>
            </a:xfrm>
            <a:custGeom>
              <a:rect b="b" l="l" r="r" t="t"/>
              <a:pathLst>
                <a:path extrusionOk="0" h="90549" w="109419">
                  <a:moveTo>
                    <a:pt x="92056" y="0"/>
                  </a:moveTo>
                  <a:cubicBezTo>
                    <a:pt x="83681" y="0"/>
                    <a:pt x="75300" y="288"/>
                    <a:pt x="66937" y="585"/>
                  </a:cubicBezTo>
                  <a:cubicBezTo>
                    <a:pt x="46899" y="1287"/>
                    <a:pt x="26884" y="1978"/>
                    <a:pt x="6846" y="2680"/>
                  </a:cubicBezTo>
                  <a:cubicBezTo>
                    <a:pt x="5644" y="2728"/>
                    <a:pt x="4322" y="2811"/>
                    <a:pt x="3489" y="3681"/>
                  </a:cubicBezTo>
                  <a:cubicBezTo>
                    <a:pt x="3000" y="4181"/>
                    <a:pt x="2774" y="4883"/>
                    <a:pt x="2572" y="5550"/>
                  </a:cubicBezTo>
                  <a:cubicBezTo>
                    <a:pt x="1572" y="9241"/>
                    <a:pt x="1465" y="13098"/>
                    <a:pt x="1357" y="16920"/>
                  </a:cubicBezTo>
                  <a:cubicBezTo>
                    <a:pt x="953" y="32815"/>
                    <a:pt x="536" y="48710"/>
                    <a:pt x="131" y="64605"/>
                  </a:cubicBezTo>
                  <a:cubicBezTo>
                    <a:pt x="0" y="69808"/>
                    <a:pt x="429" y="76035"/>
                    <a:pt x="4977" y="78559"/>
                  </a:cubicBezTo>
                  <a:cubicBezTo>
                    <a:pt x="6269" y="79276"/>
                    <a:pt x="7705" y="79557"/>
                    <a:pt x="9181" y="79557"/>
                  </a:cubicBezTo>
                  <a:cubicBezTo>
                    <a:pt x="11010" y="79557"/>
                    <a:pt x="12898" y="79126"/>
                    <a:pt x="14645" y="78559"/>
                  </a:cubicBezTo>
                  <a:cubicBezTo>
                    <a:pt x="17723" y="77571"/>
                    <a:pt x="20801" y="76199"/>
                    <a:pt x="24034" y="76199"/>
                  </a:cubicBezTo>
                  <a:cubicBezTo>
                    <a:pt x="24115" y="76199"/>
                    <a:pt x="24196" y="76200"/>
                    <a:pt x="24277" y="76201"/>
                  </a:cubicBezTo>
                  <a:cubicBezTo>
                    <a:pt x="27194" y="76273"/>
                    <a:pt x="30051" y="77582"/>
                    <a:pt x="32016" y="79726"/>
                  </a:cubicBezTo>
                  <a:cubicBezTo>
                    <a:pt x="33623" y="81476"/>
                    <a:pt x="34635" y="83738"/>
                    <a:pt x="36386" y="85321"/>
                  </a:cubicBezTo>
                  <a:cubicBezTo>
                    <a:pt x="38362" y="87127"/>
                    <a:pt x="40958" y="87834"/>
                    <a:pt x="43655" y="87834"/>
                  </a:cubicBezTo>
                  <a:cubicBezTo>
                    <a:pt x="45833" y="87834"/>
                    <a:pt x="48076" y="87373"/>
                    <a:pt x="50113" y="86655"/>
                  </a:cubicBezTo>
                  <a:cubicBezTo>
                    <a:pt x="54662" y="85060"/>
                    <a:pt x="58900" y="82393"/>
                    <a:pt x="63639" y="81535"/>
                  </a:cubicBezTo>
                  <a:cubicBezTo>
                    <a:pt x="64747" y="81329"/>
                    <a:pt x="65873" y="81228"/>
                    <a:pt x="66999" y="81228"/>
                  </a:cubicBezTo>
                  <a:cubicBezTo>
                    <a:pt x="70687" y="81228"/>
                    <a:pt x="74376" y="82314"/>
                    <a:pt x="77450" y="84357"/>
                  </a:cubicBezTo>
                  <a:cubicBezTo>
                    <a:pt x="80463" y="86357"/>
                    <a:pt x="83213" y="89810"/>
                    <a:pt x="86844" y="90548"/>
                  </a:cubicBezTo>
                  <a:cubicBezTo>
                    <a:pt x="89630" y="81583"/>
                    <a:pt x="90357" y="72653"/>
                    <a:pt x="87011" y="63700"/>
                  </a:cubicBezTo>
                  <a:cubicBezTo>
                    <a:pt x="85213" y="59271"/>
                    <a:pt x="82427" y="54270"/>
                    <a:pt x="84689" y="50043"/>
                  </a:cubicBezTo>
                  <a:cubicBezTo>
                    <a:pt x="85701" y="48162"/>
                    <a:pt x="87535" y="46912"/>
                    <a:pt x="89285" y="45721"/>
                  </a:cubicBezTo>
                  <a:cubicBezTo>
                    <a:pt x="91440" y="44281"/>
                    <a:pt x="93583" y="42840"/>
                    <a:pt x="95750" y="41376"/>
                  </a:cubicBezTo>
                  <a:cubicBezTo>
                    <a:pt x="98548" y="39506"/>
                    <a:pt x="101418" y="37542"/>
                    <a:pt x="103203" y="34696"/>
                  </a:cubicBezTo>
                  <a:cubicBezTo>
                    <a:pt x="104989" y="31851"/>
                    <a:pt x="105370" y="27838"/>
                    <a:pt x="103215" y="25278"/>
                  </a:cubicBezTo>
                  <a:cubicBezTo>
                    <a:pt x="101287" y="22980"/>
                    <a:pt x="97477" y="21718"/>
                    <a:pt x="97512" y="18706"/>
                  </a:cubicBezTo>
                  <a:cubicBezTo>
                    <a:pt x="97536" y="17682"/>
                    <a:pt x="98072" y="16730"/>
                    <a:pt x="98679" y="15896"/>
                  </a:cubicBezTo>
                  <a:cubicBezTo>
                    <a:pt x="100429" y="13515"/>
                    <a:pt x="102918" y="11801"/>
                    <a:pt x="105097" y="9800"/>
                  </a:cubicBezTo>
                  <a:cubicBezTo>
                    <a:pt x="107263" y="7788"/>
                    <a:pt x="109228" y="5252"/>
                    <a:pt x="109419" y="2311"/>
                  </a:cubicBezTo>
                  <a:cubicBezTo>
                    <a:pt x="105013" y="252"/>
                    <a:pt x="99989" y="61"/>
                    <a:pt x="95119" y="13"/>
                  </a:cubicBezTo>
                  <a:cubicBezTo>
                    <a:pt x="94098" y="4"/>
                    <a:pt x="93077" y="0"/>
                    <a:pt x="9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22e2a11de40_0_384"/>
            <p:cNvSpPr/>
            <p:nvPr/>
          </p:nvSpPr>
          <p:spPr>
            <a:xfrm rot="-999729">
              <a:off x="-11288" y="-333098"/>
              <a:ext cx="6220131" cy="5956937"/>
            </a:xfrm>
            <a:custGeom>
              <a:rect b="b" l="l" r="r" t="t"/>
              <a:pathLst>
                <a:path extrusionOk="0" h="98819" w="103181">
                  <a:moveTo>
                    <a:pt x="56247" y="1"/>
                  </a:moveTo>
                  <a:cubicBezTo>
                    <a:pt x="48272" y="1"/>
                    <a:pt x="40296" y="115"/>
                    <a:pt x="32326" y="232"/>
                  </a:cubicBezTo>
                  <a:cubicBezTo>
                    <a:pt x="29016" y="268"/>
                    <a:pt x="25659" y="327"/>
                    <a:pt x="22468" y="1208"/>
                  </a:cubicBezTo>
                  <a:cubicBezTo>
                    <a:pt x="15527" y="3125"/>
                    <a:pt x="10121" y="8817"/>
                    <a:pt x="6954" y="15282"/>
                  </a:cubicBezTo>
                  <a:cubicBezTo>
                    <a:pt x="3787" y="21735"/>
                    <a:pt x="2549" y="28938"/>
                    <a:pt x="1537" y="36070"/>
                  </a:cubicBezTo>
                  <a:cubicBezTo>
                    <a:pt x="703" y="41844"/>
                    <a:pt x="1" y="47702"/>
                    <a:pt x="656" y="53489"/>
                  </a:cubicBezTo>
                  <a:cubicBezTo>
                    <a:pt x="1120" y="57573"/>
                    <a:pt x="2311" y="61656"/>
                    <a:pt x="4466" y="65181"/>
                  </a:cubicBezTo>
                  <a:cubicBezTo>
                    <a:pt x="6371" y="68276"/>
                    <a:pt x="7895" y="71967"/>
                    <a:pt x="11514" y="73396"/>
                  </a:cubicBezTo>
                  <a:cubicBezTo>
                    <a:pt x="13543" y="74195"/>
                    <a:pt x="15766" y="74381"/>
                    <a:pt x="17971" y="74381"/>
                  </a:cubicBezTo>
                  <a:cubicBezTo>
                    <a:pt x="18264" y="74381"/>
                    <a:pt x="18557" y="74378"/>
                    <a:pt x="18848" y="74372"/>
                  </a:cubicBezTo>
                  <a:cubicBezTo>
                    <a:pt x="22194" y="74337"/>
                    <a:pt x="25540" y="74051"/>
                    <a:pt x="28897" y="73825"/>
                  </a:cubicBezTo>
                  <a:cubicBezTo>
                    <a:pt x="30090" y="73741"/>
                    <a:pt x="31316" y="73676"/>
                    <a:pt x="32541" y="73676"/>
                  </a:cubicBezTo>
                  <a:cubicBezTo>
                    <a:pt x="36207" y="73676"/>
                    <a:pt x="39852" y="74257"/>
                    <a:pt x="42494" y="76658"/>
                  </a:cubicBezTo>
                  <a:cubicBezTo>
                    <a:pt x="44530" y="78492"/>
                    <a:pt x="45661" y="81195"/>
                    <a:pt x="47769" y="82957"/>
                  </a:cubicBezTo>
                  <a:cubicBezTo>
                    <a:pt x="49729" y="84601"/>
                    <a:pt x="52263" y="85209"/>
                    <a:pt x="54862" y="85209"/>
                  </a:cubicBezTo>
                  <a:cubicBezTo>
                    <a:pt x="56382" y="85209"/>
                    <a:pt x="57926" y="85001"/>
                    <a:pt x="59389" y="84671"/>
                  </a:cubicBezTo>
                  <a:cubicBezTo>
                    <a:pt x="63342" y="83778"/>
                    <a:pt x="67152" y="82123"/>
                    <a:pt x="71224" y="81861"/>
                  </a:cubicBezTo>
                  <a:cubicBezTo>
                    <a:pt x="71417" y="81849"/>
                    <a:pt x="71610" y="81843"/>
                    <a:pt x="71802" y="81843"/>
                  </a:cubicBezTo>
                  <a:cubicBezTo>
                    <a:pt x="76021" y="81843"/>
                    <a:pt x="80052" y="84759"/>
                    <a:pt x="83559" y="86957"/>
                  </a:cubicBezTo>
                  <a:cubicBezTo>
                    <a:pt x="87702" y="89588"/>
                    <a:pt x="91608" y="92636"/>
                    <a:pt x="95179" y="96065"/>
                  </a:cubicBezTo>
                  <a:cubicBezTo>
                    <a:pt x="95590" y="96443"/>
                    <a:pt x="97337" y="98819"/>
                    <a:pt x="97860" y="98819"/>
                  </a:cubicBezTo>
                  <a:cubicBezTo>
                    <a:pt x="97898" y="98819"/>
                    <a:pt x="97929" y="98806"/>
                    <a:pt x="97954" y="98780"/>
                  </a:cubicBezTo>
                  <a:cubicBezTo>
                    <a:pt x="98085" y="98637"/>
                    <a:pt x="98096" y="98411"/>
                    <a:pt x="98108" y="98209"/>
                  </a:cubicBezTo>
                  <a:cubicBezTo>
                    <a:pt x="98370" y="90505"/>
                    <a:pt x="99406" y="82504"/>
                    <a:pt x="97513" y="74920"/>
                  </a:cubicBezTo>
                  <a:cubicBezTo>
                    <a:pt x="96656" y="71431"/>
                    <a:pt x="95215" y="67383"/>
                    <a:pt x="93227" y="64359"/>
                  </a:cubicBezTo>
                  <a:cubicBezTo>
                    <a:pt x="91715" y="62049"/>
                    <a:pt x="89703" y="60001"/>
                    <a:pt x="88750" y="57406"/>
                  </a:cubicBezTo>
                  <a:cubicBezTo>
                    <a:pt x="86964" y="52524"/>
                    <a:pt x="89441" y="47000"/>
                    <a:pt x="93108" y="43321"/>
                  </a:cubicBezTo>
                  <a:cubicBezTo>
                    <a:pt x="95489" y="40916"/>
                    <a:pt x="98382" y="39011"/>
                    <a:pt x="100359" y="36296"/>
                  </a:cubicBezTo>
                  <a:cubicBezTo>
                    <a:pt x="102335" y="33570"/>
                    <a:pt x="103180" y="29545"/>
                    <a:pt x="101073" y="26902"/>
                  </a:cubicBezTo>
                  <a:cubicBezTo>
                    <a:pt x="100287" y="25914"/>
                    <a:pt x="99168" y="25223"/>
                    <a:pt x="98406" y="24223"/>
                  </a:cubicBezTo>
                  <a:cubicBezTo>
                    <a:pt x="96477" y="21723"/>
                    <a:pt x="97203" y="18044"/>
                    <a:pt x="98644" y="15234"/>
                  </a:cubicBezTo>
                  <a:cubicBezTo>
                    <a:pt x="100097" y="12400"/>
                    <a:pt x="102145" y="9817"/>
                    <a:pt x="102752" y="6709"/>
                  </a:cubicBezTo>
                  <a:cubicBezTo>
                    <a:pt x="102871" y="6090"/>
                    <a:pt x="102930" y="5447"/>
                    <a:pt x="102668" y="4888"/>
                  </a:cubicBezTo>
                  <a:cubicBezTo>
                    <a:pt x="102323" y="4137"/>
                    <a:pt x="101537" y="3745"/>
                    <a:pt x="100787" y="3423"/>
                  </a:cubicBezTo>
                  <a:cubicBezTo>
                    <a:pt x="96120" y="1459"/>
                    <a:pt x="90965" y="1042"/>
                    <a:pt x="85904" y="744"/>
                  </a:cubicBezTo>
                  <a:cubicBezTo>
                    <a:pt x="76034" y="177"/>
                    <a:pt x="66142" y="1"/>
                    <a:pt x="56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g22e2a11de40_0_384"/>
          <p:cNvSpPr txBox="1"/>
          <p:nvPr>
            <p:ph type="ctrTitle"/>
          </p:nvPr>
        </p:nvSpPr>
        <p:spPr>
          <a:xfrm>
            <a:off x="494538" y="1514213"/>
            <a:ext cx="49980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EB Garamond SemiBold"/>
                <a:ea typeface="EB Garamond SemiBold"/>
                <a:cs typeface="EB Garamond SemiBold"/>
                <a:sym typeface="EB Garamond SemiBold"/>
              </a:rPr>
              <a:t>Ong Yi Chen </a:t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EB Garamond SemiBold"/>
                <a:ea typeface="EB Garamond SemiBold"/>
                <a:cs typeface="EB Garamond SemiBold"/>
                <a:sym typeface="EB Garamond SemiBold"/>
              </a:rPr>
              <a:t>RSW2S3G2</a:t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EB Garamond SemiBold"/>
                <a:ea typeface="EB Garamond SemiBold"/>
                <a:cs typeface="EB Garamond SemiBold"/>
                <a:sym typeface="EB Garamond SemiBold"/>
              </a:rPr>
              <a:t>22PMR05970</a:t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576" name="Google Shape;576;g22e2a11de40_0_384"/>
          <p:cNvSpPr/>
          <p:nvPr/>
        </p:nvSpPr>
        <p:spPr>
          <a:xfrm>
            <a:off x="4890025" y="641900"/>
            <a:ext cx="406369" cy="297139"/>
          </a:xfrm>
          <a:custGeom>
            <a:rect b="b" l="l" r="r" t="t"/>
            <a:pathLst>
              <a:path extrusionOk="0" h="4211" w="5759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2e2a11de40_0_384"/>
          <p:cNvSpPr/>
          <p:nvPr/>
        </p:nvSpPr>
        <p:spPr>
          <a:xfrm>
            <a:off x="5206936" y="12521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2e2a11de40_0_384"/>
          <p:cNvSpPr/>
          <p:nvPr/>
        </p:nvSpPr>
        <p:spPr>
          <a:xfrm>
            <a:off x="6743556" y="1915171"/>
            <a:ext cx="287994" cy="448020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2e2a11de40_0_384"/>
          <p:cNvSpPr/>
          <p:nvPr/>
        </p:nvSpPr>
        <p:spPr>
          <a:xfrm>
            <a:off x="3476500" y="4703049"/>
            <a:ext cx="502070" cy="297145"/>
          </a:xfrm>
          <a:custGeom>
            <a:rect b="b" l="l" r="r" t="t"/>
            <a:pathLst>
              <a:path extrusionOk="0" h="6818" w="11520">
                <a:moveTo>
                  <a:pt x="3549" y="1"/>
                </a:moveTo>
                <a:cubicBezTo>
                  <a:pt x="3369" y="1"/>
                  <a:pt x="3188" y="7"/>
                  <a:pt x="3007" y="19"/>
                </a:cubicBezTo>
                <a:cubicBezTo>
                  <a:pt x="2399" y="66"/>
                  <a:pt x="1792" y="126"/>
                  <a:pt x="1233" y="400"/>
                </a:cubicBezTo>
                <a:cubicBezTo>
                  <a:pt x="685" y="650"/>
                  <a:pt x="244" y="1162"/>
                  <a:pt x="185" y="1769"/>
                </a:cubicBezTo>
                <a:cubicBezTo>
                  <a:pt x="0" y="3770"/>
                  <a:pt x="2397" y="4797"/>
                  <a:pt x="4120" y="4797"/>
                </a:cubicBezTo>
                <a:cubicBezTo>
                  <a:pt x="4284" y="4797"/>
                  <a:pt x="4441" y="4788"/>
                  <a:pt x="4590" y="4769"/>
                </a:cubicBezTo>
                <a:cubicBezTo>
                  <a:pt x="5641" y="4632"/>
                  <a:pt x="6698" y="4166"/>
                  <a:pt x="7720" y="4166"/>
                </a:cubicBezTo>
                <a:cubicBezTo>
                  <a:pt x="8030" y="4166"/>
                  <a:pt x="8336" y="4209"/>
                  <a:pt x="8638" y="4317"/>
                </a:cubicBezTo>
                <a:cubicBezTo>
                  <a:pt x="9841" y="4745"/>
                  <a:pt x="10508" y="5543"/>
                  <a:pt x="11520" y="6817"/>
                </a:cubicBezTo>
                <a:cubicBezTo>
                  <a:pt x="11341" y="5781"/>
                  <a:pt x="10758" y="4650"/>
                  <a:pt x="10436" y="4138"/>
                </a:cubicBezTo>
                <a:cubicBezTo>
                  <a:pt x="9972" y="3388"/>
                  <a:pt x="9377" y="2698"/>
                  <a:pt x="8757" y="2090"/>
                </a:cubicBezTo>
                <a:cubicBezTo>
                  <a:pt x="7341" y="706"/>
                  <a:pt x="5495" y="1"/>
                  <a:pt x="3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2e2a11de40_0_384"/>
          <p:cNvSpPr/>
          <p:nvPr/>
        </p:nvSpPr>
        <p:spPr>
          <a:xfrm>
            <a:off x="1030411" y="4745009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2e2a11de40_0_384"/>
          <p:cNvSpPr/>
          <p:nvPr/>
        </p:nvSpPr>
        <p:spPr>
          <a:xfrm rot="-1529188">
            <a:off x="5731911" y="2465133"/>
            <a:ext cx="252046" cy="213237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2e2a11de40_0_384"/>
          <p:cNvSpPr/>
          <p:nvPr/>
        </p:nvSpPr>
        <p:spPr>
          <a:xfrm>
            <a:off x="2044900" y="151096"/>
            <a:ext cx="287997" cy="230127"/>
          </a:xfrm>
          <a:custGeom>
            <a:rect b="b" l="l" r="r" t="t"/>
            <a:pathLst>
              <a:path extrusionOk="0" h="4581" w="5733">
                <a:moveTo>
                  <a:pt x="2915" y="1"/>
                </a:moveTo>
                <a:cubicBezTo>
                  <a:pt x="2557" y="1"/>
                  <a:pt x="2192" y="141"/>
                  <a:pt x="1844" y="471"/>
                </a:cubicBezTo>
                <a:cubicBezTo>
                  <a:pt x="0" y="2216"/>
                  <a:pt x="2134" y="4581"/>
                  <a:pt x="4134" y="4581"/>
                </a:cubicBezTo>
                <a:cubicBezTo>
                  <a:pt x="4318" y="4581"/>
                  <a:pt x="4500" y="4561"/>
                  <a:pt x="4678" y="4519"/>
                </a:cubicBezTo>
                <a:cubicBezTo>
                  <a:pt x="4916" y="4459"/>
                  <a:pt x="5178" y="4400"/>
                  <a:pt x="5344" y="4221"/>
                </a:cubicBezTo>
                <a:cubicBezTo>
                  <a:pt x="5487" y="4066"/>
                  <a:pt x="5547" y="3840"/>
                  <a:pt x="5570" y="3626"/>
                </a:cubicBezTo>
                <a:cubicBezTo>
                  <a:pt x="5733" y="2308"/>
                  <a:pt x="4370" y="1"/>
                  <a:pt x="29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2e2a11de40_0_384"/>
          <p:cNvSpPr/>
          <p:nvPr/>
        </p:nvSpPr>
        <p:spPr>
          <a:xfrm>
            <a:off x="263425" y="2569775"/>
            <a:ext cx="204303" cy="190621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2e2a11de40_0_384"/>
          <p:cNvSpPr/>
          <p:nvPr/>
        </p:nvSpPr>
        <p:spPr>
          <a:xfrm>
            <a:off x="175275" y="3885668"/>
            <a:ext cx="319280" cy="358037"/>
          </a:xfrm>
          <a:custGeom>
            <a:rect b="b" l="l" r="r" t="t"/>
            <a:pathLst>
              <a:path extrusionOk="0" h="9164" w="8172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g22e2a11de40_0_384"/>
          <p:cNvGrpSpPr/>
          <p:nvPr/>
        </p:nvGrpSpPr>
        <p:grpSpPr>
          <a:xfrm rot="-406086">
            <a:off x="393804" y="1487765"/>
            <a:ext cx="406377" cy="448738"/>
            <a:chOff x="3465900" y="1226175"/>
            <a:chExt cx="238150" cy="262975"/>
          </a:xfrm>
        </p:grpSpPr>
        <p:sp>
          <p:nvSpPr>
            <p:cNvPr id="586" name="Google Shape;586;g22e2a11de40_0_384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22e2a11de40_0_384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22e2a11de40_0_384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22e2a11de40_0_384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22e2a11de40_0_384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g22e2a11de40_0_384"/>
          <p:cNvGrpSpPr/>
          <p:nvPr/>
        </p:nvGrpSpPr>
        <p:grpSpPr>
          <a:xfrm rot="894044">
            <a:off x="7785288" y="1289078"/>
            <a:ext cx="351984" cy="493501"/>
            <a:chOff x="2993225" y="1309825"/>
            <a:chExt cx="247975" cy="347675"/>
          </a:xfrm>
        </p:grpSpPr>
        <p:sp>
          <p:nvSpPr>
            <p:cNvPr id="592" name="Google Shape;592;g22e2a11de40_0_384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22e2a11de40_0_384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22e2a11de40_0_384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g22e2a11de40_0_384"/>
          <p:cNvGrpSpPr/>
          <p:nvPr/>
        </p:nvGrpSpPr>
        <p:grpSpPr>
          <a:xfrm rot="715301">
            <a:off x="3402547" y="3922817"/>
            <a:ext cx="406381" cy="448742"/>
            <a:chOff x="3465900" y="1226175"/>
            <a:chExt cx="238150" cy="262975"/>
          </a:xfrm>
        </p:grpSpPr>
        <p:sp>
          <p:nvSpPr>
            <p:cNvPr id="596" name="Google Shape;596;g22e2a11de40_0_384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22e2a11de40_0_384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g22e2a11de40_0_384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22e2a11de40_0_384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22e2a11de40_0_384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g22e2a11de40_0_384"/>
          <p:cNvGrpSpPr/>
          <p:nvPr/>
        </p:nvGrpSpPr>
        <p:grpSpPr>
          <a:xfrm>
            <a:off x="4766293" y="2569787"/>
            <a:ext cx="351976" cy="493490"/>
            <a:chOff x="2993225" y="1309825"/>
            <a:chExt cx="247975" cy="347675"/>
          </a:xfrm>
        </p:grpSpPr>
        <p:sp>
          <p:nvSpPr>
            <p:cNvPr id="602" name="Google Shape;602;g22e2a11de40_0_384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22e2a11de40_0_384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g22e2a11de40_0_384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g22e2a11de40_0_384"/>
          <p:cNvSpPr/>
          <p:nvPr/>
        </p:nvSpPr>
        <p:spPr>
          <a:xfrm>
            <a:off x="3548200" y="381223"/>
            <a:ext cx="358685" cy="483391"/>
          </a:xfrm>
          <a:custGeom>
            <a:rect b="b" l="l" r="r" t="t"/>
            <a:pathLst>
              <a:path extrusionOk="0" h="9051" w="6716">
                <a:moveTo>
                  <a:pt x="2371" y="0"/>
                </a:moveTo>
                <a:lnTo>
                  <a:pt x="1909" y="6836"/>
                </a:lnTo>
                <a:cubicBezTo>
                  <a:pt x="1461" y="6489"/>
                  <a:pt x="1025" y="6320"/>
                  <a:pt x="688" y="6320"/>
                </a:cubicBezTo>
                <a:cubicBezTo>
                  <a:pt x="267" y="6320"/>
                  <a:pt x="1" y="6585"/>
                  <a:pt x="62" y="7102"/>
                </a:cubicBezTo>
                <a:cubicBezTo>
                  <a:pt x="147" y="7765"/>
                  <a:pt x="1163" y="7857"/>
                  <a:pt x="1719" y="7857"/>
                </a:cubicBezTo>
                <a:cubicBezTo>
                  <a:pt x="1933" y="7857"/>
                  <a:pt x="2078" y="7844"/>
                  <a:pt x="2078" y="7844"/>
                </a:cubicBezTo>
                <a:lnTo>
                  <a:pt x="2657" y="2088"/>
                </a:lnTo>
                <a:lnTo>
                  <a:pt x="6234" y="2576"/>
                </a:lnTo>
                <a:lnTo>
                  <a:pt x="4907" y="8019"/>
                </a:lnTo>
                <a:cubicBezTo>
                  <a:pt x="4633" y="7787"/>
                  <a:pt x="4383" y="7693"/>
                  <a:pt x="4178" y="7693"/>
                </a:cubicBezTo>
                <a:cubicBezTo>
                  <a:pt x="3647" y="7693"/>
                  <a:pt x="3405" y="8313"/>
                  <a:pt x="3756" y="8767"/>
                </a:cubicBezTo>
                <a:cubicBezTo>
                  <a:pt x="3919" y="8980"/>
                  <a:pt x="4136" y="9051"/>
                  <a:pt x="4354" y="9051"/>
                </a:cubicBezTo>
                <a:cubicBezTo>
                  <a:pt x="4790" y="9051"/>
                  <a:pt x="5226" y="8767"/>
                  <a:pt x="5226" y="8767"/>
                </a:cubicBezTo>
                <a:lnTo>
                  <a:pt x="6715" y="1964"/>
                </a:lnTo>
                <a:lnTo>
                  <a:pt x="2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22e2a11de40_0_384"/>
          <p:cNvSpPr/>
          <p:nvPr/>
        </p:nvSpPr>
        <p:spPr>
          <a:xfrm>
            <a:off x="1348912" y="3905486"/>
            <a:ext cx="358685" cy="483391"/>
          </a:xfrm>
          <a:custGeom>
            <a:rect b="b" l="l" r="r" t="t"/>
            <a:pathLst>
              <a:path extrusionOk="0" h="9051" w="6716">
                <a:moveTo>
                  <a:pt x="2371" y="0"/>
                </a:moveTo>
                <a:lnTo>
                  <a:pt x="1909" y="6836"/>
                </a:lnTo>
                <a:cubicBezTo>
                  <a:pt x="1461" y="6489"/>
                  <a:pt x="1025" y="6320"/>
                  <a:pt x="688" y="6320"/>
                </a:cubicBezTo>
                <a:cubicBezTo>
                  <a:pt x="267" y="6320"/>
                  <a:pt x="1" y="6585"/>
                  <a:pt x="62" y="7102"/>
                </a:cubicBezTo>
                <a:cubicBezTo>
                  <a:pt x="147" y="7765"/>
                  <a:pt x="1163" y="7857"/>
                  <a:pt x="1719" y="7857"/>
                </a:cubicBezTo>
                <a:cubicBezTo>
                  <a:pt x="1933" y="7857"/>
                  <a:pt x="2078" y="7844"/>
                  <a:pt x="2078" y="7844"/>
                </a:cubicBezTo>
                <a:lnTo>
                  <a:pt x="2657" y="2088"/>
                </a:lnTo>
                <a:lnTo>
                  <a:pt x="6234" y="2576"/>
                </a:lnTo>
                <a:lnTo>
                  <a:pt x="4907" y="8019"/>
                </a:lnTo>
                <a:cubicBezTo>
                  <a:pt x="4633" y="7787"/>
                  <a:pt x="4383" y="7693"/>
                  <a:pt x="4178" y="7693"/>
                </a:cubicBezTo>
                <a:cubicBezTo>
                  <a:pt x="3647" y="7693"/>
                  <a:pt x="3405" y="8313"/>
                  <a:pt x="3756" y="8767"/>
                </a:cubicBezTo>
                <a:cubicBezTo>
                  <a:pt x="3919" y="8980"/>
                  <a:pt x="4136" y="9051"/>
                  <a:pt x="4354" y="9051"/>
                </a:cubicBezTo>
                <a:cubicBezTo>
                  <a:pt x="4790" y="9051"/>
                  <a:pt x="5226" y="8767"/>
                  <a:pt x="5226" y="8767"/>
                </a:cubicBezTo>
                <a:lnTo>
                  <a:pt x="6715" y="1964"/>
                </a:lnTo>
                <a:lnTo>
                  <a:pt x="2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2e2a11de40_0_384"/>
          <p:cNvSpPr/>
          <p:nvPr/>
        </p:nvSpPr>
        <p:spPr>
          <a:xfrm rot="-859893">
            <a:off x="1020357" y="1601172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22e2a11de40_0_384"/>
          <p:cNvSpPr/>
          <p:nvPr/>
        </p:nvSpPr>
        <p:spPr>
          <a:xfrm rot="-859893">
            <a:off x="8004157" y="4141222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2e2a11de40_0_384"/>
          <p:cNvSpPr/>
          <p:nvPr/>
        </p:nvSpPr>
        <p:spPr>
          <a:xfrm rot="-859893">
            <a:off x="6970520" y="160197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g22e2a11de40_0_940"/>
          <p:cNvGrpSpPr/>
          <p:nvPr/>
        </p:nvGrpSpPr>
        <p:grpSpPr>
          <a:xfrm>
            <a:off x="1376825" y="-111975"/>
            <a:ext cx="7394652" cy="5709008"/>
            <a:chOff x="1542150" y="-130350"/>
            <a:chExt cx="7394652" cy="5709008"/>
          </a:xfrm>
        </p:grpSpPr>
        <p:sp>
          <p:nvSpPr>
            <p:cNvPr id="615" name="Google Shape;615;g22e2a11de40_0_940"/>
            <p:cNvSpPr/>
            <p:nvPr/>
          </p:nvSpPr>
          <p:spPr>
            <a:xfrm>
              <a:off x="1855479" y="1744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22e2a11de40_0_940"/>
            <p:cNvSpPr/>
            <p:nvPr/>
          </p:nvSpPr>
          <p:spPr>
            <a:xfrm>
              <a:off x="1698815" y="220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22e2a11de40_0_940"/>
            <p:cNvSpPr/>
            <p:nvPr/>
          </p:nvSpPr>
          <p:spPr>
            <a:xfrm>
              <a:off x="1542150" y="-1303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g22e2a11de40_0_940"/>
          <p:cNvSpPr txBox="1"/>
          <p:nvPr>
            <p:ph type="title"/>
          </p:nvPr>
        </p:nvSpPr>
        <p:spPr>
          <a:xfrm>
            <a:off x="2731775" y="2877475"/>
            <a:ext cx="3580500" cy="1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When I had money, money, O!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 knew no joy till I went poor,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many a false man as a friend,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Come knocking all day at my door.</a:t>
            </a:r>
            <a:endParaRPr sz="1700"/>
          </a:p>
        </p:txBody>
      </p:sp>
      <p:sp>
        <p:nvSpPr>
          <p:cNvPr id="619" name="Google Shape;619;g22e2a11de40_0_940"/>
          <p:cNvSpPr/>
          <p:nvPr/>
        </p:nvSpPr>
        <p:spPr>
          <a:xfrm>
            <a:off x="1747425" y="1161250"/>
            <a:ext cx="406369" cy="297139"/>
          </a:xfrm>
          <a:custGeom>
            <a:rect b="b" l="l" r="r" t="t"/>
            <a:pathLst>
              <a:path extrusionOk="0" h="4211" w="5759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2e2a11de40_0_940"/>
          <p:cNvSpPr/>
          <p:nvPr/>
        </p:nvSpPr>
        <p:spPr>
          <a:xfrm>
            <a:off x="1448961" y="42188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2e2a11de40_0_940"/>
          <p:cNvSpPr/>
          <p:nvPr/>
        </p:nvSpPr>
        <p:spPr>
          <a:xfrm>
            <a:off x="6743556" y="1915171"/>
            <a:ext cx="287994" cy="448020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2e2a11de40_0_940"/>
          <p:cNvSpPr/>
          <p:nvPr/>
        </p:nvSpPr>
        <p:spPr>
          <a:xfrm rot="2700139">
            <a:off x="7203432" y="3648599"/>
            <a:ext cx="502050" cy="215706"/>
          </a:xfrm>
          <a:custGeom>
            <a:rect b="b" l="l" r="r" t="t"/>
            <a:pathLst>
              <a:path extrusionOk="0" h="6818" w="11520">
                <a:moveTo>
                  <a:pt x="3549" y="1"/>
                </a:moveTo>
                <a:cubicBezTo>
                  <a:pt x="3369" y="1"/>
                  <a:pt x="3188" y="7"/>
                  <a:pt x="3007" y="19"/>
                </a:cubicBezTo>
                <a:cubicBezTo>
                  <a:pt x="2399" y="66"/>
                  <a:pt x="1792" y="126"/>
                  <a:pt x="1233" y="400"/>
                </a:cubicBezTo>
                <a:cubicBezTo>
                  <a:pt x="685" y="650"/>
                  <a:pt x="244" y="1162"/>
                  <a:pt x="185" y="1769"/>
                </a:cubicBezTo>
                <a:cubicBezTo>
                  <a:pt x="0" y="3770"/>
                  <a:pt x="2397" y="4797"/>
                  <a:pt x="4120" y="4797"/>
                </a:cubicBezTo>
                <a:cubicBezTo>
                  <a:pt x="4284" y="4797"/>
                  <a:pt x="4441" y="4788"/>
                  <a:pt x="4590" y="4769"/>
                </a:cubicBezTo>
                <a:cubicBezTo>
                  <a:pt x="5641" y="4632"/>
                  <a:pt x="6698" y="4166"/>
                  <a:pt x="7720" y="4166"/>
                </a:cubicBezTo>
                <a:cubicBezTo>
                  <a:pt x="8030" y="4166"/>
                  <a:pt x="8336" y="4209"/>
                  <a:pt x="8638" y="4317"/>
                </a:cubicBezTo>
                <a:cubicBezTo>
                  <a:pt x="9841" y="4745"/>
                  <a:pt x="10508" y="5543"/>
                  <a:pt x="11520" y="6817"/>
                </a:cubicBezTo>
                <a:cubicBezTo>
                  <a:pt x="11341" y="5781"/>
                  <a:pt x="10758" y="4650"/>
                  <a:pt x="10436" y="4138"/>
                </a:cubicBezTo>
                <a:cubicBezTo>
                  <a:pt x="9972" y="3388"/>
                  <a:pt x="9377" y="2698"/>
                  <a:pt x="8757" y="2090"/>
                </a:cubicBezTo>
                <a:cubicBezTo>
                  <a:pt x="7341" y="706"/>
                  <a:pt x="5495" y="1"/>
                  <a:pt x="3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2e2a11de40_0_940"/>
          <p:cNvSpPr/>
          <p:nvPr/>
        </p:nvSpPr>
        <p:spPr>
          <a:xfrm>
            <a:off x="2904111" y="11078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2e2a11de40_0_940"/>
          <p:cNvSpPr/>
          <p:nvPr/>
        </p:nvSpPr>
        <p:spPr>
          <a:xfrm>
            <a:off x="1524075" y="3040668"/>
            <a:ext cx="319280" cy="358037"/>
          </a:xfrm>
          <a:custGeom>
            <a:rect b="b" l="l" r="r" t="t"/>
            <a:pathLst>
              <a:path extrusionOk="0" h="9164" w="8172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g22e2a11de40_0_940"/>
          <p:cNvGrpSpPr/>
          <p:nvPr/>
        </p:nvGrpSpPr>
        <p:grpSpPr>
          <a:xfrm rot="-406086">
            <a:off x="6561717" y="2066190"/>
            <a:ext cx="406377" cy="448738"/>
            <a:chOff x="3465900" y="1226175"/>
            <a:chExt cx="238150" cy="262975"/>
          </a:xfrm>
        </p:grpSpPr>
        <p:sp>
          <p:nvSpPr>
            <p:cNvPr id="626" name="Google Shape;626;g22e2a11de40_0_940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g22e2a11de40_0_940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g22e2a11de40_0_940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g22e2a11de40_0_940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g22e2a11de40_0_940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g22e2a11de40_0_940"/>
          <p:cNvGrpSpPr/>
          <p:nvPr/>
        </p:nvGrpSpPr>
        <p:grpSpPr>
          <a:xfrm rot="894044">
            <a:off x="1982413" y="2080753"/>
            <a:ext cx="351984" cy="493501"/>
            <a:chOff x="2993225" y="1309825"/>
            <a:chExt cx="247975" cy="347675"/>
          </a:xfrm>
        </p:grpSpPr>
        <p:sp>
          <p:nvSpPr>
            <p:cNvPr id="632" name="Google Shape;632;g22e2a11de40_0_940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22e2a11de40_0_940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g22e2a11de40_0_940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g22e2a11de40_0_940"/>
          <p:cNvGrpSpPr/>
          <p:nvPr/>
        </p:nvGrpSpPr>
        <p:grpSpPr>
          <a:xfrm rot="715301">
            <a:off x="3074147" y="4518354"/>
            <a:ext cx="406381" cy="448742"/>
            <a:chOff x="3465900" y="1226175"/>
            <a:chExt cx="238150" cy="262975"/>
          </a:xfrm>
        </p:grpSpPr>
        <p:sp>
          <p:nvSpPr>
            <p:cNvPr id="636" name="Google Shape;636;g22e2a11de40_0_940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22e2a11de40_0_940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22e2a11de40_0_940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22e2a11de40_0_940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22e2a11de40_0_940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g22e2a11de40_0_940"/>
          <p:cNvSpPr/>
          <p:nvPr/>
        </p:nvSpPr>
        <p:spPr>
          <a:xfrm>
            <a:off x="7584611" y="103888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2e2a11de40_0_940"/>
          <p:cNvSpPr/>
          <p:nvPr/>
        </p:nvSpPr>
        <p:spPr>
          <a:xfrm>
            <a:off x="5467300" y="864100"/>
            <a:ext cx="406369" cy="297139"/>
          </a:xfrm>
          <a:custGeom>
            <a:rect b="b" l="l" r="r" t="t"/>
            <a:pathLst>
              <a:path extrusionOk="0" h="4211" w="5759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2e2a11de40_0_940"/>
          <p:cNvSpPr/>
          <p:nvPr/>
        </p:nvSpPr>
        <p:spPr>
          <a:xfrm>
            <a:off x="5784211" y="14743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2e2a11de40_0_940"/>
          <p:cNvSpPr/>
          <p:nvPr/>
        </p:nvSpPr>
        <p:spPr>
          <a:xfrm rot="-1529188">
            <a:off x="3014611" y="1731433"/>
            <a:ext cx="252046" cy="213237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g22e2a11de40_0_940"/>
          <p:cNvGrpSpPr/>
          <p:nvPr/>
        </p:nvGrpSpPr>
        <p:grpSpPr>
          <a:xfrm rot="894044">
            <a:off x="6334038" y="489328"/>
            <a:ext cx="351984" cy="493501"/>
            <a:chOff x="2993225" y="1309825"/>
            <a:chExt cx="247975" cy="347675"/>
          </a:xfrm>
        </p:grpSpPr>
        <p:sp>
          <p:nvSpPr>
            <p:cNvPr id="646" name="Google Shape;646;g22e2a11de40_0_940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22e2a11de40_0_940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22e2a11de40_0_940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g22e2a11de40_0_940"/>
          <p:cNvGrpSpPr/>
          <p:nvPr/>
        </p:nvGrpSpPr>
        <p:grpSpPr>
          <a:xfrm rot="-900035">
            <a:off x="5425176" y="4469222"/>
            <a:ext cx="351993" cy="493515"/>
            <a:chOff x="2993225" y="1309825"/>
            <a:chExt cx="247975" cy="347675"/>
          </a:xfrm>
        </p:grpSpPr>
        <p:sp>
          <p:nvSpPr>
            <p:cNvPr id="650" name="Google Shape;650;g22e2a11de40_0_940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22e2a11de40_0_940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22e2a11de40_0_940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g22e2a11de40_0_940"/>
          <p:cNvSpPr/>
          <p:nvPr/>
        </p:nvSpPr>
        <p:spPr>
          <a:xfrm>
            <a:off x="3486579" y="1458084"/>
            <a:ext cx="1567401" cy="1122573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22e2a11de40_0_940"/>
          <p:cNvSpPr txBox="1"/>
          <p:nvPr>
            <p:ph idx="2" type="title"/>
          </p:nvPr>
        </p:nvSpPr>
        <p:spPr>
          <a:xfrm>
            <a:off x="3408988" y="1656975"/>
            <a:ext cx="22665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Poem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2e2a11de40_0_653"/>
          <p:cNvSpPr txBox="1"/>
          <p:nvPr>
            <p:ph type="ctrTitle"/>
          </p:nvPr>
        </p:nvSpPr>
        <p:spPr>
          <a:xfrm>
            <a:off x="-252500" y="186550"/>
            <a:ext cx="49980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469B"/>
                </a:solidFill>
              </a:rPr>
              <a:t>Song 1 </a:t>
            </a:r>
            <a:endParaRPr>
              <a:solidFill>
                <a:srgbClr val="92469B"/>
              </a:solidFill>
            </a:endParaRPr>
          </a:p>
        </p:txBody>
      </p:sp>
      <p:sp>
        <p:nvSpPr>
          <p:cNvPr id="661" name="Google Shape;661;g22e2a11de40_0_653"/>
          <p:cNvSpPr txBox="1"/>
          <p:nvPr>
            <p:ph idx="1" type="subTitle"/>
          </p:nvPr>
        </p:nvSpPr>
        <p:spPr>
          <a:xfrm>
            <a:off x="144250" y="1176075"/>
            <a:ext cx="45288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Once I had money, money, O!		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 thought it brought me all the joy,		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But little did I know the cost,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That came with all my lavish toys.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Now I'm feeling sad and low,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Cause I've lost everything that I had,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And those false friends at my door,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Are nowhere to be seen no more.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62" name="Google Shape;662;g22e2a11de40_0_653"/>
          <p:cNvSpPr txBox="1"/>
          <p:nvPr>
            <p:ph idx="1" type="subTitle"/>
          </p:nvPr>
        </p:nvSpPr>
        <p:spPr>
          <a:xfrm>
            <a:off x="4416825" y="1834950"/>
            <a:ext cx="45288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Friend and money, they don’t mix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Neither one can give me a better fix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I’d rather have a friend that’s true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Someone who stays with me through and through	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Money over friend, that's just how it rows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Can't let anyone bring me down or slow my growth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Gotta stay focused and keep my priorities in line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cause money over friend, every single time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grpSp>
        <p:nvGrpSpPr>
          <p:cNvPr id="663" name="Google Shape;663;g22e2a11de40_0_653"/>
          <p:cNvGrpSpPr/>
          <p:nvPr/>
        </p:nvGrpSpPr>
        <p:grpSpPr>
          <a:xfrm rot="2044021">
            <a:off x="2623784" y="4001371"/>
            <a:ext cx="828888" cy="691369"/>
            <a:chOff x="1537134" y="2297730"/>
            <a:chExt cx="394823" cy="379929"/>
          </a:xfrm>
        </p:grpSpPr>
        <p:sp>
          <p:nvSpPr>
            <p:cNvPr id="664" name="Google Shape;664;g22e2a11de40_0_653"/>
            <p:cNvSpPr/>
            <p:nvPr/>
          </p:nvSpPr>
          <p:spPr>
            <a:xfrm>
              <a:off x="1537134" y="2329073"/>
              <a:ext cx="21990" cy="20905"/>
            </a:xfrm>
            <a:custGeom>
              <a:rect b="b" l="l" r="r" t="t"/>
              <a:pathLst>
                <a:path extrusionOk="0" h="713" w="750">
                  <a:moveTo>
                    <a:pt x="539" y="1"/>
                  </a:moveTo>
                  <a:cubicBezTo>
                    <a:pt x="489" y="1"/>
                    <a:pt x="440" y="19"/>
                    <a:pt x="402" y="56"/>
                  </a:cubicBezTo>
                  <a:lnTo>
                    <a:pt x="74" y="384"/>
                  </a:lnTo>
                  <a:cubicBezTo>
                    <a:pt x="0" y="459"/>
                    <a:pt x="0" y="582"/>
                    <a:pt x="74" y="657"/>
                  </a:cubicBezTo>
                  <a:cubicBezTo>
                    <a:pt x="112" y="693"/>
                    <a:pt x="162" y="712"/>
                    <a:pt x="211" y="712"/>
                  </a:cubicBezTo>
                  <a:cubicBezTo>
                    <a:pt x="261" y="712"/>
                    <a:pt x="310" y="696"/>
                    <a:pt x="347" y="657"/>
                  </a:cubicBezTo>
                  <a:lnTo>
                    <a:pt x="675" y="329"/>
                  </a:lnTo>
                  <a:cubicBezTo>
                    <a:pt x="749" y="254"/>
                    <a:pt x="749" y="131"/>
                    <a:pt x="675" y="56"/>
                  </a:cubicBezTo>
                  <a:cubicBezTo>
                    <a:pt x="638" y="19"/>
                    <a:pt x="588" y="1"/>
                    <a:pt x="539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g22e2a11de40_0_653"/>
            <p:cNvSpPr/>
            <p:nvPr/>
          </p:nvSpPr>
          <p:spPr>
            <a:xfrm>
              <a:off x="1546839" y="2344642"/>
              <a:ext cx="22019" cy="20905"/>
            </a:xfrm>
            <a:custGeom>
              <a:rect b="b" l="l" r="r" t="t"/>
              <a:pathLst>
                <a:path extrusionOk="0" h="713" w="751">
                  <a:moveTo>
                    <a:pt x="539" y="1"/>
                  </a:moveTo>
                  <a:cubicBezTo>
                    <a:pt x="490" y="1"/>
                    <a:pt x="440" y="20"/>
                    <a:pt x="403" y="57"/>
                  </a:cubicBezTo>
                  <a:lnTo>
                    <a:pt x="76" y="384"/>
                  </a:lnTo>
                  <a:cubicBezTo>
                    <a:pt x="1" y="459"/>
                    <a:pt x="1" y="582"/>
                    <a:pt x="76" y="657"/>
                  </a:cubicBezTo>
                  <a:cubicBezTo>
                    <a:pt x="114" y="694"/>
                    <a:pt x="162" y="712"/>
                    <a:pt x="211" y="712"/>
                  </a:cubicBezTo>
                  <a:cubicBezTo>
                    <a:pt x="260" y="712"/>
                    <a:pt x="309" y="695"/>
                    <a:pt x="347" y="657"/>
                  </a:cubicBezTo>
                  <a:lnTo>
                    <a:pt x="676" y="329"/>
                  </a:lnTo>
                  <a:cubicBezTo>
                    <a:pt x="751" y="254"/>
                    <a:pt x="751" y="131"/>
                    <a:pt x="676" y="57"/>
                  </a:cubicBezTo>
                  <a:cubicBezTo>
                    <a:pt x="638" y="20"/>
                    <a:pt x="589" y="1"/>
                    <a:pt x="539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g22e2a11de40_0_653"/>
            <p:cNvSpPr/>
            <p:nvPr/>
          </p:nvSpPr>
          <p:spPr>
            <a:xfrm>
              <a:off x="1556514" y="2360211"/>
              <a:ext cx="22019" cy="20876"/>
            </a:xfrm>
            <a:custGeom>
              <a:rect b="b" l="l" r="r" t="t"/>
              <a:pathLst>
                <a:path extrusionOk="0" h="712" w="751">
                  <a:moveTo>
                    <a:pt x="539" y="1"/>
                  </a:moveTo>
                  <a:cubicBezTo>
                    <a:pt x="490" y="1"/>
                    <a:pt x="440" y="19"/>
                    <a:pt x="402" y="57"/>
                  </a:cubicBezTo>
                  <a:lnTo>
                    <a:pt x="76" y="385"/>
                  </a:lnTo>
                  <a:cubicBezTo>
                    <a:pt x="1" y="459"/>
                    <a:pt x="1" y="582"/>
                    <a:pt x="76" y="657"/>
                  </a:cubicBezTo>
                  <a:cubicBezTo>
                    <a:pt x="114" y="694"/>
                    <a:pt x="162" y="712"/>
                    <a:pt x="211" y="712"/>
                  </a:cubicBezTo>
                  <a:cubicBezTo>
                    <a:pt x="261" y="712"/>
                    <a:pt x="310" y="694"/>
                    <a:pt x="347" y="657"/>
                  </a:cubicBezTo>
                  <a:lnTo>
                    <a:pt x="676" y="328"/>
                  </a:lnTo>
                  <a:cubicBezTo>
                    <a:pt x="751" y="255"/>
                    <a:pt x="751" y="132"/>
                    <a:pt x="676" y="57"/>
                  </a:cubicBezTo>
                  <a:cubicBezTo>
                    <a:pt x="638" y="19"/>
                    <a:pt x="588" y="1"/>
                    <a:pt x="539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22e2a11de40_0_653"/>
            <p:cNvSpPr/>
            <p:nvPr/>
          </p:nvSpPr>
          <p:spPr>
            <a:xfrm>
              <a:off x="1568447" y="2297730"/>
              <a:ext cx="21961" cy="20934"/>
            </a:xfrm>
            <a:custGeom>
              <a:rect b="b" l="l" r="r" t="t"/>
              <a:pathLst>
                <a:path extrusionOk="0" h="714" w="749">
                  <a:moveTo>
                    <a:pt x="539" y="1"/>
                  </a:moveTo>
                  <a:cubicBezTo>
                    <a:pt x="489" y="1"/>
                    <a:pt x="440" y="20"/>
                    <a:pt x="402" y="57"/>
                  </a:cubicBezTo>
                  <a:lnTo>
                    <a:pt x="75" y="386"/>
                  </a:lnTo>
                  <a:cubicBezTo>
                    <a:pt x="0" y="461"/>
                    <a:pt x="0" y="583"/>
                    <a:pt x="75" y="657"/>
                  </a:cubicBezTo>
                  <a:cubicBezTo>
                    <a:pt x="114" y="694"/>
                    <a:pt x="161" y="714"/>
                    <a:pt x="210" y="714"/>
                  </a:cubicBezTo>
                  <a:cubicBezTo>
                    <a:pt x="261" y="714"/>
                    <a:pt x="310" y="694"/>
                    <a:pt x="347" y="657"/>
                  </a:cubicBezTo>
                  <a:lnTo>
                    <a:pt x="675" y="330"/>
                  </a:lnTo>
                  <a:cubicBezTo>
                    <a:pt x="749" y="255"/>
                    <a:pt x="749" y="133"/>
                    <a:pt x="675" y="57"/>
                  </a:cubicBezTo>
                  <a:cubicBezTo>
                    <a:pt x="637" y="20"/>
                    <a:pt x="588" y="1"/>
                    <a:pt x="539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g22e2a11de40_0_653"/>
            <p:cNvSpPr/>
            <p:nvPr/>
          </p:nvSpPr>
          <p:spPr>
            <a:xfrm>
              <a:off x="1583987" y="2307494"/>
              <a:ext cx="22019" cy="20905"/>
            </a:xfrm>
            <a:custGeom>
              <a:rect b="b" l="l" r="r" t="t"/>
              <a:pathLst>
                <a:path extrusionOk="0" h="713" w="751">
                  <a:moveTo>
                    <a:pt x="539" y="0"/>
                  </a:moveTo>
                  <a:cubicBezTo>
                    <a:pt x="490" y="0"/>
                    <a:pt x="441" y="19"/>
                    <a:pt x="404" y="56"/>
                  </a:cubicBezTo>
                  <a:lnTo>
                    <a:pt x="76" y="384"/>
                  </a:lnTo>
                  <a:cubicBezTo>
                    <a:pt x="1" y="459"/>
                    <a:pt x="1" y="582"/>
                    <a:pt x="76" y="657"/>
                  </a:cubicBezTo>
                  <a:cubicBezTo>
                    <a:pt x="114" y="692"/>
                    <a:pt x="162" y="712"/>
                    <a:pt x="213" y="712"/>
                  </a:cubicBezTo>
                  <a:cubicBezTo>
                    <a:pt x="260" y="712"/>
                    <a:pt x="309" y="692"/>
                    <a:pt x="347" y="657"/>
                  </a:cubicBezTo>
                  <a:lnTo>
                    <a:pt x="676" y="329"/>
                  </a:lnTo>
                  <a:cubicBezTo>
                    <a:pt x="751" y="254"/>
                    <a:pt x="751" y="131"/>
                    <a:pt x="676" y="56"/>
                  </a:cubicBezTo>
                  <a:cubicBezTo>
                    <a:pt x="638" y="19"/>
                    <a:pt x="589" y="0"/>
                    <a:pt x="539" y="0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g22e2a11de40_0_653"/>
            <p:cNvSpPr/>
            <p:nvPr/>
          </p:nvSpPr>
          <p:spPr>
            <a:xfrm>
              <a:off x="1599527" y="2317228"/>
              <a:ext cx="22019" cy="20876"/>
            </a:xfrm>
            <a:custGeom>
              <a:rect b="b" l="l" r="r" t="t"/>
              <a:pathLst>
                <a:path extrusionOk="0" h="712" w="751">
                  <a:moveTo>
                    <a:pt x="539" y="0"/>
                  </a:moveTo>
                  <a:cubicBezTo>
                    <a:pt x="489" y="0"/>
                    <a:pt x="440" y="19"/>
                    <a:pt x="403" y="57"/>
                  </a:cubicBezTo>
                  <a:lnTo>
                    <a:pt x="75" y="383"/>
                  </a:lnTo>
                  <a:cubicBezTo>
                    <a:pt x="0" y="458"/>
                    <a:pt x="0" y="581"/>
                    <a:pt x="75" y="656"/>
                  </a:cubicBezTo>
                  <a:cubicBezTo>
                    <a:pt x="114" y="693"/>
                    <a:pt x="161" y="712"/>
                    <a:pt x="212" y="712"/>
                  </a:cubicBezTo>
                  <a:cubicBezTo>
                    <a:pt x="261" y="712"/>
                    <a:pt x="308" y="693"/>
                    <a:pt x="347" y="656"/>
                  </a:cubicBezTo>
                  <a:lnTo>
                    <a:pt x="675" y="328"/>
                  </a:lnTo>
                  <a:cubicBezTo>
                    <a:pt x="750" y="253"/>
                    <a:pt x="750" y="130"/>
                    <a:pt x="675" y="57"/>
                  </a:cubicBezTo>
                  <a:cubicBezTo>
                    <a:pt x="637" y="19"/>
                    <a:pt x="588" y="0"/>
                    <a:pt x="539" y="0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g22e2a11de40_0_653"/>
            <p:cNvSpPr/>
            <p:nvPr/>
          </p:nvSpPr>
          <p:spPr>
            <a:xfrm>
              <a:off x="1660952" y="2429817"/>
              <a:ext cx="271005" cy="247842"/>
            </a:xfrm>
            <a:custGeom>
              <a:rect b="b" l="l" r="r" t="t"/>
              <a:pathLst>
                <a:path extrusionOk="0" h="8453" w="9243">
                  <a:moveTo>
                    <a:pt x="3312" y="0"/>
                  </a:moveTo>
                  <a:cubicBezTo>
                    <a:pt x="2686" y="0"/>
                    <a:pt x="1970" y="455"/>
                    <a:pt x="1361" y="1065"/>
                  </a:cubicBezTo>
                  <a:cubicBezTo>
                    <a:pt x="540" y="1887"/>
                    <a:pt x="0" y="2904"/>
                    <a:pt x="474" y="3633"/>
                  </a:cubicBezTo>
                  <a:cubicBezTo>
                    <a:pt x="962" y="4386"/>
                    <a:pt x="2079" y="4302"/>
                    <a:pt x="2514" y="5046"/>
                  </a:cubicBezTo>
                  <a:cubicBezTo>
                    <a:pt x="2949" y="5791"/>
                    <a:pt x="2568" y="7521"/>
                    <a:pt x="4030" y="8239"/>
                  </a:cubicBezTo>
                  <a:cubicBezTo>
                    <a:pt x="4336" y="8390"/>
                    <a:pt x="4641" y="8453"/>
                    <a:pt x="4937" y="8453"/>
                  </a:cubicBezTo>
                  <a:cubicBezTo>
                    <a:pt x="6054" y="8453"/>
                    <a:pt x="7039" y="7563"/>
                    <a:pt x="7444" y="7156"/>
                  </a:cubicBezTo>
                  <a:cubicBezTo>
                    <a:pt x="7957" y="6644"/>
                    <a:pt x="9242" y="5201"/>
                    <a:pt x="8526" y="3736"/>
                  </a:cubicBezTo>
                  <a:cubicBezTo>
                    <a:pt x="7808" y="2272"/>
                    <a:pt x="6079" y="2653"/>
                    <a:pt x="5335" y="2219"/>
                  </a:cubicBezTo>
                  <a:cubicBezTo>
                    <a:pt x="4591" y="1785"/>
                    <a:pt x="4676" y="666"/>
                    <a:pt x="3924" y="177"/>
                  </a:cubicBezTo>
                  <a:cubicBezTo>
                    <a:pt x="3736" y="55"/>
                    <a:pt x="3530" y="0"/>
                    <a:pt x="3312" y="0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g22e2a11de40_0_653"/>
            <p:cNvSpPr/>
            <p:nvPr/>
          </p:nvSpPr>
          <p:spPr>
            <a:xfrm>
              <a:off x="1693644" y="2429875"/>
              <a:ext cx="238313" cy="217261"/>
            </a:xfrm>
            <a:custGeom>
              <a:rect b="b" l="l" r="r" t="t"/>
              <a:pathLst>
                <a:path extrusionOk="0" h="7410" w="8128">
                  <a:moveTo>
                    <a:pt x="2198" y="0"/>
                  </a:moveTo>
                  <a:cubicBezTo>
                    <a:pt x="1571" y="0"/>
                    <a:pt x="855" y="454"/>
                    <a:pt x="246" y="1065"/>
                  </a:cubicBezTo>
                  <a:cubicBezTo>
                    <a:pt x="159" y="1151"/>
                    <a:pt x="77" y="1238"/>
                    <a:pt x="1" y="1327"/>
                  </a:cubicBezTo>
                  <a:cubicBezTo>
                    <a:pt x="546" y="847"/>
                    <a:pt x="1148" y="514"/>
                    <a:pt x="1684" y="514"/>
                  </a:cubicBezTo>
                  <a:cubicBezTo>
                    <a:pt x="1902" y="514"/>
                    <a:pt x="2109" y="569"/>
                    <a:pt x="2297" y="690"/>
                  </a:cubicBezTo>
                  <a:cubicBezTo>
                    <a:pt x="3048" y="1180"/>
                    <a:pt x="2964" y="2298"/>
                    <a:pt x="3708" y="2734"/>
                  </a:cubicBezTo>
                  <a:cubicBezTo>
                    <a:pt x="4452" y="3168"/>
                    <a:pt x="6179" y="2787"/>
                    <a:pt x="6899" y="4249"/>
                  </a:cubicBezTo>
                  <a:cubicBezTo>
                    <a:pt x="7518" y="5513"/>
                    <a:pt x="6644" y="6762"/>
                    <a:pt x="6064" y="7409"/>
                  </a:cubicBezTo>
                  <a:cubicBezTo>
                    <a:pt x="6170" y="7315"/>
                    <a:pt x="6260" y="7230"/>
                    <a:pt x="6331" y="7156"/>
                  </a:cubicBezTo>
                  <a:cubicBezTo>
                    <a:pt x="6842" y="6642"/>
                    <a:pt x="8127" y="5199"/>
                    <a:pt x="7411" y="3735"/>
                  </a:cubicBezTo>
                  <a:cubicBezTo>
                    <a:pt x="6693" y="2273"/>
                    <a:pt x="4964" y="2652"/>
                    <a:pt x="4220" y="2220"/>
                  </a:cubicBezTo>
                  <a:cubicBezTo>
                    <a:pt x="3476" y="1784"/>
                    <a:pt x="3561" y="666"/>
                    <a:pt x="2809" y="177"/>
                  </a:cubicBezTo>
                  <a:cubicBezTo>
                    <a:pt x="2621" y="55"/>
                    <a:pt x="2415" y="0"/>
                    <a:pt x="2198" y="0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g22e2a11de40_0_653"/>
            <p:cNvSpPr/>
            <p:nvPr/>
          </p:nvSpPr>
          <p:spPr>
            <a:xfrm>
              <a:off x="1582814" y="2342942"/>
              <a:ext cx="177093" cy="177298"/>
            </a:xfrm>
            <a:custGeom>
              <a:rect b="b" l="l" r="r" t="t"/>
              <a:pathLst>
                <a:path extrusionOk="0" h="6047" w="6040">
                  <a:moveTo>
                    <a:pt x="590" y="0"/>
                  </a:moveTo>
                  <a:lnTo>
                    <a:pt x="1" y="591"/>
                  </a:lnTo>
                  <a:lnTo>
                    <a:pt x="5311" y="6047"/>
                  </a:lnTo>
                  <a:cubicBezTo>
                    <a:pt x="5508" y="5849"/>
                    <a:pt x="5845" y="5515"/>
                    <a:pt x="6040" y="5317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22e2a11de40_0_653"/>
            <p:cNvSpPr/>
            <p:nvPr/>
          </p:nvSpPr>
          <p:spPr>
            <a:xfrm>
              <a:off x="1736744" y="2497018"/>
              <a:ext cx="52307" cy="52424"/>
            </a:xfrm>
            <a:custGeom>
              <a:rect b="b" l="l" r="r" t="t"/>
              <a:pathLst>
                <a:path extrusionOk="0" h="1788" w="1784">
                  <a:moveTo>
                    <a:pt x="893" y="0"/>
                  </a:moveTo>
                  <a:cubicBezTo>
                    <a:pt x="399" y="0"/>
                    <a:pt x="0" y="401"/>
                    <a:pt x="0" y="893"/>
                  </a:cubicBezTo>
                  <a:cubicBezTo>
                    <a:pt x="0" y="1387"/>
                    <a:pt x="399" y="1787"/>
                    <a:pt x="893" y="1787"/>
                  </a:cubicBezTo>
                  <a:cubicBezTo>
                    <a:pt x="1385" y="1787"/>
                    <a:pt x="1784" y="1387"/>
                    <a:pt x="1784" y="893"/>
                  </a:cubicBezTo>
                  <a:cubicBezTo>
                    <a:pt x="1784" y="401"/>
                    <a:pt x="1385" y="0"/>
                    <a:pt x="893" y="0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22e2a11de40_0_653"/>
            <p:cNvSpPr/>
            <p:nvPr/>
          </p:nvSpPr>
          <p:spPr>
            <a:xfrm>
              <a:off x="1794299" y="2554749"/>
              <a:ext cx="73505" cy="73564"/>
            </a:xfrm>
            <a:custGeom>
              <a:rect b="b" l="l" r="r" t="t"/>
              <a:pathLst>
                <a:path extrusionOk="0" h="2509" w="2507">
                  <a:moveTo>
                    <a:pt x="2140" y="1"/>
                  </a:moveTo>
                  <a:lnTo>
                    <a:pt x="0" y="2142"/>
                  </a:lnTo>
                  <a:lnTo>
                    <a:pt x="367" y="2509"/>
                  </a:lnTo>
                  <a:cubicBezTo>
                    <a:pt x="367" y="2509"/>
                    <a:pt x="1309" y="2145"/>
                    <a:pt x="1726" y="1728"/>
                  </a:cubicBezTo>
                  <a:cubicBezTo>
                    <a:pt x="2145" y="1309"/>
                    <a:pt x="2507" y="366"/>
                    <a:pt x="2507" y="366"/>
                  </a:cubicBezTo>
                  <a:lnTo>
                    <a:pt x="2140" y="1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22e2a11de40_0_653"/>
            <p:cNvSpPr/>
            <p:nvPr/>
          </p:nvSpPr>
          <p:spPr>
            <a:xfrm>
              <a:off x="1549272" y="2310221"/>
              <a:ext cx="72538" cy="71746"/>
            </a:xfrm>
            <a:custGeom>
              <a:rect b="b" l="l" r="r" t="t"/>
              <a:pathLst>
                <a:path extrusionOk="0" h="2447" w="2474">
                  <a:moveTo>
                    <a:pt x="618" y="1"/>
                  </a:moveTo>
                  <a:cubicBezTo>
                    <a:pt x="532" y="1"/>
                    <a:pt x="449" y="34"/>
                    <a:pt x="386" y="98"/>
                  </a:cubicBezTo>
                  <a:lnTo>
                    <a:pt x="126" y="357"/>
                  </a:lnTo>
                  <a:cubicBezTo>
                    <a:pt x="19" y="464"/>
                    <a:pt x="1" y="633"/>
                    <a:pt x="80" y="763"/>
                  </a:cubicBezTo>
                  <a:lnTo>
                    <a:pt x="918" y="2106"/>
                  </a:lnTo>
                  <a:cubicBezTo>
                    <a:pt x="962" y="2176"/>
                    <a:pt x="1031" y="2228"/>
                    <a:pt x="1111" y="2248"/>
                  </a:cubicBezTo>
                  <a:lnTo>
                    <a:pt x="1844" y="2446"/>
                  </a:lnTo>
                  <a:lnTo>
                    <a:pt x="2473" y="1817"/>
                  </a:lnTo>
                  <a:lnTo>
                    <a:pt x="2279" y="1082"/>
                  </a:lnTo>
                  <a:cubicBezTo>
                    <a:pt x="2257" y="1003"/>
                    <a:pt x="2205" y="934"/>
                    <a:pt x="2134" y="889"/>
                  </a:cubicBezTo>
                  <a:lnTo>
                    <a:pt x="794" y="52"/>
                  </a:lnTo>
                  <a:cubicBezTo>
                    <a:pt x="739" y="17"/>
                    <a:pt x="678" y="1"/>
                    <a:pt x="618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g22e2a11de40_0_653"/>
          <p:cNvGrpSpPr/>
          <p:nvPr/>
        </p:nvGrpSpPr>
        <p:grpSpPr>
          <a:xfrm rot="-746003">
            <a:off x="442167" y="3546155"/>
            <a:ext cx="406384" cy="448746"/>
            <a:chOff x="3465900" y="1226175"/>
            <a:chExt cx="238150" cy="262975"/>
          </a:xfrm>
        </p:grpSpPr>
        <p:sp>
          <p:nvSpPr>
            <p:cNvPr id="677" name="Google Shape;677;g22e2a11de40_0_653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22e2a11de40_0_653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g22e2a11de40_0_653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22e2a11de40_0_653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g22e2a11de40_0_653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g22e2a11de40_0_653"/>
          <p:cNvGrpSpPr/>
          <p:nvPr/>
        </p:nvGrpSpPr>
        <p:grpSpPr>
          <a:xfrm rot="894044">
            <a:off x="7589200" y="1113903"/>
            <a:ext cx="351984" cy="493501"/>
            <a:chOff x="2993225" y="1309825"/>
            <a:chExt cx="247975" cy="347675"/>
          </a:xfrm>
        </p:grpSpPr>
        <p:sp>
          <p:nvSpPr>
            <p:cNvPr id="683" name="Google Shape;683;g22e2a11de40_0_653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g22e2a11de40_0_653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22e2a11de40_0_653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g22e2a11de40_0_653"/>
          <p:cNvSpPr/>
          <p:nvPr/>
        </p:nvSpPr>
        <p:spPr>
          <a:xfrm rot="2700000">
            <a:off x="3546352" y="354392"/>
            <a:ext cx="287995" cy="448022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rgbClr val="977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2e2a11de40_0_653"/>
          <p:cNvSpPr/>
          <p:nvPr/>
        </p:nvSpPr>
        <p:spPr>
          <a:xfrm rot="-8100000">
            <a:off x="3691427" y="4256017"/>
            <a:ext cx="287995" cy="448022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rgbClr val="977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22e2a11de40_0_653"/>
          <p:cNvSpPr/>
          <p:nvPr/>
        </p:nvSpPr>
        <p:spPr>
          <a:xfrm rot="-8100000">
            <a:off x="6661477" y="1212292"/>
            <a:ext cx="287995" cy="448022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rgbClr val="977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g22e2a11de40_0_653"/>
          <p:cNvCxnSpPr/>
          <p:nvPr/>
        </p:nvCxnSpPr>
        <p:spPr>
          <a:xfrm flipH="1">
            <a:off x="3802475" y="1342350"/>
            <a:ext cx="1075200" cy="103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g22e2a11de40_0_653"/>
          <p:cNvCxnSpPr/>
          <p:nvPr/>
        </p:nvCxnSpPr>
        <p:spPr>
          <a:xfrm rot="10800000">
            <a:off x="1541675" y="4784625"/>
            <a:ext cx="1621500" cy="61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g22e2a11de40_0_653"/>
          <p:cNvSpPr/>
          <p:nvPr/>
        </p:nvSpPr>
        <p:spPr>
          <a:xfrm rot="-859893">
            <a:off x="52007" y="5053310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22e2a11de40_0_653"/>
          <p:cNvSpPr/>
          <p:nvPr/>
        </p:nvSpPr>
        <p:spPr>
          <a:xfrm rot="-3841812">
            <a:off x="6308109" y="-503343"/>
            <a:ext cx="994735" cy="968971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g22e2a11de40_0_1278"/>
          <p:cNvGrpSpPr/>
          <p:nvPr/>
        </p:nvGrpSpPr>
        <p:grpSpPr>
          <a:xfrm>
            <a:off x="1376825" y="-111975"/>
            <a:ext cx="7394652" cy="5709008"/>
            <a:chOff x="1542150" y="-130350"/>
            <a:chExt cx="7394652" cy="5709008"/>
          </a:xfrm>
        </p:grpSpPr>
        <p:sp>
          <p:nvSpPr>
            <p:cNvPr id="698" name="Google Shape;698;g22e2a11de40_0_1278"/>
            <p:cNvSpPr/>
            <p:nvPr/>
          </p:nvSpPr>
          <p:spPr>
            <a:xfrm>
              <a:off x="1855479" y="1744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g22e2a11de40_0_1278"/>
            <p:cNvSpPr/>
            <p:nvPr/>
          </p:nvSpPr>
          <p:spPr>
            <a:xfrm>
              <a:off x="1698815" y="220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g22e2a11de40_0_1278"/>
            <p:cNvSpPr/>
            <p:nvPr/>
          </p:nvSpPr>
          <p:spPr>
            <a:xfrm>
              <a:off x="1542150" y="-130350"/>
              <a:ext cx="7081323" cy="5404209"/>
            </a:xfrm>
            <a:custGeom>
              <a:rect b="b" l="l" r="r" t="t"/>
              <a:pathLst>
                <a:path extrusionOk="0" h="64183" w="56688">
                  <a:moveTo>
                    <a:pt x="40210" y="1"/>
                  </a:moveTo>
                  <a:cubicBezTo>
                    <a:pt x="38073" y="1"/>
                    <a:pt x="35660" y="169"/>
                    <a:pt x="32943" y="551"/>
                  </a:cubicBezTo>
                  <a:cubicBezTo>
                    <a:pt x="21470" y="2157"/>
                    <a:pt x="14329" y="6281"/>
                    <a:pt x="15480" y="13578"/>
                  </a:cubicBezTo>
                  <a:cubicBezTo>
                    <a:pt x="16625" y="20882"/>
                    <a:pt x="8807" y="20147"/>
                    <a:pt x="4417" y="22762"/>
                  </a:cubicBezTo>
                  <a:cubicBezTo>
                    <a:pt x="14" y="25370"/>
                    <a:pt x="885" y="32036"/>
                    <a:pt x="4904" y="36628"/>
                  </a:cubicBezTo>
                  <a:cubicBezTo>
                    <a:pt x="8917" y="41214"/>
                    <a:pt x="1" y="47782"/>
                    <a:pt x="7610" y="58052"/>
                  </a:cubicBezTo>
                  <a:cubicBezTo>
                    <a:pt x="11204" y="62903"/>
                    <a:pt x="16614" y="64183"/>
                    <a:pt x="21322" y="64183"/>
                  </a:cubicBezTo>
                  <a:cubicBezTo>
                    <a:pt x="26581" y="64183"/>
                    <a:pt x="30966" y="62585"/>
                    <a:pt x="30966" y="62585"/>
                  </a:cubicBezTo>
                  <a:cubicBezTo>
                    <a:pt x="36774" y="60816"/>
                    <a:pt x="42809" y="55457"/>
                    <a:pt x="44585" y="49044"/>
                  </a:cubicBezTo>
                  <a:cubicBezTo>
                    <a:pt x="46347" y="42631"/>
                    <a:pt x="37944" y="37441"/>
                    <a:pt x="42335" y="36888"/>
                  </a:cubicBezTo>
                  <a:cubicBezTo>
                    <a:pt x="46725" y="36336"/>
                    <a:pt x="48012" y="30059"/>
                    <a:pt x="45996" y="18905"/>
                  </a:cubicBezTo>
                  <a:cubicBezTo>
                    <a:pt x="44504" y="10649"/>
                    <a:pt x="46283" y="8069"/>
                    <a:pt x="49196" y="8069"/>
                  </a:cubicBezTo>
                  <a:cubicBezTo>
                    <a:pt x="50219" y="8069"/>
                    <a:pt x="51381" y="8387"/>
                    <a:pt x="52591" y="8889"/>
                  </a:cubicBezTo>
                  <a:cubicBezTo>
                    <a:pt x="52899" y="9017"/>
                    <a:pt x="53187" y="9076"/>
                    <a:pt x="53448" y="9076"/>
                  </a:cubicBezTo>
                  <a:cubicBezTo>
                    <a:pt x="56687" y="9076"/>
                    <a:pt x="55910" y="1"/>
                    <a:pt x="40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g22e2a11de40_0_1278"/>
          <p:cNvSpPr txBox="1"/>
          <p:nvPr>
            <p:ph type="title"/>
          </p:nvPr>
        </p:nvSpPr>
        <p:spPr>
          <a:xfrm>
            <a:off x="2731775" y="2877475"/>
            <a:ext cx="3580500" cy="1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 will be the gladdest thing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Under the sun!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 will touch a hundred flowers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And not pick one.</a:t>
            </a:r>
            <a:endParaRPr sz="1700"/>
          </a:p>
        </p:txBody>
      </p:sp>
      <p:sp>
        <p:nvSpPr>
          <p:cNvPr id="702" name="Google Shape;702;g22e2a11de40_0_1278"/>
          <p:cNvSpPr/>
          <p:nvPr/>
        </p:nvSpPr>
        <p:spPr>
          <a:xfrm>
            <a:off x="1747425" y="1161250"/>
            <a:ext cx="406369" cy="297139"/>
          </a:xfrm>
          <a:custGeom>
            <a:rect b="b" l="l" r="r" t="t"/>
            <a:pathLst>
              <a:path extrusionOk="0" h="4211" w="5759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2e2a11de40_0_1278"/>
          <p:cNvSpPr/>
          <p:nvPr/>
        </p:nvSpPr>
        <p:spPr>
          <a:xfrm>
            <a:off x="1448961" y="42188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22e2a11de40_0_1278"/>
          <p:cNvSpPr/>
          <p:nvPr/>
        </p:nvSpPr>
        <p:spPr>
          <a:xfrm>
            <a:off x="6743556" y="1915171"/>
            <a:ext cx="287994" cy="448020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2e2a11de40_0_1278"/>
          <p:cNvSpPr/>
          <p:nvPr/>
        </p:nvSpPr>
        <p:spPr>
          <a:xfrm rot="2700139">
            <a:off x="7203432" y="3648599"/>
            <a:ext cx="502050" cy="215706"/>
          </a:xfrm>
          <a:custGeom>
            <a:rect b="b" l="l" r="r" t="t"/>
            <a:pathLst>
              <a:path extrusionOk="0" h="6818" w="11520">
                <a:moveTo>
                  <a:pt x="3549" y="1"/>
                </a:moveTo>
                <a:cubicBezTo>
                  <a:pt x="3369" y="1"/>
                  <a:pt x="3188" y="7"/>
                  <a:pt x="3007" y="19"/>
                </a:cubicBezTo>
                <a:cubicBezTo>
                  <a:pt x="2399" y="66"/>
                  <a:pt x="1792" y="126"/>
                  <a:pt x="1233" y="400"/>
                </a:cubicBezTo>
                <a:cubicBezTo>
                  <a:pt x="685" y="650"/>
                  <a:pt x="244" y="1162"/>
                  <a:pt x="185" y="1769"/>
                </a:cubicBezTo>
                <a:cubicBezTo>
                  <a:pt x="0" y="3770"/>
                  <a:pt x="2397" y="4797"/>
                  <a:pt x="4120" y="4797"/>
                </a:cubicBezTo>
                <a:cubicBezTo>
                  <a:pt x="4284" y="4797"/>
                  <a:pt x="4441" y="4788"/>
                  <a:pt x="4590" y="4769"/>
                </a:cubicBezTo>
                <a:cubicBezTo>
                  <a:pt x="5641" y="4632"/>
                  <a:pt x="6698" y="4166"/>
                  <a:pt x="7720" y="4166"/>
                </a:cubicBezTo>
                <a:cubicBezTo>
                  <a:pt x="8030" y="4166"/>
                  <a:pt x="8336" y="4209"/>
                  <a:pt x="8638" y="4317"/>
                </a:cubicBezTo>
                <a:cubicBezTo>
                  <a:pt x="9841" y="4745"/>
                  <a:pt x="10508" y="5543"/>
                  <a:pt x="11520" y="6817"/>
                </a:cubicBezTo>
                <a:cubicBezTo>
                  <a:pt x="11341" y="5781"/>
                  <a:pt x="10758" y="4650"/>
                  <a:pt x="10436" y="4138"/>
                </a:cubicBezTo>
                <a:cubicBezTo>
                  <a:pt x="9972" y="3388"/>
                  <a:pt x="9377" y="2698"/>
                  <a:pt x="8757" y="2090"/>
                </a:cubicBezTo>
                <a:cubicBezTo>
                  <a:pt x="7341" y="706"/>
                  <a:pt x="5495" y="1"/>
                  <a:pt x="3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2e2a11de40_0_1278"/>
          <p:cNvSpPr/>
          <p:nvPr/>
        </p:nvSpPr>
        <p:spPr>
          <a:xfrm>
            <a:off x="2904111" y="11078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2e2a11de40_0_1278"/>
          <p:cNvSpPr/>
          <p:nvPr/>
        </p:nvSpPr>
        <p:spPr>
          <a:xfrm>
            <a:off x="1524075" y="3040668"/>
            <a:ext cx="319280" cy="358037"/>
          </a:xfrm>
          <a:custGeom>
            <a:rect b="b" l="l" r="r" t="t"/>
            <a:pathLst>
              <a:path extrusionOk="0" h="9164" w="8172">
                <a:moveTo>
                  <a:pt x="1453" y="1"/>
                </a:moveTo>
                <a:cubicBezTo>
                  <a:pt x="597" y="1"/>
                  <a:pt x="0" y="654"/>
                  <a:pt x="278" y="1973"/>
                </a:cubicBezTo>
                <a:cubicBezTo>
                  <a:pt x="516" y="3151"/>
                  <a:pt x="1231" y="4806"/>
                  <a:pt x="2100" y="5663"/>
                </a:cubicBezTo>
                <a:cubicBezTo>
                  <a:pt x="2957" y="6533"/>
                  <a:pt x="4017" y="7211"/>
                  <a:pt x="5088" y="7795"/>
                </a:cubicBezTo>
                <a:cubicBezTo>
                  <a:pt x="5755" y="8152"/>
                  <a:pt x="7755" y="8604"/>
                  <a:pt x="8172" y="9164"/>
                </a:cubicBezTo>
                <a:cubicBezTo>
                  <a:pt x="6755" y="7259"/>
                  <a:pt x="6029" y="5390"/>
                  <a:pt x="4957" y="3306"/>
                </a:cubicBezTo>
                <a:cubicBezTo>
                  <a:pt x="4493" y="2437"/>
                  <a:pt x="4029" y="1544"/>
                  <a:pt x="3338" y="877"/>
                </a:cubicBezTo>
                <a:cubicBezTo>
                  <a:pt x="2717" y="294"/>
                  <a:pt x="2027" y="1"/>
                  <a:pt x="14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g22e2a11de40_0_1278"/>
          <p:cNvGrpSpPr/>
          <p:nvPr/>
        </p:nvGrpSpPr>
        <p:grpSpPr>
          <a:xfrm rot="-406086">
            <a:off x="5898704" y="1709965"/>
            <a:ext cx="406377" cy="448738"/>
            <a:chOff x="3465900" y="1226175"/>
            <a:chExt cx="238150" cy="262975"/>
          </a:xfrm>
        </p:grpSpPr>
        <p:sp>
          <p:nvSpPr>
            <p:cNvPr id="709" name="Google Shape;709;g22e2a11de40_0_1278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g22e2a11de40_0_1278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g22e2a11de40_0_1278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g22e2a11de40_0_1278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g22e2a11de40_0_1278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g22e2a11de40_0_1278"/>
          <p:cNvGrpSpPr/>
          <p:nvPr/>
        </p:nvGrpSpPr>
        <p:grpSpPr>
          <a:xfrm rot="894044">
            <a:off x="1982413" y="2080753"/>
            <a:ext cx="351984" cy="493501"/>
            <a:chOff x="2993225" y="1309825"/>
            <a:chExt cx="247975" cy="347675"/>
          </a:xfrm>
        </p:grpSpPr>
        <p:sp>
          <p:nvSpPr>
            <p:cNvPr id="715" name="Google Shape;715;g22e2a11de40_0_1278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g22e2a11de40_0_1278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g22e2a11de40_0_1278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g22e2a11de40_0_1278"/>
          <p:cNvSpPr/>
          <p:nvPr/>
        </p:nvSpPr>
        <p:spPr>
          <a:xfrm>
            <a:off x="7584611" y="103888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2e2a11de40_0_1278"/>
          <p:cNvSpPr/>
          <p:nvPr/>
        </p:nvSpPr>
        <p:spPr>
          <a:xfrm>
            <a:off x="5467300" y="864100"/>
            <a:ext cx="406369" cy="297139"/>
          </a:xfrm>
          <a:custGeom>
            <a:rect b="b" l="l" r="r" t="t"/>
            <a:pathLst>
              <a:path extrusionOk="0" h="4211" w="5759">
                <a:moveTo>
                  <a:pt x="2906" y="1"/>
                </a:moveTo>
                <a:cubicBezTo>
                  <a:pt x="1475" y="1"/>
                  <a:pt x="0" y="1598"/>
                  <a:pt x="101" y="3124"/>
                </a:cubicBezTo>
                <a:cubicBezTo>
                  <a:pt x="125" y="3374"/>
                  <a:pt x="149" y="3624"/>
                  <a:pt x="304" y="3827"/>
                </a:cubicBezTo>
                <a:cubicBezTo>
                  <a:pt x="435" y="3981"/>
                  <a:pt x="637" y="4077"/>
                  <a:pt x="851" y="4136"/>
                </a:cubicBezTo>
                <a:cubicBezTo>
                  <a:pt x="1029" y="4187"/>
                  <a:pt x="1230" y="4210"/>
                  <a:pt x="1445" y="4210"/>
                </a:cubicBezTo>
                <a:cubicBezTo>
                  <a:pt x="3159" y="4210"/>
                  <a:pt x="5759" y="2689"/>
                  <a:pt x="4542" y="933"/>
                </a:cubicBezTo>
                <a:cubicBezTo>
                  <a:pt x="4080" y="273"/>
                  <a:pt x="3497" y="1"/>
                  <a:pt x="29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2e2a11de40_0_1278"/>
          <p:cNvSpPr/>
          <p:nvPr/>
        </p:nvSpPr>
        <p:spPr>
          <a:xfrm>
            <a:off x="5784211" y="1474334"/>
            <a:ext cx="252049" cy="213240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2e2a11de40_0_1278"/>
          <p:cNvSpPr/>
          <p:nvPr/>
        </p:nvSpPr>
        <p:spPr>
          <a:xfrm rot="-1529188">
            <a:off x="3014611" y="1731433"/>
            <a:ext cx="252046" cy="213237"/>
          </a:xfrm>
          <a:custGeom>
            <a:rect b="b" l="l" r="r" t="t"/>
            <a:pathLst>
              <a:path extrusionOk="0" h="3022" w="3572">
                <a:moveTo>
                  <a:pt x="1686" y="1"/>
                </a:moveTo>
                <a:cubicBezTo>
                  <a:pt x="482" y="1"/>
                  <a:pt x="0" y="1807"/>
                  <a:pt x="726" y="2722"/>
                </a:cubicBezTo>
                <a:cubicBezTo>
                  <a:pt x="809" y="2841"/>
                  <a:pt x="916" y="2960"/>
                  <a:pt x="1059" y="2995"/>
                </a:cubicBezTo>
                <a:cubicBezTo>
                  <a:pt x="1104" y="3014"/>
                  <a:pt x="1155" y="3021"/>
                  <a:pt x="1207" y="3021"/>
                </a:cubicBezTo>
                <a:cubicBezTo>
                  <a:pt x="1291" y="3021"/>
                  <a:pt x="1378" y="3001"/>
                  <a:pt x="1452" y="2972"/>
                </a:cubicBezTo>
                <a:cubicBezTo>
                  <a:pt x="2416" y="2662"/>
                  <a:pt x="3571" y="638"/>
                  <a:pt x="2202" y="102"/>
                </a:cubicBezTo>
                <a:cubicBezTo>
                  <a:pt x="2018" y="33"/>
                  <a:pt x="1846" y="1"/>
                  <a:pt x="1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g22e2a11de40_0_1278"/>
          <p:cNvGrpSpPr/>
          <p:nvPr/>
        </p:nvGrpSpPr>
        <p:grpSpPr>
          <a:xfrm rot="894044">
            <a:off x="7089088" y="36953"/>
            <a:ext cx="351984" cy="493501"/>
            <a:chOff x="2993225" y="1309825"/>
            <a:chExt cx="247975" cy="347675"/>
          </a:xfrm>
        </p:grpSpPr>
        <p:sp>
          <p:nvSpPr>
            <p:cNvPr id="723" name="Google Shape;723;g22e2a11de40_0_1278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g22e2a11de40_0_1278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g22e2a11de40_0_1278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g22e2a11de40_0_1278"/>
          <p:cNvGrpSpPr/>
          <p:nvPr/>
        </p:nvGrpSpPr>
        <p:grpSpPr>
          <a:xfrm rot="-900035">
            <a:off x="5057426" y="4766047"/>
            <a:ext cx="351993" cy="493515"/>
            <a:chOff x="2993225" y="1309825"/>
            <a:chExt cx="247975" cy="347675"/>
          </a:xfrm>
        </p:grpSpPr>
        <p:sp>
          <p:nvSpPr>
            <p:cNvPr id="727" name="Google Shape;727;g22e2a11de40_0_1278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g22e2a11de40_0_1278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g22e2a11de40_0_1278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g22e2a11de40_0_1278"/>
          <p:cNvSpPr/>
          <p:nvPr/>
        </p:nvSpPr>
        <p:spPr>
          <a:xfrm>
            <a:off x="3486579" y="1458084"/>
            <a:ext cx="1567401" cy="1122573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2e2a11de40_0_1278"/>
          <p:cNvSpPr txBox="1"/>
          <p:nvPr>
            <p:ph idx="2" type="title"/>
          </p:nvPr>
        </p:nvSpPr>
        <p:spPr>
          <a:xfrm>
            <a:off x="3408988" y="1656975"/>
            <a:ext cx="22665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Poem 3</a:t>
            </a:r>
            <a:endParaRPr/>
          </a:p>
        </p:txBody>
      </p:sp>
      <p:grpSp>
        <p:nvGrpSpPr>
          <p:cNvPr id="732" name="Google Shape;732;g22e2a11de40_0_1278"/>
          <p:cNvGrpSpPr/>
          <p:nvPr/>
        </p:nvGrpSpPr>
        <p:grpSpPr>
          <a:xfrm>
            <a:off x="4439266" y="1390893"/>
            <a:ext cx="205944" cy="380104"/>
            <a:chOff x="1537661" y="1688255"/>
            <a:chExt cx="205944" cy="380104"/>
          </a:xfrm>
        </p:grpSpPr>
        <p:sp>
          <p:nvSpPr>
            <p:cNvPr id="733" name="Google Shape;733;g22e2a11de40_0_1278"/>
            <p:cNvSpPr/>
            <p:nvPr/>
          </p:nvSpPr>
          <p:spPr>
            <a:xfrm>
              <a:off x="1594396" y="2005938"/>
              <a:ext cx="92387" cy="11288"/>
            </a:xfrm>
            <a:custGeom>
              <a:rect b="b" l="l" r="r" t="t"/>
              <a:pathLst>
                <a:path extrusionOk="0" h="385" w="3151">
                  <a:moveTo>
                    <a:pt x="215" y="1"/>
                  </a:moveTo>
                  <a:cubicBezTo>
                    <a:pt x="95" y="1"/>
                    <a:pt x="0" y="114"/>
                    <a:pt x="29" y="238"/>
                  </a:cubicBezTo>
                  <a:cubicBezTo>
                    <a:pt x="49" y="324"/>
                    <a:pt x="129" y="384"/>
                    <a:pt x="220" y="384"/>
                  </a:cubicBezTo>
                  <a:lnTo>
                    <a:pt x="2936" y="384"/>
                  </a:lnTo>
                  <a:cubicBezTo>
                    <a:pt x="3057" y="384"/>
                    <a:pt x="3151" y="274"/>
                    <a:pt x="3122" y="146"/>
                  </a:cubicBezTo>
                  <a:cubicBezTo>
                    <a:pt x="3103" y="60"/>
                    <a:pt x="3022" y="1"/>
                    <a:pt x="2931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g22e2a11de40_0_1278"/>
            <p:cNvSpPr/>
            <p:nvPr/>
          </p:nvSpPr>
          <p:spPr>
            <a:xfrm>
              <a:off x="1626237" y="2039656"/>
              <a:ext cx="28675" cy="28704"/>
            </a:xfrm>
            <a:custGeom>
              <a:rect b="b" l="l" r="r" t="t"/>
              <a:pathLst>
                <a:path extrusionOk="0" h="979" w="978">
                  <a:moveTo>
                    <a:pt x="0" y="1"/>
                  </a:moveTo>
                  <a:lnTo>
                    <a:pt x="0" y="978"/>
                  </a:lnTo>
                  <a:lnTo>
                    <a:pt x="977" y="978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g22e2a11de40_0_1278"/>
            <p:cNvSpPr/>
            <p:nvPr/>
          </p:nvSpPr>
          <p:spPr>
            <a:xfrm>
              <a:off x="1611020" y="1973334"/>
              <a:ext cx="59080" cy="71981"/>
            </a:xfrm>
            <a:custGeom>
              <a:rect b="b" l="l" r="r" t="t"/>
              <a:pathLst>
                <a:path extrusionOk="0" h="2455" w="2015">
                  <a:moveTo>
                    <a:pt x="1" y="0"/>
                  </a:moveTo>
                  <a:lnTo>
                    <a:pt x="1" y="2131"/>
                  </a:lnTo>
                  <a:cubicBezTo>
                    <a:pt x="1" y="2309"/>
                    <a:pt x="145" y="2455"/>
                    <a:pt x="323" y="2455"/>
                  </a:cubicBezTo>
                  <a:lnTo>
                    <a:pt x="1691" y="2455"/>
                  </a:lnTo>
                  <a:cubicBezTo>
                    <a:pt x="1869" y="2455"/>
                    <a:pt x="2015" y="2309"/>
                    <a:pt x="2015" y="2131"/>
                  </a:cubicBezTo>
                  <a:lnTo>
                    <a:pt x="2015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g22e2a11de40_0_1278"/>
            <p:cNvSpPr/>
            <p:nvPr/>
          </p:nvSpPr>
          <p:spPr>
            <a:xfrm>
              <a:off x="1537661" y="1905868"/>
              <a:ext cx="205944" cy="97342"/>
            </a:xfrm>
            <a:custGeom>
              <a:rect b="b" l="l" r="r" t="t"/>
              <a:pathLst>
                <a:path extrusionOk="0" h="3320" w="7024">
                  <a:moveTo>
                    <a:pt x="190" y="1"/>
                  </a:moveTo>
                  <a:cubicBezTo>
                    <a:pt x="85" y="1"/>
                    <a:pt x="1" y="85"/>
                    <a:pt x="1" y="186"/>
                  </a:cubicBezTo>
                  <a:cubicBezTo>
                    <a:pt x="1" y="2369"/>
                    <a:pt x="1493" y="3320"/>
                    <a:pt x="3512" y="3320"/>
                  </a:cubicBezTo>
                  <a:cubicBezTo>
                    <a:pt x="5531" y="3320"/>
                    <a:pt x="7023" y="2400"/>
                    <a:pt x="7023" y="186"/>
                  </a:cubicBezTo>
                  <a:cubicBezTo>
                    <a:pt x="7023" y="85"/>
                    <a:pt x="6937" y="1"/>
                    <a:pt x="6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22e2a11de40_0_1278"/>
            <p:cNvSpPr/>
            <p:nvPr/>
          </p:nvSpPr>
          <p:spPr>
            <a:xfrm>
              <a:off x="1563258" y="1700101"/>
              <a:ext cx="155191" cy="253032"/>
            </a:xfrm>
            <a:custGeom>
              <a:rect b="b" l="l" r="r" t="t"/>
              <a:pathLst>
                <a:path extrusionOk="0" h="8630" w="5293">
                  <a:moveTo>
                    <a:pt x="1751" y="1"/>
                  </a:moveTo>
                  <a:cubicBezTo>
                    <a:pt x="785" y="1"/>
                    <a:pt x="1" y="785"/>
                    <a:pt x="1" y="1751"/>
                  </a:cubicBezTo>
                  <a:lnTo>
                    <a:pt x="1" y="6879"/>
                  </a:lnTo>
                  <a:cubicBezTo>
                    <a:pt x="1" y="7845"/>
                    <a:pt x="785" y="8629"/>
                    <a:pt x="1751" y="8629"/>
                  </a:cubicBezTo>
                  <a:lnTo>
                    <a:pt x="3543" y="8629"/>
                  </a:lnTo>
                  <a:cubicBezTo>
                    <a:pt x="4509" y="8629"/>
                    <a:pt x="5293" y="7845"/>
                    <a:pt x="5293" y="6879"/>
                  </a:cubicBezTo>
                  <a:lnTo>
                    <a:pt x="5293" y="1751"/>
                  </a:lnTo>
                  <a:cubicBezTo>
                    <a:pt x="5293" y="785"/>
                    <a:pt x="4509" y="1"/>
                    <a:pt x="3543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22e2a11de40_0_1278"/>
            <p:cNvSpPr/>
            <p:nvPr/>
          </p:nvSpPr>
          <p:spPr>
            <a:xfrm>
              <a:off x="1552527" y="1688255"/>
              <a:ext cx="176037" cy="283085"/>
            </a:xfrm>
            <a:custGeom>
              <a:rect b="b" l="l" r="r" t="t"/>
              <a:pathLst>
                <a:path extrusionOk="0" h="9655" w="6004">
                  <a:moveTo>
                    <a:pt x="3005" y="0"/>
                  </a:moveTo>
                  <a:cubicBezTo>
                    <a:pt x="1816" y="0"/>
                    <a:pt x="626" y="406"/>
                    <a:pt x="215" y="1216"/>
                  </a:cubicBezTo>
                  <a:cubicBezTo>
                    <a:pt x="137" y="1371"/>
                    <a:pt x="252" y="1554"/>
                    <a:pt x="423" y="1555"/>
                  </a:cubicBezTo>
                  <a:lnTo>
                    <a:pt x="2321" y="1555"/>
                  </a:lnTo>
                  <a:cubicBezTo>
                    <a:pt x="2453" y="1555"/>
                    <a:pt x="2569" y="1795"/>
                    <a:pt x="2569" y="1795"/>
                  </a:cubicBezTo>
                  <a:lnTo>
                    <a:pt x="2569" y="2120"/>
                  </a:lnTo>
                  <a:cubicBezTo>
                    <a:pt x="2569" y="2252"/>
                    <a:pt x="2462" y="2361"/>
                    <a:pt x="2329" y="2361"/>
                  </a:cubicBezTo>
                  <a:lnTo>
                    <a:pt x="235" y="2361"/>
                  </a:lnTo>
                  <a:cubicBezTo>
                    <a:pt x="106" y="2361"/>
                    <a:pt x="0" y="2467"/>
                    <a:pt x="0" y="2595"/>
                  </a:cubicBezTo>
                  <a:lnTo>
                    <a:pt x="0" y="2818"/>
                  </a:lnTo>
                  <a:cubicBezTo>
                    <a:pt x="0" y="2945"/>
                    <a:pt x="106" y="3051"/>
                    <a:pt x="235" y="3051"/>
                  </a:cubicBezTo>
                  <a:lnTo>
                    <a:pt x="2329" y="3051"/>
                  </a:lnTo>
                  <a:cubicBezTo>
                    <a:pt x="2460" y="3051"/>
                    <a:pt x="2569" y="3158"/>
                    <a:pt x="2569" y="3293"/>
                  </a:cubicBezTo>
                  <a:lnTo>
                    <a:pt x="2569" y="3597"/>
                  </a:lnTo>
                  <a:cubicBezTo>
                    <a:pt x="2569" y="3730"/>
                    <a:pt x="2462" y="3839"/>
                    <a:pt x="2329" y="3839"/>
                  </a:cubicBezTo>
                  <a:lnTo>
                    <a:pt x="235" y="3839"/>
                  </a:lnTo>
                  <a:cubicBezTo>
                    <a:pt x="106" y="3839"/>
                    <a:pt x="0" y="3945"/>
                    <a:pt x="0" y="4073"/>
                  </a:cubicBezTo>
                  <a:lnTo>
                    <a:pt x="0" y="4295"/>
                  </a:lnTo>
                  <a:cubicBezTo>
                    <a:pt x="0" y="4424"/>
                    <a:pt x="106" y="4530"/>
                    <a:pt x="235" y="4530"/>
                  </a:cubicBezTo>
                  <a:lnTo>
                    <a:pt x="2329" y="4530"/>
                  </a:lnTo>
                  <a:cubicBezTo>
                    <a:pt x="2460" y="4530"/>
                    <a:pt x="2569" y="4637"/>
                    <a:pt x="2569" y="4770"/>
                  </a:cubicBezTo>
                  <a:lnTo>
                    <a:pt x="2569" y="5096"/>
                  </a:lnTo>
                  <a:cubicBezTo>
                    <a:pt x="2569" y="5228"/>
                    <a:pt x="2462" y="5335"/>
                    <a:pt x="2330" y="5335"/>
                  </a:cubicBezTo>
                  <a:lnTo>
                    <a:pt x="236" y="5335"/>
                  </a:lnTo>
                  <a:cubicBezTo>
                    <a:pt x="107" y="5335"/>
                    <a:pt x="2" y="5441"/>
                    <a:pt x="2" y="5568"/>
                  </a:cubicBezTo>
                  <a:lnTo>
                    <a:pt x="2" y="5810"/>
                  </a:lnTo>
                  <a:cubicBezTo>
                    <a:pt x="2" y="5938"/>
                    <a:pt x="107" y="6044"/>
                    <a:pt x="236" y="6044"/>
                  </a:cubicBezTo>
                  <a:lnTo>
                    <a:pt x="2330" y="6044"/>
                  </a:lnTo>
                  <a:cubicBezTo>
                    <a:pt x="2462" y="6044"/>
                    <a:pt x="2571" y="6151"/>
                    <a:pt x="2571" y="6286"/>
                  </a:cubicBezTo>
                  <a:lnTo>
                    <a:pt x="2571" y="6590"/>
                  </a:lnTo>
                  <a:cubicBezTo>
                    <a:pt x="2571" y="6723"/>
                    <a:pt x="2464" y="6832"/>
                    <a:pt x="2330" y="6832"/>
                  </a:cubicBezTo>
                  <a:lnTo>
                    <a:pt x="236" y="6832"/>
                  </a:lnTo>
                  <a:cubicBezTo>
                    <a:pt x="107" y="6832"/>
                    <a:pt x="2" y="6938"/>
                    <a:pt x="2" y="7065"/>
                  </a:cubicBezTo>
                  <a:lnTo>
                    <a:pt x="2" y="7524"/>
                  </a:lnTo>
                  <a:cubicBezTo>
                    <a:pt x="2" y="8945"/>
                    <a:pt x="1501" y="9655"/>
                    <a:pt x="3001" y="9655"/>
                  </a:cubicBezTo>
                  <a:cubicBezTo>
                    <a:pt x="4502" y="9655"/>
                    <a:pt x="6004" y="8944"/>
                    <a:pt x="6004" y="7524"/>
                  </a:cubicBezTo>
                  <a:lnTo>
                    <a:pt x="6004" y="7065"/>
                  </a:lnTo>
                  <a:cubicBezTo>
                    <a:pt x="6004" y="6938"/>
                    <a:pt x="5898" y="6832"/>
                    <a:pt x="5769" y="6832"/>
                  </a:cubicBezTo>
                  <a:lnTo>
                    <a:pt x="3675" y="6832"/>
                  </a:lnTo>
                  <a:cubicBezTo>
                    <a:pt x="3543" y="6832"/>
                    <a:pt x="3435" y="6725"/>
                    <a:pt x="3435" y="6590"/>
                  </a:cubicBezTo>
                  <a:lnTo>
                    <a:pt x="3435" y="6266"/>
                  </a:lnTo>
                  <a:cubicBezTo>
                    <a:pt x="3435" y="6134"/>
                    <a:pt x="3542" y="6025"/>
                    <a:pt x="3675" y="6025"/>
                  </a:cubicBezTo>
                  <a:lnTo>
                    <a:pt x="5769" y="6025"/>
                  </a:lnTo>
                  <a:cubicBezTo>
                    <a:pt x="5898" y="6025"/>
                    <a:pt x="6004" y="5919"/>
                    <a:pt x="6004" y="5790"/>
                  </a:cubicBezTo>
                  <a:lnTo>
                    <a:pt x="6004" y="5568"/>
                  </a:lnTo>
                  <a:cubicBezTo>
                    <a:pt x="6004" y="5441"/>
                    <a:pt x="5898" y="5335"/>
                    <a:pt x="5769" y="5335"/>
                  </a:cubicBezTo>
                  <a:lnTo>
                    <a:pt x="3675" y="5335"/>
                  </a:lnTo>
                  <a:cubicBezTo>
                    <a:pt x="3543" y="5335"/>
                    <a:pt x="3435" y="5228"/>
                    <a:pt x="3435" y="5093"/>
                  </a:cubicBezTo>
                  <a:lnTo>
                    <a:pt x="3435" y="4769"/>
                  </a:lnTo>
                  <a:cubicBezTo>
                    <a:pt x="3435" y="4637"/>
                    <a:pt x="3542" y="4528"/>
                    <a:pt x="3675" y="4528"/>
                  </a:cubicBezTo>
                  <a:lnTo>
                    <a:pt x="5769" y="4528"/>
                  </a:lnTo>
                  <a:cubicBezTo>
                    <a:pt x="5898" y="4528"/>
                    <a:pt x="6004" y="4422"/>
                    <a:pt x="6004" y="4293"/>
                  </a:cubicBezTo>
                  <a:lnTo>
                    <a:pt x="6004" y="4071"/>
                  </a:lnTo>
                  <a:cubicBezTo>
                    <a:pt x="6004" y="3942"/>
                    <a:pt x="5898" y="3838"/>
                    <a:pt x="5769" y="3838"/>
                  </a:cubicBezTo>
                  <a:lnTo>
                    <a:pt x="3675" y="3838"/>
                  </a:lnTo>
                  <a:cubicBezTo>
                    <a:pt x="3543" y="3838"/>
                    <a:pt x="3435" y="3730"/>
                    <a:pt x="3435" y="3595"/>
                  </a:cubicBezTo>
                  <a:lnTo>
                    <a:pt x="3435" y="3290"/>
                  </a:lnTo>
                  <a:cubicBezTo>
                    <a:pt x="3435" y="3158"/>
                    <a:pt x="3542" y="3051"/>
                    <a:pt x="3674" y="3051"/>
                  </a:cubicBezTo>
                  <a:lnTo>
                    <a:pt x="5768" y="3051"/>
                  </a:lnTo>
                  <a:cubicBezTo>
                    <a:pt x="5896" y="3051"/>
                    <a:pt x="6002" y="2945"/>
                    <a:pt x="6002" y="2818"/>
                  </a:cubicBezTo>
                  <a:lnTo>
                    <a:pt x="6002" y="2595"/>
                  </a:lnTo>
                  <a:cubicBezTo>
                    <a:pt x="6002" y="2467"/>
                    <a:pt x="5896" y="2361"/>
                    <a:pt x="5768" y="2361"/>
                  </a:cubicBezTo>
                  <a:lnTo>
                    <a:pt x="3683" y="2361"/>
                  </a:lnTo>
                  <a:cubicBezTo>
                    <a:pt x="3545" y="2361"/>
                    <a:pt x="3435" y="2253"/>
                    <a:pt x="3435" y="2120"/>
                  </a:cubicBezTo>
                  <a:lnTo>
                    <a:pt x="3435" y="1795"/>
                  </a:lnTo>
                  <a:cubicBezTo>
                    <a:pt x="3435" y="1795"/>
                    <a:pt x="3555" y="1555"/>
                    <a:pt x="3686" y="1555"/>
                  </a:cubicBezTo>
                  <a:cubicBezTo>
                    <a:pt x="3687" y="1555"/>
                    <a:pt x="3687" y="1555"/>
                    <a:pt x="3688" y="1555"/>
                  </a:cubicBezTo>
                  <a:lnTo>
                    <a:pt x="5584" y="1555"/>
                  </a:lnTo>
                  <a:cubicBezTo>
                    <a:pt x="5758" y="1555"/>
                    <a:pt x="5872" y="1371"/>
                    <a:pt x="5792" y="1216"/>
                  </a:cubicBezTo>
                  <a:cubicBezTo>
                    <a:pt x="5381" y="405"/>
                    <a:pt x="4193" y="0"/>
                    <a:pt x="3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22e2a11de40_0_1278"/>
            <p:cNvSpPr/>
            <p:nvPr/>
          </p:nvSpPr>
          <p:spPr>
            <a:xfrm>
              <a:off x="1629140" y="1688255"/>
              <a:ext cx="95554" cy="45622"/>
            </a:xfrm>
            <a:custGeom>
              <a:rect b="b" l="l" r="r" t="t"/>
              <a:pathLst>
                <a:path extrusionOk="0" h="1556" w="3259">
                  <a:moveTo>
                    <a:pt x="395" y="0"/>
                  </a:moveTo>
                  <a:cubicBezTo>
                    <a:pt x="263" y="0"/>
                    <a:pt x="132" y="5"/>
                    <a:pt x="1" y="15"/>
                  </a:cubicBezTo>
                  <a:cubicBezTo>
                    <a:pt x="1050" y="95"/>
                    <a:pt x="2032" y="495"/>
                    <a:pt x="2397" y="1218"/>
                  </a:cubicBezTo>
                  <a:cubicBezTo>
                    <a:pt x="2475" y="1373"/>
                    <a:pt x="2360" y="1555"/>
                    <a:pt x="2188" y="1555"/>
                  </a:cubicBezTo>
                  <a:lnTo>
                    <a:pt x="2971" y="1555"/>
                  </a:lnTo>
                  <a:cubicBezTo>
                    <a:pt x="3145" y="1555"/>
                    <a:pt x="3259" y="1371"/>
                    <a:pt x="3179" y="1215"/>
                  </a:cubicBezTo>
                  <a:cubicBezTo>
                    <a:pt x="2768" y="404"/>
                    <a:pt x="1581" y="0"/>
                    <a:pt x="395" y="0"/>
                  </a:cubicBezTo>
                  <a:close/>
                </a:path>
              </a:pathLst>
            </a:custGeom>
            <a:solidFill>
              <a:srgbClr val="F3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22e2a11de40_0_1278"/>
            <p:cNvSpPr/>
            <p:nvPr/>
          </p:nvSpPr>
          <p:spPr>
            <a:xfrm>
              <a:off x="1698599" y="1800756"/>
              <a:ext cx="29965" cy="20231"/>
            </a:xfrm>
            <a:custGeom>
              <a:rect b="b" l="l" r="r" t="t"/>
              <a:pathLst>
                <a:path extrusionOk="0" h="690" w="1022">
                  <a:moveTo>
                    <a:pt x="0" y="1"/>
                  </a:moveTo>
                  <a:cubicBezTo>
                    <a:pt x="131" y="1"/>
                    <a:pt x="235" y="104"/>
                    <a:pt x="235" y="232"/>
                  </a:cubicBezTo>
                  <a:lnTo>
                    <a:pt x="235" y="458"/>
                  </a:lnTo>
                  <a:cubicBezTo>
                    <a:pt x="235" y="587"/>
                    <a:pt x="131" y="690"/>
                    <a:pt x="0" y="690"/>
                  </a:cubicBezTo>
                  <a:lnTo>
                    <a:pt x="787" y="690"/>
                  </a:lnTo>
                  <a:cubicBezTo>
                    <a:pt x="916" y="690"/>
                    <a:pt x="1022" y="585"/>
                    <a:pt x="1022" y="456"/>
                  </a:cubicBezTo>
                  <a:lnTo>
                    <a:pt x="1022" y="232"/>
                  </a:lnTo>
                  <a:cubicBezTo>
                    <a:pt x="1022" y="104"/>
                    <a:pt x="916" y="1"/>
                    <a:pt x="786" y="1"/>
                  </a:cubicBezTo>
                  <a:close/>
                </a:path>
              </a:pathLst>
            </a:custGeom>
            <a:solidFill>
              <a:srgbClr val="F3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g22e2a11de40_0_1278"/>
            <p:cNvSpPr/>
            <p:nvPr/>
          </p:nvSpPr>
          <p:spPr>
            <a:xfrm>
              <a:off x="1698599" y="1757451"/>
              <a:ext cx="29965" cy="20260"/>
            </a:xfrm>
            <a:custGeom>
              <a:rect b="b" l="l" r="r" t="t"/>
              <a:pathLst>
                <a:path extrusionOk="0" h="691" w="1022">
                  <a:moveTo>
                    <a:pt x="0" y="1"/>
                  </a:moveTo>
                  <a:cubicBezTo>
                    <a:pt x="131" y="1"/>
                    <a:pt x="235" y="105"/>
                    <a:pt x="235" y="232"/>
                  </a:cubicBezTo>
                  <a:lnTo>
                    <a:pt x="235" y="459"/>
                  </a:lnTo>
                  <a:cubicBezTo>
                    <a:pt x="235" y="588"/>
                    <a:pt x="131" y="691"/>
                    <a:pt x="0" y="691"/>
                  </a:cubicBezTo>
                  <a:lnTo>
                    <a:pt x="787" y="691"/>
                  </a:lnTo>
                  <a:cubicBezTo>
                    <a:pt x="916" y="691"/>
                    <a:pt x="1022" y="585"/>
                    <a:pt x="1022" y="456"/>
                  </a:cubicBezTo>
                  <a:lnTo>
                    <a:pt x="1022" y="232"/>
                  </a:lnTo>
                  <a:cubicBezTo>
                    <a:pt x="1022" y="105"/>
                    <a:pt x="916" y="1"/>
                    <a:pt x="786" y="1"/>
                  </a:cubicBezTo>
                  <a:close/>
                </a:path>
              </a:pathLst>
            </a:custGeom>
            <a:solidFill>
              <a:srgbClr val="F3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g22e2a11de40_0_1278"/>
            <p:cNvSpPr/>
            <p:nvPr/>
          </p:nvSpPr>
          <p:spPr>
            <a:xfrm>
              <a:off x="1698599" y="1844619"/>
              <a:ext cx="29965" cy="20231"/>
            </a:xfrm>
            <a:custGeom>
              <a:rect b="b" l="l" r="r" t="t"/>
              <a:pathLst>
                <a:path extrusionOk="0" h="690" w="1022">
                  <a:moveTo>
                    <a:pt x="0" y="0"/>
                  </a:moveTo>
                  <a:cubicBezTo>
                    <a:pt x="131" y="0"/>
                    <a:pt x="235" y="103"/>
                    <a:pt x="235" y="232"/>
                  </a:cubicBezTo>
                  <a:lnTo>
                    <a:pt x="235" y="457"/>
                  </a:lnTo>
                  <a:cubicBezTo>
                    <a:pt x="235" y="586"/>
                    <a:pt x="131" y="689"/>
                    <a:pt x="0" y="689"/>
                  </a:cubicBezTo>
                  <a:lnTo>
                    <a:pt x="787" y="689"/>
                  </a:lnTo>
                  <a:cubicBezTo>
                    <a:pt x="916" y="689"/>
                    <a:pt x="1022" y="585"/>
                    <a:pt x="1022" y="456"/>
                  </a:cubicBezTo>
                  <a:lnTo>
                    <a:pt x="1022" y="232"/>
                  </a:lnTo>
                  <a:cubicBezTo>
                    <a:pt x="1022" y="103"/>
                    <a:pt x="916" y="0"/>
                    <a:pt x="786" y="0"/>
                  </a:cubicBezTo>
                  <a:close/>
                </a:path>
              </a:pathLst>
            </a:custGeom>
            <a:solidFill>
              <a:srgbClr val="F3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22e2a11de40_0_1278"/>
            <p:cNvSpPr/>
            <p:nvPr/>
          </p:nvSpPr>
          <p:spPr>
            <a:xfrm>
              <a:off x="1571409" y="1914342"/>
              <a:ext cx="55737" cy="38292"/>
            </a:xfrm>
            <a:custGeom>
              <a:rect b="b" l="l" r="r" t="t"/>
              <a:pathLst>
                <a:path extrusionOk="0" h="1306" w="1901">
                  <a:moveTo>
                    <a:pt x="224" y="1"/>
                  </a:moveTo>
                  <a:cubicBezTo>
                    <a:pt x="198" y="1"/>
                    <a:pt x="171" y="6"/>
                    <a:pt x="146" y="17"/>
                  </a:cubicBezTo>
                  <a:cubicBezTo>
                    <a:pt x="46" y="58"/>
                    <a:pt x="0" y="173"/>
                    <a:pt x="42" y="273"/>
                  </a:cubicBezTo>
                  <a:cubicBezTo>
                    <a:pt x="164" y="560"/>
                    <a:pt x="402" y="813"/>
                    <a:pt x="730" y="1002"/>
                  </a:cubicBezTo>
                  <a:cubicBezTo>
                    <a:pt x="1019" y="1169"/>
                    <a:pt x="1353" y="1276"/>
                    <a:pt x="1675" y="1305"/>
                  </a:cubicBezTo>
                  <a:lnTo>
                    <a:pt x="1694" y="1305"/>
                  </a:lnTo>
                  <a:cubicBezTo>
                    <a:pt x="1793" y="1305"/>
                    <a:pt x="1878" y="1229"/>
                    <a:pt x="1889" y="1129"/>
                  </a:cubicBezTo>
                  <a:cubicBezTo>
                    <a:pt x="1901" y="1022"/>
                    <a:pt x="1820" y="925"/>
                    <a:pt x="1712" y="916"/>
                  </a:cubicBezTo>
                  <a:cubicBezTo>
                    <a:pt x="1051" y="856"/>
                    <a:pt x="553" y="471"/>
                    <a:pt x="402" y="120"/>
                  </a:cubicBezTo>
                  <a:cubicBezTo>
                    <a:pt x="371" y="45"/>
                    <a:pt x="299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g22e2a11de40_0_1278"/>
          <p:cNvGrpSpPr/>
          <p:nvPr/>
        </p:nvGrpSpPr>
        <p:grpSpPr>
          <a:xfrm rot="-658410">
            <a:off x="1398978" y="341602"/>
            <a:ext cx="351989" cy="493509"/>
            <a:chOff x="2993225" y="1309825"/>
            <a:chExt cx="247975" cy="347675"/>
          </a:xfrm>
        </p:grpSpPr>
        <p:sp>
          <p:nvSpPr>
            <p:cNvPr id="745" name="Google Shape;745;g22e2a11de40_0_1278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g22e2a11de40_0_1278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g22e2a11de40_0_1278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g22e2a11de40_0_1278"/>
          <p:cNvGrpSpPr/>
          <p:nvPr/>
        </p:nvGrpSpPr>
        <p:grpSpPr>
          <a:xfrm rot="-746003">
            <a:off x="1955217" y="4512655"/>
            <a:ext cx="406384" cy="448746"/>
            <a:chOff x="3465900" y="1226175"/>
            <a:chExt cx="238150" cy="262975"/>
          </a:xfrm>
        </p:grpSpPr>
        <p:sp>
          <p:nvSpPr>
            <p:cNvPr id="749" name="Google Shape;749;g22e2a11de40_0_1278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g22e2a11de40_0_1278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g22e2a11de40_0_1278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g22e2a11de40_0_1278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22e2a11de40_0_1278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g22e2a11de40_0_1278"/>
          <p:cNvGrpSpPr/>
          <p:nvPr/>
        </p:nvGrpSpPr>
        <p:grpSpPr>
          <a:xfrm rot="894044">
            <a:off x="6750100" y="2325003"/>
            <a:ext cx="351984" cy="493501"/>
            <a:chOff x="2993225" y="1309825"/>
            <a:chExt cx="247975" cy="347675"/>
          </a:xfrm>
        </p:grpSpPr>
        <p:sp>
          <p:nvSpPr>
            <p:cNvPr id="755" name="Google Shape;755;g22e2a11de40_0_1278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g22e2a11de40_0_1278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22e2a11de40_0_1278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3" name="Google Shape;763;g22e2a11de40_0_1322"/>
          <p:cNvCxnSpPr/>
          <p:nvPr/>
        </p:nvCxnSpPr>
        <p:spPr>
          <a:xfrm rot="10800000">
            <a:off x="1239250" y="2113175"/>
            <a:ext cx="1621500" cy="61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g22e2a11de40_0_1322"/>
          <p:cNvCxnSpPr/>
          <p:nvPr/>
        </p:nvCxnSpPr>
        <p:spPr>
          <a:xfrm flipH="1">
            <a:off x="7178300" y="1540650"/>
            <a:ext cx="1075200" cy="103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5" name="Google Shape;765;g22e2a11de40_0_1322"/>
          <p:cNvGrpSpPr/>
          <p:nvPr/>
        </p:nvGrpSpPr>
        <p:grpSpPr>
          <a:xfrm>
            <a:off x="2082982" y="3203144"/>
            <a:ext cx="1466502" cy="1715519"/>
            <a:chOff x="5047627" y="2445850"/>
            <a:chExt cx="1479373" cy="1904228"/>
          </a:xfrm>
        </p:grpSpPr>
        <p:sp>
          <p:nvSpPr>
            <p:cNvPr id="766" name="Google Shape;766;g22e2a11de40_0_1322"/>
            <p:cNvSpPr/>
            <p:nvPr/>
          </p:nvSpPr>
          <p:spPr>
            <a:xfrm>
              <a:off x="5437550" y="3043850"/>
              <a:ext cx="361675" cy="892675"/>
            </a:xfrm>
            <a:custGeom>
              <a:rect b="b" l="l" r="r" t="t"/>
              <a:pathLst>
                <a:path extrusionOk="0" fill="none" h="35707" w="14467">
                  <a:moveTo>
                    <a:pt x="13848" y="429"/>
                  </a:moveTo>
                  <a:lnTo>
                    <a:pt x="12990" y="131"/>
                  </a:lnTo>
                  <a:cubicBezTo>
                    <a:pt x="12586" y="0"/>
                    <a:pt x="12157" y="214"/>
                    <a:pt x="12026" y="607"/>
                  </a:cubicBezTo>
                  <a:lnTo>
                    <a:pt x="144" y="34171"/>
                  </a:lnTo>
                  <a:cubicBezTo>
                    <a:pt x="1" y="34576"/>
                    <a:pt x="215" y="35016"/>
                    <a:pt x="620" y="35159"/>
                  </a:cubicBezTo>
                  <a:lnTo>
                    <a:pt x="1846" y="35576"/>
                  </a:lnTo>
                  <a:cubicBezTo>
                    <a:pt x="2239" y="35707"/>
                    <a:pt x="2680" y="35493"/>
                    <a:pt x="2811" y="35100"/>
                  </a:cubicBezTo>
                  <a:lnTo>
                    <a:pt x="14324" y="1405"/>
                  </a:lnTo>
                  <a:cubicBezTo>
                    <a:pt x="14467" y="1012"/>
                    <a:pt x="14252" y="572"/>
                    <a:pt x="13848" y="429"/>
                  </a:cubicBezTo>
                  <a:close/>
                </a:path>
              </a:pathLst>
            </a:custGeom>
            <a:noFill/>
            <a:ln cap="flat" cmpd="sng" w="11300">
              <a:solidFill>
                <a:srgbClr val="ECC91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22e2a11de40_0_1322"/>
            <p:cNvSpPr/>
            <p:nvPr/>
          </p:nvSpPr>
          <p:spPr>
            <a:xfrm>
              <a:off x="5127100" y="2572350"/>
              <a:ext cx="1230825" cy="1723750"/>
            </a:xfrm>
            <a:custGeom>
              <a:rect b="b" l="l" r="r" t="t"/>
              <a:pathLst>
                <a:path extrusionOk="0" h="68950" w="49233">
                  <a:moveTo>
                    <a:pt x="36446" y="1"/>
                  </a:moveTo>
                  <a:cubicBezTo>
                    <a:pt x="32874" y="1"/>
                    <a:pt x="30397" y="8073"/>
                    <a:pt x="28695" y="12502"/>
                  </a:cubicBezTo>
                  <a:cubicBezTo>
                    <a:pt x="27016" y="16943"/>
                    <a:pt x="12609" y="57448"/>
                    <a:pt x="12026" y="59020"/>
                  </a:cubicBezTo>
                  <a:cubicBezTo>
                    <a:pt x="11775" y="59691"/>
                    <a:pt x="11151" y="60032"/>
                    <a:pt x="10560" y="60032"/>
                  </a:cubicBezTo>
                  <a:cubicBezTo>
                    <a:pt x="9779" y="60032"/>
                    <a:pt x="9057" y="59436"/>
                    <a:pt x="9335" y="58222"/>
                  </a:cubicBezTo>
                  <a:cubicBezTo>
                    <a:pt x="9811" y="56103"/>
                    <a:pt x="16205" y="39529"/>
                    <a:pt x="15895" y="34195"/>
                  </a:cubicBezTo>
                  <a:cubicBezTo>
                    <a:pt x="15586" y="28849"/>
                    <a:pt x="13205" y="24135"/>
                    <a:pt x="14181" y="22587"/>
                  </a:cubicBezTo>
                  <a:cubicBezTo>
                    <a:pt x="15252" y="20896"/>
                    <a:pt x="16026" y="20241"/>
                    <a:pt x="16026" y="20241"/>
                  </a:cubicBezTo>
                  <a:lnTo>
                    <a:pt x="16026" y="20241"/>
                  </a:lnTo>
                  <a:lnTo>
                    <a:pt x="0" y="27552"/>
                  </a:lnTo>
                  <a:cubicBezTo>
                    <a:pt x="0" y="27552"/>
                    <a:pt x="406" y="27498"/>
                    <a:pt x="991" y="27498"/>
                  </a:cubicBezTo>
                  <a:cubicBezTo>
                    <a:pt x="1673" y="27498"/>
                    <a:pt x="2598" y="27571"/>
                    <a:pt x="3406" y="27885"/>
                  </a:cubicBezTo>
                  <a:cubicBezTo>
                    <a:pt x="4918" y="28445"/>
                    <a:pt x="6728" y="31362"/>
                    <a:pt x="6882" y="35029"/>
                  </a:cubicBezTo>
                  <a:cubicBezTo>
                    <a:pt x="7144" y="41887"/>
                    <a:pt x="2715" y="52197"/>
                    <a:pt x="1501" y="60901"/>
                  </a:cubicBezTo>
                  <a:cubicBezTo>
                    <a:pt x="953" y="64925"/>
                    <a:pt x="3572" y="67199"/>
                    <a:pt x="7359" y="68485"/>
                  </a:cubicBezTo>
                  <a:cubicBezTo>
                    <a:pt x="8257" y="68792"/>
                    <a:pt x="9202" y="68950"/>
                    <a:pt x="10137" y="68950"/>
                  </a:cubicBezTo>
                  <a:cubicBezTo>
                    <a:pt x="12868" y="68950"/>
                    <a:pt x="15516" y="67602"/>
                    <a:pt x="16705" y="64675"/>
                  </a:cubicBezTo>
                  <a:cubicBezTo>
                    <a:pt x="18312" y="60746"/>
                    <a:pt x="33564" y="8502"/>
                    <a:pt x="34183" y="6882"/>
                  </a:cubicBezTo>
                  <a:cubicBezTo>
                    <a:pt x="35022" y="4693"/>
                    <a:pt x="36182" y="3115"/>
                    <a:pt x="37907" y="3115"/>
                  </a:cubicBezTo>
                  <a:cubicBezTo>
                    <a:pt x="38387" y="3115"/>
                    <a:pt x="38910" y="3237"/>
                    <a:pt x="39482" y="3501"/>
                  </a:cubicBezTo>
                  <a:cubicBezTo>
                    <a:pt x="42125" y="4739"/>
                    <a:pt x="41672" y="5894"/>
                    <a:pt x="43970" y="7132"/>
                  </a:cubicBezTo>
                  <a:cubicBezTo>
                    <a:pt x="45173" y="7787"/>
                    <a:pt x="48852" y="8871"/>
                    <a:pt x="48852" y="8871"/>
                  </a:cubicBezTo>
                  <a:lnTo>
                    <a:pt x="49233" y="7537"/>
                  </a:lnTo>
                  <a:cubicBezTo>
                    <a:pt x="49233" y="7537"/>
                    <a:pt x="46125" y="6573"/>
                    <a:pt x="43637" y="4584"/>
                  </a:cubicBezTo>
                  <a:cubicBezTo>
                    <a:pt x="42446" y="3632"/>
                    <a:pt x="41113" y="1"/>
                    <a:pt x="36446" y="1"/>
                  </a:cubicBezTo>
                  <a:close/>
                </a:path>
              </a:pathLst>
            </a:custGeom>
            <a:solidFill>
              <a:srgbClr val="ECC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g22e2a11de40_0_1322"/>
            <p:cNvSpPr/>
            <p:nvPr/>
          </p:nvSpPr>
          <p:spPr>
            <a:xfrm>
              <a:off x="5154175" y="3918050"/>
              <a:ext cx="489675" cy="199450"/>
            </a:xfrm>
            <a:custGeom>
              <a:rect b="b" l="l" r="r" t="t"/>
              <a:pathLst>
                <a:path extrusionOk="0" h="7978" w="19587">
                  <a:moveTo>
                    <a:pt x="489" y="1"/>
                  </a:moveTo>
                  <a:lnTo>
                    <a:pt x="1" y="1453"/>
                  </a:lnTo>
                  <a:lnTo>
                    <a:pt x="19099" y="7978"/>
                  </a:lnTo>
                  <a:lnTo>
                    <a:pt x="19587" y="65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g22e2a11de40_0_1322"/>
            <p:cNvSpPr/>
            <p:nvPr/>
          </p:nvSpPr>
          <p:spPr>
            <a:xfrm>
              <a:off x="5301525" y="2445850"/>
              <a:ext cx="900725" cy="1693425"/>
            </a:xfrm>
            <a:custGeom>
              <a:rect b="b" l="l" r="r" t="t"/>
              <a:pathLst>
                <a:path extrusionOk="0" h="67737" w="36029">
                  <a:moveTo>
                    <a:pt x="28949" y="0"/>
                  </a:moveTo>
                  <a:cubicBezTo>
                    <a:pt x="28247" y="0"/>
                    <a:pt x="27550" y="125"/>
                    <a:pt x="26897" y="393"/>
                  </a:cubicBezTo>
                  <a:cubicBezTo>
                    <a:pt x="24635" y="1310"/>
                    <a:pt x="23325" y="3668"/>
                    <a:pt x="22289" y="5882"/>
                  </a:cubicBezTo>
                  <a:cubicBezTo>
                    <a:pt x="21217" y="8204"/>
                    <a:pt x="20241" y="10537"/>
                    <a:pt x="19324" y="12895"/>
                  </a:cubicBezTo>
                  <a:cubicBezTo>
                    <a:pt x="17955" y="16419"/>
                    <a:pt x="16717" y="19979"/>
                    <a:pt x="15395" y="23515"/>
                  </a:cubicBezTo>
                  <a:cubicBezTo>
                    <a:pt x="14312" y="26432"/>
                    <a:pt x="13097" y="29314"/>
                    <a:pt x="11788" y="32135"/>
                  </a:cubicBezTo>
                  <a:cubicBezTo>
                    <a:pt x="10597" y="34707"/>
                    <a:pt x="10038" y="37136"/>
                    <a:pt x="9276" y="39874"/>
                  </a:cubicBezTo>
                  <a:cubicBezTo>
                    <a:pt x="7668" y="45685"/>
                    <a:pt x="5537" y="51340"/>
                    <a:pt x="3489" y="56996"/>
                  </a:cubicBezTo>
                  <a:cubicBezTo>
                    <a:pt x="2596" y="59472"/>
                    <a:pt x="1" y="63782"/>
                    <a:pt x="1608" y="66366"/>
                  </a:cubicBezTo>
                  <a:cubicBezTo>
                    <a:pt x="2168" y="67267"/>
                    <a:pt x="3187" y="67736"/>
                    <a:pt x="4217" y="67736"/>
                  </a:cubicBezTo>
                  <a:cubicBezTo>
                    <a:pt x="4698" y="67736"/>
                    <a:pt x="5181" y="67634"/>
                    <a:pt x="5620" y="67425"/>
                  </a:cubicBezTo>
                  <a:cubicBezTo>
                    <a:pt x="7216" y="66652"/>
                    <a:pt x="7966" y="64520"/>
                    <a:pt x="8442" y="62901"/>
                  </a:cubicBezTo>
                  <a:cubicBezTo>
                    <a:pt x="9168" y="60401"/>
                    <a:pt x="10109" y="58031"/>
                    <a:pt x="10907" y="55567"/>
                  </a:cubicBezTo>
                  <a:cubicBezTo>
                    <a:pt x="12502" y="50697"/>
                    <a:pt x="21968" y="19265"/>
                    <a:pt x="23349" y="16110"/>
                  </a:cubicBezTo>
                  <a:cubicBezTo>
                    <a:pt x="24563" y="13038"/>
                    <a:pt x="25635" y="8609"/>
                    <a:pt x="28373" y="6513"/>
                  </a:cubicBezTo>
                  <a:cubicBezTo>
                    <a:pt x="29577" y="5590"/>
                    <a:pt x="31115" y="5092"/>
                    <a:pt x="32642" y="5092"/>
                  </a:cubicBezTo>
                  <a:cubicBezTo>
                    <a:pt x="33833" y="5092"/>
                    <a:pt x="35017" y="5395"/>
                    <a:pt x="36029" y="6037"/>
                  </a:cubicBezTo>
                  <a:cubicBezTo>
                    <a:pt x="35422" y="4108"/>
                    <a:pt x="34291" y="2310"/>
                    <a:pt x="32647" y="1167"/>
                  </a:cubicBezTo>
                  <a:cubicBezTo>
                    <a:pt x="31559" y="426"/>
                    <a:pt x="30245" y="0"/>
                    <a:pt x="28949" y="0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g22e2a11de40_0_1322"/>
            <p:cNvSpPr/>
            <p:nvPr/>
          </p:nvSpPr>
          <p:spPr>
            <a:xfrm>
              <a:off x="5116075" y="3053950"/>
              <a:ext cx="412000" cy="207800"/>
            </a:xfrm>
            <a:custGeom>
              <a:rect b="b" l="l" r="r" t="t"/>
              <a:pathLst>
                <a:path extrusionOk="0" h="8312" w="16480">
                  <a:moveTo>
                    <a:pt x="16027" y="1"/>
                  </a:moveTo>
                  <a:lnTo>
                    <a:pt x="1" y="7323"/>
                  </a:lnTo>
                  <a:lnTo>
                    <a:pt x="441" y="8311"/>
                  </a:lnTo>
                  <a:lnTo>
                    <a:pt x="16479" y="989"/>
                  </a:lnTo>
                  <a:lnTo>
                    <a:pt x="1602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g22e2a11de40_0_1322"/>
            <p:cNvSpPr/>
            <p:nvPr/>
          </p:nvSpPr>
          <p:spPr>
            <a:xfrm>
              <a:off x="5578050" y="3703450"/>
              <a:ext cx="50325" cy="28000"/>
            </a:xfrm>
            <a:custGeom>
              <a:rect b="b" l="l" r="r" t="t"/>
              <a:pathLst>
                <a:path extrusionOk="0" h="1120" w="2013">
                  <a:moveTo>
                    <a:pt x="155" y="0"/>
                  </a:moveTo>
                  <a:lnTo>
                    <a:pt x="0" y="477"/>
                  </a:lnTo>
                  <a:lnTo>
                    <a:pt x="1858" y="1119"/>
                  </a:lnTo>
                  <a:lnTo>
                    <a:pt x="2013" y="6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22e2a11de40_0_1322"/>
            <p:cNvSpPr/>
            <p:nvPr/>
          </p:nvSpPr>
          <p:spPr>
            <a:xfrm>
              <a:off x="5617350" y="3587950"/>
              <a:ext cx="50625" cy="27700"/>
            </a:xfrm>
            <a:custGeom>
              <a:rect b="b" l="l" r="r" t="t"/>
              <a:pathLst>
                <a:path extrusionOk="0" h="1108" w="2025">
                  <a:moveTo>
                    <a:pt x="167" y="1"/>
                  </a:moveTo>
                  <a:lnTo>
                    <a:pt x="0" y="477"/>
                  </a:lnTo>
                  <a:lnTo>
                    <a:pt x="1857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22e2a11de40_0_1322"/>
            <p:cNvSpPr/>
            <p:nvPr/>
          </p:nvSpPr>
          <p:spPr>
            <a:xfrm>
              <a:off x="5658425" y="3468300"/>
              <a:ext cx="50625" cy="28000"/>
            </a:xfrm>
            <a:custGeom>
              <a:rect b="b" l="l" r="r" t="t"/>
              <a:pathLst>
                <a:path extrusionOk="0" h="1120" w="2025">
                  <a:moveTo>
                    <a:pt x="167" y="0"/>
                  </a:moveTo>
                  <a:lnTo>
                    <a:pt x="0" y="477"/>
                  </a:lnTo>
                  <a:lnTo>
                    <a:pt x="1858" y="1120"/>
                  </a:lnTo>
                  <a:lnTo>
                    <a:pt x="2024" y="6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g22e2a11de40_0_1322"/>
            <p:cNvSpPr/>
            <p:nvPr/>
          </p:nvSpPr>
          <p:spPr>
            <a:xfrm>
              <a:off x="5700675" y="3344175"/>
              <a:ext cx="50325" cy="27700"/>
            </a:xfrm>
            <a:custGeom>
              <a:rect b="b" l="l" r="r" t="t"/>
              <a:pathLst>
                <a:path extrusionOk="0" h="1108" w="2013">
                  <a:moveTo>
                    <a:pt x="156" y="0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g22e2a11de40_0_1322"/>
            <p:cNvSpPr/>
            <p:nvPr/>
          </p:nvSpPr>
          <p:spPr>
            <a:xfrm>
              <a:off x="5538750" y="3819225"/>
              <a:ext cx="50325" cy="27725"/>
            </a:xfrm>
            <a:custGeom>
              <a:rect b="b" l="l" r="r" t="t"/>
              <a:pathLst>
                <a:path extrusionOk="0" h="1109" w="2013">
                  <a:moveTo>
                    <a:pt x="156" y="1"/>
                  </a:moveTo>
                  <a:lnTo>
                    <a:pt x="1" y="477"/>
                  </a:lnTo>
                  <a:lnTo>
                    <a:pt x="1858" y="1108"/>
                  </a:lnTo>
                  <a:lnTo>
                    <a:pt x="2013" y="632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22e2a11de40_0_1322"/>
            <p:cNvSpPr/>
            <p:nvPr/>
          </p:nvSpPr>
          <p:spPr>
            <a:xfrm>
              <a:off x="5600675" y="3974600"/>
              <a:ext cx="50625" cy="27725"/>
            </a:xfrm>
            <a:custGeom>
              <a:rect b="b" l="l" r="r" t="t"/>
              <a:pathLst>
                <a:path extrusionOk="0" h="1109" w="2025">
                  <a:moveTo>
                    <a:pt x="167" y="1"/>
                  </a:moveTo>
                  <a:lnTo>
                    <a:pt x="0" y="477"/>
                  </a:lnTo>
                  <a:lnTo>
                    <a:pt x="1870" y="1108"/>
                  </a:lnTo>
                  <a:lnTo>
                    <a:pt x="2024" y="63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g22e2a11de40_0_1322"/>
            <p:cNvSpPr/>
            <p:nvPr/>
          </p:nvSpPr>
          <p:spPr>
            <a:xfrm>
              <a:off x="6306700" y="2739925"/>
              <a:ext cx="220300" cy="100350"/>
            </a:xfrm>
            <a:custGeom>
              <a:rect b="b" l="l" r="r" t="t"/>
              <a:pathLst>
                <a:path extrusionOk="0" h="4014" w="8812">
                  <a:moveTo>
                    <a:pt x="715" y="1"/>
                  </a:moveTo>
                  <a:lnTo>
                    <a:pt x="1" y="2084"/>
                  </a:lnTo>
                  <a:lnTo>
                    <a:pt x="5680" y="4013"/>
                  </a:lnTo>
                  <a:lnTo>
                    <a:pt x="8478" y="4001"/>
                  </a:lnTo>
                  <a:cubicBezTo>
                    <a:pt x="8597" y="4001"/>
                    <a:pt x="8716" y="3930"/>
                    <a:pt x="8764" y="3811"/>
                  </a:cubicBezTo>
                  <a:cubicBezTo>
                    <a:pt x="8812" y="3692"/>
                    <a:pt x="8764" y="3561"/>
                    <a:pt x="8669" y="3477"/>
                  </a:cubicBezTo>
                  <a:lnTo>
                    <a:pt x="6347" y="1584"/>
                  </a:lnTo>
                  <a:cubicBezTo>
                    <a:pt x="6204" y="1477"/>
                    <a:pt x="6049" y="1382"/>
                    <a:pt x="5871" y="1322"/>
                  </a:cubicBezTo>
                  <a:lnTo>
                    <a:pt x="3370" y="477"/>
                  </a:lnTo>
                  <a:cubicBezTo>
                    <a:pt x="3339" y="465"/>
                    <a:pt x="3307" y="459"/>
                    <a:pt x="3275" y="459"/>
                  </a:cubicBezTo>
                  <a:cubicBezTo>
                    <a:pt x="3187" y="459"/>
                    <a:pt x="3102" y="505"/>
                    <a:pt x="3049" y="584"/>
                  </a:cubicBezTo>
                  <a:cubicBezTo>
                    <a:pt x="2997" y="654"/>
                    <a:pt x="2906" y="698"/>
                    <a:pt x="2815" y="698"/>
                  </a:cubicBezTo>
                  <a:cubicBezTo>
                    <a:pt x="2781" y="698"/>
                    <a:pt x="2747" y="692"/>
                    <a:pt x="2716" y="679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g22e2a11de40_0_1322"/>
            <p:cNvSpPr/>
            <p:nvPr/>
          </p:nvSpPr>
          <p:spPr>
            <a:xfrm>
              <a:off x="6414750" y="2767025"/>
              <a:ext cx="31875" cy="65500"/>
            </a:xfrm>
            <a:custGeom>
              <a:rect b="b" l="l" r="r" t="t"/>
              <a:pathLst>
                <a:path extrusionOk="0" h="2620" w="1275">
                  <a:moveTo>
                    <a:pt x="846" y="0"/>
                  </a:moveTo>
                  <a:lnTo>
                    <a:pt x="1" y="2477"/>
                  </a:lnTo>
                  <a:lnTo>
                    <a:pt x="430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CC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g22e2a11de40_0_1322"/>
            <p:cNvSpPr/>
            <p:nvPr/>
          </p:nvSpPr>
          <p:spPr>
            <a:xfrm>
              <a:off x="6377550" y="2754225"/>
              <a:ext cx="31875" cy="65500"/>
            </a:xfrm>
            <a:custGeom>
              <a:rect b="b" l="l" r="r" t="t"/>
              <a:pathLst>
                <a:path extrusionOk="0" h="2620" w="1275">
                  <a:moveTo>
                    <a:pt x="846" y="0"/>
                  </a:moveTo>
                  <a:lnTo>
                    <a:pt x="1" y="2477"/>
                  </a:lnTo>
                  <a:lnTo>
                    <a:pt x="429" y="2620"/>
                  </a:lnTo>
                  <a:lnTo>
                    <a:pt x="1275" y="14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CC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g22e2a11de40_0_1322"/>
            <p:cNvSpPr/>
            <p:nvPr/>
          </p:nvSpPr>
          <p:spPr>
            <a:xfrm>
              <a:off x="5557600" y="3519300"/>
              <a:ext cx="173200" cy="485250"/>
            </a:xfrm>
            <a:custGeom>
              <a:rect b="b" l="l" r="r" t="t"/>
              <a:pathLst>
                <a:path extrusionOk="0" h="19410" w="6928">
                  <a:moveTo>
                    <a:pt x="6319" y="1"/>
                  </a:moveTo>
                  <a:cubicBezTo>
                    <a:pt x="6126" y="1"/>
                    <a:pt x="5937" y="103"/>
                    <a:pt x="5867" y="342"/>
                  </a:cubicBezTo>
                  <a:cubicBezTo>
                    <a:pt x="5212" y="2425"/>
                    <a:pt x="4569" y="4533"/>
                    <a:pt x="3914" y="6616"/>
                  </a:cubicBezTo>
                  <a:lnTo>
                    <a:pt x="830" y="16522"/>
                  </a:lnTo>
                  <a:lnTo>
                    <a:pt x="116" y="18796"/>
                  </a:lnTo>
                  <a:cubicBezTo>
                    <a:pt x="1" y="19170"/>
                    <a:pt x="302" y="19409"/>
                    <a:pt x="601" y="19409"/>
                  </a:cubicBezTo>
                  <a:cubicBezTo>
                    <a:pt x="798" y="19409"/>
                    <a:pt x="993" y="19306"/>
                    <a:pt x="1068" y="19070"/>
                  </a:cubicBezTo>
                  <a:cubicBezTo>
                    <a:pt x="1723" y="16986"/>
                    <a:pt x="2366" y="14879"/>
                    <a:pt x="3021" y="12795"/>
                  </a:cubicBezTo>
                  <a:lnTo>
                    <a:pt x="6105" y="2890"/>
                  </a:lnTo>
                  <a:lnTo>
                    <a:pt x="6819" y="615"/>
                  </a:lnTo>
                  <a:cubicBezTo>
                    <a:pt x="6928" y="247"/>
                    <a:pt x="6619" y="1"/>
                    <a:pt x="6319" y="1"/>
                  </a:cubicBezTo>
                  <a:close/>
                </a:path>
              </a:pathLst>
            </a:custGeom>
            <a:solidFill>
              <a:srgbClr val="CDA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g22e2a11de40_0_1322"/>
            <p:cNvSpPr/>
            <p:nvPr/>
          </p:nvSpPr>
          <p:spPr>
            <a:xfrm>
              <a:off x="5510775" y="3653450"/>
              <a:ext cx="92000" cy="96125"/>
            </a:xfrm>
            <a:custGeom>
              <a:rect b="b" l="l" r="r" t="t"/>
              <a:pathLst>
                <a:path extrusionOk="0" h="3845" w="3680">
                  <a:moveTo>
                    <a:pt x="2050" y="1"/>
                  </a:moveTo>
                  <a:cubicBezTo>
                    <a:pt x="1354" y="1"/>
                    <a:pt x="645" y="566"/>
                    <a:pt x="358" y="1429"/>
                  </a:cubicBezTo>
                  <a:cubicBezTo>
                    <a:pt x="1" y="2453"/>
                    <a:pt x="382" y="3512"/>
                    <a:pt x="1203" y="3774"/>
                  </a:cubicBezTo>
                  <a:cubicBezTo>
                    <a:pt x="1341" y="3822"/>
                    <a:pt x="1481" y="3845"/>
                    <a:pt x="1622" y="3845"/>
                  </a:cubicBezTo>
                  <a:cubicBezTo>
                    <a:pt x="2323" y="3845"/>
                    <a:pt x="3025" y="3280"/>
                    <a:pt x="3322" y="2417"/>
                  </a:cubicBezTo>
                  <a:cubicBezTo>
                    <a:pt x="3680" y="1393"/>
                    <a:pt x="3287" y="333"/>
                    <a:pt x="2465" y="71"/>
                  </a:cubicBezTo>
                  <a:cubicBezTo>
                    <a:pt x="2330" y="24"/>
                    <a:pt x="2190" y="1"/>
                    <a:pt x="2050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g22e2a11de40_0_1322"/>
            <p:cNvSpPr/>
            <p:nvPr/>
          </p:nvSpPr>
          <p:spPr>
            <a:xfrm>
              <a:off x="5550075" y="3537900"/>
              <a:ext cx="92000" cy="95900"/>
            </a:xfrm>
            <a:custGeom>
              <a:rect b="b" l="l" r="r" t="t"/>
              <a:pathLst>
                <a:path extrusionOk="0" h="3836" w="3680">
                  <a:moveTo>
                    <a:pt x="2078" y="0"/>
                  </a:moveTo>
                  <a:cubicBezTo>
                    <a:pt x="1368" y="0"/>
                    <a:pt x="648" y="558"/>
                    <a:pt x="357" y="1419"/>
                  </a:cubicBezTo>
                  <a:cubicBezTo>
                    <a:pt x="0" y="2443"/>
                    <a:pt x="393" y="3503"/>
                    <a:pt x="1215" y="3765"/>
                  </a:cubicBezTo>
                  <a:cubicBezTo>
                    <a:pt x="1350" y="3813"/>
                    <a:pt x="1490" y="3835"/>
                    <a:pt x="1629" y="3835"/>
                  </a:cubicBezTo>
                  <a:cubicBezTo>
                    <a:pt x="2323" y="3835"/>
                    <a:pt x="3025" y="3272"/>
                    <a:pt x="3322" y="2419"/>
                  </a:cubicBezTo>
                  <a:cubicBezTo>
                    <a:pt x="3679" y="1384"/>
                    <a:pt x="3298" y="336"/>
                    <a:pt x="2477" y="62"/>
                  </a:cubicBezTo>
                  <a:cubicBezTo>
                    <a:pt x="2346" y="20"/>
                    <a:pt x="2212" y="0"/>
                    <a:pt x="2078" y="0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g22e2a11de40_0_1322"/>
            <p:cNvSpPr/>
            <p:nvPr/>
          </p:nvSpPr>
          <p:spPr>
            <a:xfrm>
              <a:off x="5591150" y="3418300"/>
              <a:ext cx="92000" cy="96125"/>
            </a:xfrm>
            <a:custGeom>
              <a:rect b="b" l="l" r="r" t="t"/>
              <a:pathLst>
                <a:path extrusionOk="0" h="3845" w="3680">
                  <a:moveTo>
                    <a:pt x="2049" y="1"/>
                  </a:moveTo>
                  <a:cubicBezTo>
                    <a:pt x="1350" y="1"/>
                    <a:pt x="635" y="566"/>
                    <a:pt x="358" y="1429"/>
                  </a:cubicBezTo>
                  <a:cubicBezTo>
                    <a:pt x="0" y="2453"/>
                    <a:pt x="381" y="3512"/>
                    <a:pt x="1203" y="3774"/>
                  </a:cubicBezTo>
                  <a:cubicBezTo>
                    <a:pt x="1339" y="3822"/>
                    <a:pt x="1478" y="3844"/>
                    <a:pt x="1617" y="3844"/>
                  </a:cubicBezTo>
                  <a:cubicBezTo>
                    <a:pt x="2320" y="3844"/>
                    <a:pt x="3024" y="3272"/>
                    <a:pt x="3322" y="2417"/>
                  </a:cubicBezTo>
                  <a:cubicBezTo>
                    <a:pt x="3679" y="1393"/>
                    <a:pt x="3286" y="333"/>
                    <a:pt x="2465" y="72"/>
                  </a:cubicBezTo>
                  <a:cubicBezTo>
                    <a:pt x="2329" y="24"/>
                    <a:pt x="2190" y="1"/>
                    <a:pt x="2049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22e2a11de40_0_1322"/>
            <p:cNvSpPr/>
            <p:nvPr/>
          </p:nvSpPr>
          <p:spPr>
            <a:xfrm>
              <a:off x="5633425" y="3294125"/>
              <a:ext cx="92000" cy="96075"/>
            </a:xfrm>
            <a:custGeom>
              <a:rect b="b" l="l" r="r" t="t"/>
              <a:pathLst>
                <a:path extrusionOk="0" h="3843" w="3680">
                  <a:moveTo>
                    <a:pt x="2082" y="1"/>
                  </a:moveTo>
                  <a:cubicBezTo>
                    <a:pt x="1370" y="1"/>
                    <a:pt x="648" y="566"/>
                    <a:pt x="357" y="1419"/>
                  </a:cubicBezTo>
                  <a:cubicBezTo>
                    <a:pt x="0" y="2443"/>
                    <a:pt x="393" y="3503"/>
                    <a:pt x="1214" y="3776"/>
                  </a:cubicBezTo>
                  <a:cubicBezTo>
                    <a:pt x="1346" y="3821"/>
                    <a:pt x="1481" y="3842"/>
                    <a:pt x="1616" y="3842"/>
                  </a:cubicBezTo>
                  <a:cubicBezTo>
                    <a:pt x="2314" y="3842"/>
                    <a:pt x="3023" y="3277"/>
                    <a:pt x="3322" y="2419"/>
                  </a:cubicBezTo>
                  <a:cubicBezTo>
                    <a:pt x="3679" y="1395"/>
                    <a:pt x="3298" y="336"/>
                    <a:pt x="2477" y="62"/>
                  </a:cubicBezTo>
                  <a:cubicBezTo>
                    <a:pt x="2347" y="21"/>
                    <a:pt x="2215" y="1"/>
                    <a:pt x="2082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g22e2a11de40_0_1322"/>
            <p:cNvSpPr/>
            <p:nvPr/>
          </p:nvSpPr>
          <p:spPr>
            <a:xfrm>
              <a:off x="5470900" y="3769250"/>
              <a:ext cx="92000" cy="96000"/>
            </a:xfrm>
            <a:custGeom>
              <a:rect b="b" l="l" r="r" t="t"/>
              <a:pathLst>
                <a:path extrusionOk="0" h="3840" w="3680">
                  <a:moveTo>
                    <a:pt x="2057" y="0"/>
                  </a:moveTo>
                  <a:cubicBezTo>
                    <a:pt x="1356" y="0"/>
                    <a:pt x="655" y="564"/>
                    <a:pt x="357" y="1416"/>
                  </a:cubicBezTo>
                  <a:cubicBezTo>
                    <a:pt x="0" y="2452"/>
                    <a:pt x="393" y="3500"/>
                    <a:pt x="1203" y="3774"/>
                  </a:cubicBezTo>
                  <a:cubicBezTo>
                    <a:pt x="1336" y="3818"/>
                    <a:pt x="1473" y="3840"/>
                    <a:pt x="1609" y="3840"/>
                  </a:cubicBezTo>
                  <a:cubicBezTo>
                    <a:pt x="2314" y="3840"/>
                    <a:pt x="3023" y="3274"/>
                    <a:pt x="3322" y="2416"/>
                  </a:cubicBezTo>
                  <a:cubicBezTo>
                    <a:pt x="3679" y="1393"/>
                    <a:pt x="3286" y="333"/>
                    <a:pt x="2477" y="71"/>
                  </a:cubicBezTo>
                  <a:cubicBezTo>
                    <a:pt x="2339" y="23"/>
                    <a:pt x="2198" y="0"/>
                    <a:pt x="2057" y="0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g22e2a11de40_0_1322"/>
            <p:cNvSpPr/>
            <p:nvPr/>
          </p:nvSpPr>
          <p:spPr>
            <a:xfrm>
              <a:off x="5533400" y="3924475"/>
              <a:ext cx="92000" cy="95950"/>
            </a:xfrm>
            <a:custGeom>
              <a:rect b="b" l="l" r="r" t="t"/>
              <a:pathLst>
                <a:path extrusionOk="0" h="3838" w="3680">
                  <a:moveTo>
                    <a:pt x="2074" y="0"/>
                  </a:moveTo>
                  <a:cubicBezTo>
                    <a:pt x="1365" y="0"/>
                    <a:pt x="648" y="573"/>
                    <a:pt x="358" y="1422"/>
                  </a:cubicBezTo>
                  <a:cubicBezTo>
                    <a:pt x="1" y="2446"/>
                    <a:pt x="393" y="3506"/>
                    <a:pt x="1203" y="3768"/>
                  </a:cubicBezTo>
                  <a:cubicBezTo>
                    <a:pt x="1339" y="3815"/>
                    <a:pt x="1478" y="3838"/>
                    <a:pt x="1617" y="3838"/>
                  </a:cubicBezTo>
                  <a:cubicBezTo>
                    <a:pt x="2320" y="3838"/>
                    <a:pt x="3024" y="3265"/>
                    <a:pt x="3322" y="2411"/>
                  </a:cubicBezTo>
                  <a:cubicBezTo>
                    <a:pt x="3680" y="1387"/>
                    <a:pt x="3287" y="327"/>
                    <a:pt x="2477" y="65"/>
                  </a:cubicBezTo>
                  <a:cubicBezTo>
                    <a:pt x="2345" y="21"/>
                    <a:pt x="2210" y="0"/>
                    <a:pt x="2074" y="0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g22e2a11de40_0_1322"/>
            <p:cNvSpPr/>
            <p:nvPr/>
          </p:nvSpPr>
          <p:spPr>
            <a:xfrm>
              <a:off x="5303300" y="3619025"/>
              <a:ext cx="158100" cy="291075"/>
            </a:xfrm>
            <a:custGeom>
              <a:rect b="b" l="l" r="r" t="t"/>
              <a:pathLst>
                <a:path extrusionOk="0" h="11643" w="6324">
                  <a:moveTo>
                    <a:pt x="4534" y="1"/>
                  </a:moveTo>
                  <a:cubicBezTo>
                    <a:pt x="3859" y="1"/>
                    <a:pt x="3224" y="432"/>
                    <a:pt x="3013" y="1103"/>
                  </a:cubicBezTo>
                  <a:lnTo>
                    <a:pt x="287" y="9557"/>
                  </a:lnTo>
                  <a:cubicBezTo>
                    <a:pt x="1" y="10390"/>
                    <a:pt x="489" y="11295"/>
                    <a:pt x="1323" y="11569"/>
                  </a:cubicBezTo>
                  <a:cubicBezTo>
                    <a:pt x="1483" y="11619"/>
                    <a:pt x="1645" y="11643"/>
                    <a:pt x="1805" y="11643"/>
                  </a:cubicBezTo>
                  <a:cubicBezTo>
                    <a:pt x="2480" y="11643"/>
                    <a:pt x="3111" y="11218"/>
                    <a:pt x="3323" y="10545"/>
                  </a:cubicBezTo>
                  <a:lnTo>
                    <a:pt x="6049" y="2091"/>
                  </a:lnTo>
                  <a:cubicBezTo>
                    <a:pt x="6323" y="1258"/>
                    <a:pt x="5859" y="341"/>
                    <a:pt x="5025" y="79"/>
                  </a:cubicBezTo>
                  <a:cubicBezTo>
                    <a:pt x="4863" y="26"/>
                    <a:pt x="4697" y="1"/>
                    <a:pt x="4534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g22e2a11de40_0_1322"/>
            <p:cNvSpPr/>
            <p:nvPr/>
          </p:nvSpPr>
          <p:spPr>
            <a:xfrm>
              <a:off x="5047627" y="3112550"/>
              <a:ext cx="505150" cy="1237529"/>
            </a:xfrm>
            <a:custGeom>
              <a:rect b="b" l="l" r="r" t="t"/>
              <a:pathLst>
                <a:path extrusionOk="0" h="53187" w="20206">
                  <a:moveTo>
                    <a:pt x="18203" y="1"/>
                  </a:moveTo>
                  <a:cubicBezTo>
                    <a:pt x="17428" y="1"/>
                    <a:pt x="16650" y="106"/>
                    <a:pt x="15895" y="238"/>
                  </a:cubicBezTo>
                  <a:cubicBezTo>
                    <a:pt x="11383" y="1047"/>
                    <a:pt x="7061" y="2833"/>
                    <a:pt x="3299" y="5441"/>
                  </a:cubicBezTo>
                  <a:cubicBezTo>
                    <a:pt x="2346" y="6095"/>
                    <a:pt x="1405" y="6822"/>
                    <a:pt x="810" y="7798"/>
                  </a:cubicBezTo>
                  <a:cubicBezTo>
                    <a:pt x="203" y="8786"/>
                    <a:pt x="1" y="10084"/>
                    <a:pt x="512" y="11108"/>
                  </a:cubicBezTo>
                  <a:cubicBezTo>
                    <a:pt x="1108" y="12263"/>
                    <a:pt x="2453" y="12787"/>
                    <a:pt x="3430" y="13632"/>
                  </a:cubicBezTo>
                  <a:cubicBezTo>
                    <a:pt x="4942" y="14930"/>
                    <a:pt x="5596" y="16966"/>
                    <a:pt x="5918" y="18930"/>
                  </a:cubicBezTo>
                  <a:cubicBezTo>
                    <a:pt x="6311" y="21312"/>
                    <a:pt x="6287" y="23752"/>
                    <a:pt x="5894" y="26134"/>
                  </a:cubicBezTo>
                  <a:cubicBezTo>
                    <a:pt x="5215" y="30063"/>
                    <a:pt x="3489" y="33742"/>
                    <a:pt x="2322" y="37552"/>
                  </a:cubicBezTo>
                  <a:cubicBezTo>
                    <a:pt x="1584" y="39885"/>
                    <a:pt x="1072" y="42302"/>
                    <a:pt x="905" y="44743"/>
                  </a:cubicBezTo>
                  <a:cubicBezTo>
                    <a:pt x="798" y="46338"/>
                    <a:pt x="858" y="48017"/>
                    <a:pt x="1679" y="49386"/>
                  </a:cubicBezTo>
                  <a:cubicBezTo>
                    <a:pt x="3156" y="51827"/>
                    <a:pt x="6632" y="52625"/>
                    <a:pt x="9299" y="53006"/>
                  </a:cubicBezTo>
                  <a:cubicBezTo>
                    <a:pt x="10160" y="53127"/>
                    <a:pt x="11030" y="53187"/>
                    <a:pt x="11900" y="53187"/>
                  </a:cubicBezTo>
                  <a:cubicBezTo>
                    <a:pt x="14125" y="53187"/>
                    <a:pt x="16352" y="52793"/>
                    <a:pt x="18431" y="52006"/>
                  </a:cubicBezTo>
                  <a:cubicBezTo>
                    <a:pt x="16443" y="51780"/>
                    <a:pt x="14419" y="51577"/>
                    <a:pt x="12502" y="50946"/>
                  </a:cubicBezTo>
                  <a:cubicBezTo>
                    <a:pt x="8287" y="49613"/>
                    <a:pt x="7275" y="48458"/>
                    <a:pt x="6823" y="44862"/>
                  </a:cubicBezTo>
                  <a:cubicBezTo>
                    <a:pt x="6489" y="42088"/>
                    <a:pt x="7204" y="38338"/>
                    <a:pt x="8002" y="35635"/>
                  </a:cubicBezTo>
                  <a:cubicBezTo>
                    <a:pt x="9787" y="29563"/>
                    <a:pt x="10811" y="25657"/>
                    <a:pt x="11645" y="20978"/>
                  </a:cubicBezTo>
                  <a:cubicBezTo>
                    <a:pt x="12085" y="18561"/>
                    <a:pt x="11740" y="16061"/>
                    <a:pt x="12228" y="13632"/>
                  </a:cubicBezTo>
                  <a:cubicBezTo>
                    <a:pt x="12621" y="11668"/>
                    <a:pt x="13693" y="9870"/>
                    <a:pt x="14895" y="8298"/>
                  </a:cubicBezTo>
                  <a:cubicBezTo>
                    <a:pt x="16705" y="5917"/>
                    <a:pt x="18931" y="3750"/>
                    <a:pt x="20063" y="988"/>
                  </a:cubicBezTo>
                  <a:cubicBezTo>
                    <a:pt x="20134" y="797"/>
                    <a:pt x="20205" y="571"/>
                    <a:pt x="20098" y="392"/>
                  </a:cubicBezTo>
                  <a:cubicBezTo>
                    <a:pt x="20015" y="226"/>
                    <a:pt x="19824" y="166"/>
                    <a:pt x="19646" y="142"/>
                  </a:cubicBezTo>
                  <a:cubicBezTo>
                    <a:pt x="19170" y="42"/>
                    <a:pt x="18687" y="1"/>
                    <a:pt x="18203" y="1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g22e2a11de40_0_1322"/>
          <p:cNvSpPr txBox="1"/>
          <p:nvPr>
            <p:ph type="ctrTitle"/>
          </p:nvPr>
        </p:nvSpPr>
        <p:spPr>
          <a:xfrm>
            <a:off x="-252500" y="186550"/>
            <a:ext cx="49980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469B"/>
                </a:solidFill>
              </a:rPr>
              <a:t>Song 2 </a:t>
            </a:r>
            <a:endParaRPr>
              <a:solidFill>
                <a:srgbClr val="92469B"/>
              </a:solidFill>
            </a:endParaRPr>
          </a:p>
        </p:txBody>
      </p:sp>
      <p:sp>
        <p:nvSpPr>
          <p:cNvPr id="790" name="Google Shape;790;g22e2a11de40_0_1322"/>
          <p:cNvSpPr txBox="1"/>
          <p:nvPr>
            <p:ph idx="1" type="subTitle"/>
          </p:nvPr>
        </p:nvSpPr>
        <p:spPr>
          <a:xfrm>
            <a:off x="144250" y="1176075"/>
            <a:ext cx="4601400" cy="26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 will be the gladdest thing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Under the sun!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 will touch a hundred flowers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And not pick one.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I'm feeling free, like a bird in the sky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Gonna live my life, gonna live it right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I'll run through fields, with the sun on my face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Won't pick a flower, just feel their grace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791" name="Google Shape;791;g22e2a11de40_0_1322"/>
          <p:cNvSpPr txBox="1"/>
          <p:nvPr>
            <p:ph idx="1" type="subTitle"/>
          </p:nvPr>
        </p:nvSpPr>
        <p:spPr>
          <a:xfrm>
            <a:off x="4530175" y="1653225"/>
            <a:ext cx="45288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I'll take a walk, down by the lake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Watch the water flow, as the ripples break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I'll feel the breeze, and the grass beneath my feet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Won't need a thing, just moment of sweet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 won't let worries, hold me down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Gonna lift my spirits, gonna wear a crown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I'll be the gladdest thing, under the sun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helsea Market"/>
                <a:ea typeface="Chelsea Market"/>
                <a:cs typeface="Chelsea Market"/>
                <a:sym typeface="Chelsea Market"/>
              </a:rPr>
              <a:t>With this song, my joy's just begun</a:t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grpSp>
        <p:nvGrpSpPr>
          <p:cNvPr id="792" name="Google Shape;792;g22e2a11de40_0_1322"/>
          <p:cNvGrpSpPr/>
          <p:nvPr/>
        </p:nvGrpSpPr>
        <p:grpSpPr>
          <a:xfrm rot="-746003">
            <a:off x="643117" y="333180"/>
            <a:ext cx="406384" cy="448746"/>
            <a:chOff x="3465900" y="1226175"/>
            <a:chExt cx="238150" cy="262975"/>
          </a:xfrm>
        </p:grpSpPr>
        <p:sp>
          <p:nvSpPr>
            <p:cNvPr id="793" name="Google Shape;793;g22e2a11de40_0_1322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22e2a11de40_0_1322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g22e2a11de40_0_1322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g22e2a11de40_0_1322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22e2a11de40_0_1322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g22e2a11de40_0_1322"/>
          <p:cNvGrpSpPr/>
          <p:nvPr/>
        </p:nvGrpSpPr>
        <p:grpSpPr>
          <a:xfrm rot="894044">
            <a:off x="8595225" y="331653"/>
            <a:ext cx="351984" cy="493501"/>
            <a:chOff x="2993225" y="1309825"/>
            <a:chExt cx="247975" cy="347675"/>
          </a:xfrm>
        </p:grpSpPr>
        <p:sp>
          <p:nvSpPr>
            <p:cNvPr id="799" name="Google Shape;799;g22e2a11de40_0_1322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g22e2a11de40_0_1322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g22e2a11de40_0_1322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g22e2a11de40_0_1322"/>
          <p:cNvSpPr/>
          <p:nvPr/>
        </p:nvSpPr>
        <p:spPr>
          <a:xfrm rot="-8325556">
            <a:off x="702315" y="4354912"/>
            <a:ext cx="287997" cy="448024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rgbClr val="977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22e2a11de40_0_1322"/>
          <p:cNvSpPr/>
          <p:nvPr/>
        </p:nvSpPr>
        <p:spPr>
          <a:xfrm rot="-8100000">
            <a:off x="8476077" y="4123092"/>
            <a:ext cx="287995" cy="448022"/>
          </a:xfrm>
          <a:custGeom>
            <a:rect b="b" l="l" r="r" t="t"/>
            <a:pathLst>
              <a:path extrusionOk="0" h="13598" w="8741">
                <a:moveTo>
                  <a:pt x="5621" y="0"/>
                </a:moveTo>
                <a:cubicBezTo>
                  <a:pt x="5368" y="0"/>
                  <a:pt x="5112" y="42"/>
                  <a:pt x="4871" y="120"/>
                </a:cubicBezTo>
                <a:cubicBezTo>
                  <a:pt x="4204" y="334"/>
                  <a:pt x="3632" y="775"/>
                  <a:pt x="3120" y="1215"/>
                </a:cubicBezTo>
                <a:cubicBezTo>
                  <a:pt x="1227" y="2811"/>
                  <a:pt x="96" y="5013"/>
                  <a:pt x="37" y="7502"/>
                </a:cubicBezTo>
                <a:cubicBezTo>
                  <a:pt x="1" y="8490"/>
                  <a:pt x="60" y="9538"/>
                  <a:pt x="275" y="10514"/>
                </a:cubicBezTo>
                <a:cubicBezTo>
                  <a:pt x="406" y="11216"/>
                  <a:pt x="834" y="12598"/>
                  <a:pt x="1513" y="13598"/>
                </a:cubicBezTo>
                <a:cubicBezTo>
                  <a:pt x="1334" y="11764"/>
                  <a:pt x="1239" y="10562"/>
                  <a:pt x="1894" y="9252"/>
                </a:cubicBezTo>
                <a:cubicBezTo>
                  <a:pt x="2596" y="7823"/>
                  <a:pt x="4335" y="7347"/>
                  <a:pt x="5597" y="6394"/>
                </a:cubicBezTo>
                <a:cubicBezTo>
                  <a:pt x="7180" y="5204"/>
                  <a:pt x="8740" y="2061"/>
                  <a:pt x="6835" y="417"/>
                </a:cubicBezTo>
                <a:cubicBezTo>
                  <a:pt x="6501" y="129"/>
                  <a:pt x="6066" y="0"/>
                  <a:pt x="5621" y="0"/>
                </a:cubicBezTo>
                <a:close/>
              </a:path>
            </a:pathLst>
          </a:custGeom>
          <a:solidFill>
            <a:srgbClr val="977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22e2a11de40_0_1322"/>
          <p:cNvSpPr/>
          <p:nvPr/>
        </p:nvSpPr>
        <p:spPr>
          <a:xfrm rot="-859893">
            <a:off x="6410807" y="907360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22e2a11de40_0_1322"/>
          <p:cNvSpPr/>
          <p:nvPr/>
        </p:nvSpPr>
        <p:spPr>
          <a:xfrm rot="-859893">
            <a:off x="3479757" y="4694285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e2a11de40_0_2037"/>
          <p:cNvSpPr txBox="1"/>
          <p:nvPr>
            <p:ph type="ctrTitle"/>
          </p:nvPr>
        </p:nvSpPr>
        <p:spPr>
          <a:xfrm>
            <a:off x="987350" y="1741100"/>
            <a:ext cx="37098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Thank You !</a:t>
            </a:r>
            <a:endParaRPr b="1" sz="5000"/>
          </a:p>
        </p:txBody>
      </p:sp>
      <p:grpSp>
        <p:nvGrpSpPr>
          <p:cNvPr id="812" name="Google Shape;812;g22e2a11de40_0_2037"/>
          <p:cNvGrpSpPr/>
          <p:nvPr/>
        </p:nvGrpSpPr>
        <p:grpSpPr>
          <a:xfrm rot="196528">
            <a:off x="5828820" y="1962145"/>
            <a:ext cx="2050369" cy="2075244"/>
            <a:chOff x="784600" y="2873325"/>
            <a:chExt cx="1733000" cy="1754025"/>
          </a:xfrm>
        </p:grpSpPr>
        <p:sp>
          <p:nvSpPr>
            <p:cNvPr id="813" name="Google Shape;813;g22e2a11de40_0_2037"/>
            <p:cNvSpPr/>
            <p:nvPr/>
          </p:nvSpPr>
          <p:spPr>
            <a:xfrm>
              <a:off x="2034775" y="3148025"/>
              <a:ext cx="212550" cy="512000"/>
            </a:xfrm>
            <a:custGeom>
              <a:rect b="b" l="l" r="r" t="t"/>
              <a:pathLst>
                <a:path extrusionOk="0" h="20480" w="8502">
                  <a:moveTo>
                    <a:pt x="7320" y="1"/>
                  </a:moveTo>
                  <a:cubicBezTo>
                    <a:pt x="6866" y="1"/>
                    <a:pt x="6452" y="281"/>
                    <a:pt x="6299" y="731"/>
                  </a:cubicBezTo>
                  <a:cubicBezTo>
                    <a:pt x="6096" y="1327"/>
                    <a:pt x="1334" y="15352"/>
                    <a:pt x="179" y="19103"/>
                  </a:cubicBezTo>
                  <a:cubicBezTo>
                    <a:pt x="0" y="19662"/>
                    <a:pt x="322" y="20257"/>
                    <a:pt x="881" y="20436"/>
                  </a:cubicBezTo>
                  <a:cubicBezTo>
                    <a:pt x="953" y="20460"/>
                    <a:pt x="1012" y="20472"/>
                    <a:pt x="1072" y="20472"/>
                  </a:cubicBezTo>
                  <a:cubicBezTo>
                    <a:pt x="1114" y="20477"/>
                    <a:pt x="1157" y="20479"/>
                    <a:pt x="1199" y="20479"/>
                  </a:cubicBezTo>
                  <a:cubicBezTo>
                    <a:pt x="1652" y="20479"/>
                    <a:pt x="2075" y="20191"/>
                    <a:pt x="2239" y="19734"/>
                  </a:cubicBezTo>
                  <a:cubicBezTo>
                    <a:pt x="3370" y="15995"/>
                    <a:pt x="8275" y="1565"/>
                    <a:pt x="8323" y="1410"/>
                  </a:cubicBezTo>
                  <a:cubicBezTo>
                    <a:pt x="8501" y="850"/>
                    <a:pt x="8204" y="255"/>
                    <a:pt x="7656" y="53"/>
                  </a:cubicBezTo>
                  <a:cubicBezTo>
                    <a:pt x="7544" y="18"/>
                    <a:pt x="7431" y="1"/>
                    <a:pt x="7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g22e2a11de40_0_2037"/>
            <p:cNvSpPr/>
            <p:nvPr/>
          </p:nvSpPr>
          <p:spPr>
            <a:xfrm>
              <a:off x="1690375" y="3854775"/>
              <a:ext cx="326550" cy="559200"/>
            </a:xfrm>
            <a:custGeom>
              <a:rect b="b" l="l" r="r" t="t"/>
              <a:pathLst>
                <a:path extrusionOk="0" h="22368" w="13062">
                  <a:moveTo>
                    <a:pt x="11515" y="1"/>
                  </a:moveTo>
                  <a:cubicBezTo>
                    <a:pt x="10956" y="1"/>
                    <a:pt x="10436" y="356"/>
                    <a:pt x="10240" y="917"/>
                  </a:cubicBezTo>
                  <a:cubicBezTo>
                    <a:pt x="10192" y="1036"/>
                    <a:pt x="6025" y="12895"/>
                    <a:pt x="465" y="20169"/>
                  </a:cubicBezTo>
                  <a:cubicBezTo>
                    <a:pt x="1" y="20777"/>
                    <a:pt x="120" y="21634"/>
                    <a:pt x="715" y="22086"/>
                  </a:cubicBezTo>
                  <a:cubicBezTo>
                    <a:pt x="917" y="22241"/>
                    <a:pt x="1144" y="22324"/>
                    <a:pt x="1382" y="22360"/>
                  </a:cubicBezTo>
                  <a:cubicBezTo>
                    <a:pt x="1431" y="22365"/>
                    <a:pt x="1480" y="22368"/>
                    <a:pt x="1529" y="22368"/>
                  </a:cubicBezTo>
                  <a:cubicBezTo>
                    <a:pt x="1947" y="22368"/>
                    <a:pt x="2364" y="22188"/>
                    <a:pt x="2620" y="21836"/>
                  </a:cubicBezTo>
                  <a:cubicBezTo>
                    <a:pt x="8454" y="14204"/>
                    <a:pt x="12633" y="2322"/>
                    <a:pt x="12812" y="1822"/>
                  </a:cubicBezTo>
                  <a:cubicBezTo>
                    <a:pt x="13062" y="1108"/>
                    <a:pt x="12693" y="334"/>
                    <a:pt x="11978" y="84"/>
                  </a:cubicBezTo>
                  <a:cubicBezTo>
                    <a:pt x="11825" y="27"/>
                    <a:pt x="11669" y="1"/>
                    <a:pt x="11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g22e2a11de40_0_2037"/>
            <p:cNvSpPr/>
            <p:nvPr/>
          </p:nvSpPr>
          <p:spPr>
            <a:xfrm>
              <a:off x="877475" y="2873325"/>
              <a:ext cx="1640125" cy="1754025"/>
            </a:xfrm>
            <a:custGeom>
              <a:rect b="b" l="l" r="r" t="t"/>
              <a:pathLst>
                <a:path extrusionOk="0" h="70161" w="65605">
                  <a:moveTo>
                    <a:pt x="57010" y="0"/>
                  </a:moveTo>
                  <a:cubicBezTo>
                    <a:pt x="52419" y="0"/>
                    <a:pt x="49709" y="6778"/>
                    <a:pt x="49709" y="6778"/>
                  </a:cubicBezTo>
                  <a:cubicBezTo>
                    <a:pt x="49709" y="6778"/>
                    <a:pt x="40137" y="31638"/>
                    <a:pt x="33302" y="44080"/>
                  </a:cubicBezTo>
                  <a:lnTo>
                    <a:pt x="33302" y="44104"/>
                  </a:lnTo>
                  <a:lnTo>
                    <a:pt x="33302" y="44116"/>
                  </a:lnTo>
                  <a:cubicBezTo>
                    <a:pt x="33100" y="44473"/>
                    <a:pt x="32886" y="44842"/>
                    <a:pt x="32695" y="45188"/>
                  </a:cubicBezTo>
                  <a:cubicBezTo>
                    <a:pt x="32695" y="45188"/>
                    <a:pt x="32683" y="45200"/>
                    <a:pt x="32683" y="45211"/>
                  </a:cubicBezTo>
                  <a:cubicBezTo>
                    <a:pt x="30672" y="48736"/>
                    <a:pt x="28931" y="51016"/>
                    <a:pt x="27839" y="51016"/>
                  </a:cubicBezTo>
                  <a:cubicBezTo>
                    <a:pt x="27806" y="51016"/>
                    <a:pt x="27774" y="51014"/>
                    <a:pt x="27742" y="51010"/>
                  </a:cubicBezTo>
                  <a:cubicBezTo>
                    <a:pt x="25968" y="50748"/>
                    <a:pt x="35160" y="33067"/>
                    <a:pt x="37482" y="28650"/>
                  </a:cubicBezTo>
                  <a:lnTo>
                    <a:pt x="37482" y="28638"/>
                  </a:lnTo>
                  <a:cubicBezTo>
                    <a:pt x="37815" y="28007"/>
                    <a:pt x="38005" y="27650"/>
                    <a:pt x="38005" y="27650"/>
                  </a:cubicBezTo>
                  <a:lnTo>
                    <a:pt x="38005" y="27650"/>
                  </a:lnTo>
                  <a:lnTo>
                    <a:pt x="536" y="30305"/>
                  </a:lnTo>
                  <a:cubicBezTo>
                    <a:pt x="536" y="30305"/>
                    <a:pt x="322" y="32222"/>
                    <a:pt x="239" y="35234"/>
                  </a:cubicBezTo>
                  <a:lnTo>
                    <a:pt x="239" y="35508"/>
                  </a:lnTo>
                  <a:cubicBezTo>
                    <a:pt x="1" y="45569"/>
                    <a:pt x="1167" y="66940"/>
                    <a:pt x="15336" y="69845"/>
                  </a:cubicBezTo>
                  <a:cubicBezTo>
                    <a:pt x="15753" y="69929"/>
                    <a:pt x="16193" y="69988"/>
                    <a:pt x="16634" y="70048"/>
                  </a:cubicBezTo>
                  <a:lnTo>
                    <a:pt x="16669" y="70048"/>
                  </a:lnTo>
                  <a:cubicBezTo>
                    <a:pt x="16848" y="70084"/>
                    <a:pt x="17038" y="70095"/>
                    <a:pt x="17217" y="70107"/>
                  </a:cubicBezTo>
                  <a:cubicBezTo>
                    <a:pt x="17590" y="70139"/>
                    <a:pt x="17963" y="70160"/>
                    <a:pt x="18333" y="70160"/>
                  </a:cubicBezTo>
                  <a:cubicBezTo>
                    <a:pt x="18517" y="70160"/>
                    <a:pt x="18701" y="70155"/>
                    <a:pt x="18884" y="70143"/>
                  </a:cubicBezTo>
                  <a:cubicBezTo>
                    <a:pt x="20729" y="70072"/>
                    <a:pt x="22480" y="69631"/>
                    <a:pt x="24147" y="68905"/>
                  </a:cubicBezTo>
                  <a:cubicBezTo>
                    <a:pt x="24194" y="68893"/>
                    <a:pt x="24242" y="68869"/>
                    <a:pt x="24289" y="68845"/>
                  </a:cubicBezTo>
                  <a:cubicBezTo>
                    <a:pt x="24420" y="68786"/>
                    <a:pt x="24539" y="68726"/>
                    <a:pt x="24670" y="68667"/>
                  </a:cubicBezTo>
                  <a:cubicBezTo>
                    <a:pt x="24718" y="68655"/>
                    <a:pt x="24766" y="68643"/>
                    <a:pt x="24801" y="68607"/>
                  </a:cubicBezTo>
                  <a:cubicBezTo>
                    <a:pt x="39529" y="61404"/>
                    <a:pt x="47066" y="31150"/>
                    <a:pt x="49019" y="25471"/>
                  </a:cubicBezTo>
                  <a:cubicBezTo>
                    <a:pt x="51203" y="19077"/>
                    <a:pt x="54674" y="6176"/>
                    <a:pt x="57805" y="6176"/>
                  </a:cubicBezTo>
                  <a:cubicBezTo>
                    <a:pt x="57932" y="6176"/>
                    <a:pt x="58060" y="6198"/>
                    <a:pt x="58186" y="6242"/>
                  </a:cubicBezTo>
                  <a:cubicBezTo>
                    <a:pt x="58365" y="6302"/>
                    <a:pt x="58532" y="6373"/>
                    <a:pt x="58675" y="6445"/>
                  </a:cubicBezTo>
                  <a:lnTo>
                    <a:pt x="58698" y="6445"/>
                  </a:lnTo>
                  <a:cubicBezTo>
                    <a:pt x="61354" y="7814"/>
                    <a:pt x="60746" y="11576"/>
                    <a:pt x="60746" y="11576"/>
                  </a:cubicBezTo>
                  <a:lnTo>
                    <a:pt x="62770" y="11910"/>
                  </a:lnTo>
                  <a:cubicBezTo>
                    <a:pt x="62770" y="11910"/>
                    <a:pt x="65604" y="3718"/>
                    <a:pt x="59496" y="646"/>
                  </a:cubicBezTo>
                  <a:cubicBezTo>
                    <a:pt x="58616" y="194"/>
                    <a:pt x="57787" y="0"/>
                    <a:pt x="57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g22e2a11de40_0_2037"/>
            <p:cNvSpPr/>
            <p:nvPr/>
          </p:nvSpPr>
          <p:spPr>
            <a:xfrm>
              <a:off x="784600" y="3303950"/>
              <a:ext cx="1132025" cy="514750"/>
            </a:xfrm>
            <a:custGeom>
              <a:rect b="b" l="l" r="r" t="t"/>
              <a:pathLst>
                <a:path extrusionOk="0" h="20590" w="45281">
                  <a:moveTo>
                    <a:pt x="32105" y="1"/>
                  </a:moveTo>
                  <a:cubicBezTo>
                    <a:pt x="28746" y="1"/>
                    <a:pt x="24951" y="421"/>
                    <a:pt x="21004" y="1305"/>
                  </a:cubicBezTo>
                  <a:cubicBezTo>
                    <a:pt x="8919" y="4019"/>
                    <a:pt x="1" y="10056"/>
                    <a:pt x="1061" y="14794"/>
                  </a:cubicBezTo>
                  <a:cubicBezTo>
                    <a:pt x="1489" y="16699"/>
                    <a:pt x="3454" y="18092"/>
                    <a:pt x="6454" y="18914"/>
                  </a:cubicBezTo>
                  <a:cubicBezTo>
                    <a:pt x="8230" y="20006"/>
                    <a:pt x="11235" y="20589"/>
                    <a:pt x="14922" y="20589"/>
                  </a:cubicBezTo>
                  <a:cubicBezTo>
                    <a:pt x="17908" y="20589"/>
                    <a:pt x="21342" y="20207"/>
                    <a:pt x="24933" y="19402"/>
                  </a:cubicBezTo>
                  <a:cubicBezTo>
                    <a:pt x="28147" y="18676"/>
                    <a:pt x="31314" y="17676"/>
                    <a:pt x="34315" y="16283"/>
                  </a:cubicBezTo>
                  <a:cubicBezTo>
                    <a:pt x="36553" y="15235"/>
                    <a:pt x="38780" y="13901"/>
                    <a:pt x="40470" y="12032"/>
                  </a:cubicBezTo>
                  <a:cubicBezTo>
                    <a:pt x="40542" y="11961"/>
                    <a:pt x="40613" y="11877"/>
                    <a:pt x="40673" y="11794"/>
                  </a:cubicBezTo>
                  <a:cubicBezTo>
                    <a:pt x="43685" y="9532"/>
                    <a:pt x="45280" y="7115"/>
                    <a:pt x="44792" y="4972"/>
                  </a:cubicBezTo>
                  <a:cubicBezTo>
                    <a:pt x="44079" y="1782"/>
                    <a:pt x="39018" y="1"/>
                    <a:pt x="32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g22e2a11de40_0_2037"/>
            <p:cNvSpPr/>
            <p:nvPr/>
          </p:nvSpPr>
          <p:spPr>
            <a:xfrm>
              <a:off x="1086125" y="3426575"/>
              <a:ext cx="593550" cy="210350"/>
            </a:xfrm>
            <a:custGeom>
              <a:rect b="b" l="l" r="r" t="t"/>
              <a:pathLst>
                <a:path extrusionOk="0" h="8414" w="23742">
                  <a:moveTo>
                    <a:pt x="18396" y="0"/>
                  </a:moveTo>
                  <a:cubicBezTo>
                    <a:pt x="17624" y="0"/>
                    <a:pt x="16784" y="42"/>
                    <a:pt x="15896" y="126"/>
                  </a:cubicBezTo>
                  <a:cubicBezTo>
                    <a:pt x="14396" y="269"/>
                    <a:pt x="12741" y="519"/>
                    <a:pt x="11026" y="912"/>
                  </a:cubicBezTo>
                  <a:cubicBezTo>
                    <a:pt x="7204" y="1757"/>
                    <a:pt x="3942" y="3055"/>
                    <a:pt x="2001" y="4329"/>
                  </a:cubicBezTo>
                  <a:cubicBezTo>
                    <a:pt x="691" y="5210"/>
                    <a:pt x="1" y="6091"/>
                    <a:pt x="156" y="6818"/>
                  </a:cubicBezTo>
                  <a:cubicBezTo>
                    <a:pt x="389" y="7865"/>
                    <a:pt x="2341" y="8414"/>
                    <a:pt x="5185" y="8414"/>
                  </a:cubicBezTo>
                  <a:cubicBezTo>
                    <a:pt x="6413" y="8414"/>
                    <a:pt x="7806" y="8312"/>
                    <a:pt x="9300" y="8103"/>
                  </a:cubicBezTo>
                  <a:cubicBezTo>
                    <a:pt x="10324" y="7961"/>
                    <a:pt x="11395" y="7770"/>
                    <a:pt x="12502" y="7520"/>
                  </a:cubicBezTo>
                  <a:cubicBezTo>
                    <a:pt x="13050" y="7389"/>
                    <a:pt x="13586" y="7246"/>
                    <a:pt x="14110" y="7115"/>
                  </a:cubicBezTo>
                  <a:cubicBezTo>
                    <a:pt x="19706" y="5627"/>
                    <a:pt x="23742" y="3258"/>
                    <a:pt x="23385" y="1591"/>
                  </a:cubicBezTo>
                  <a:cubicBezTo>
                    <a:pt x="23151" y="553"/>
                    <a:pt x="21216" y="0"/>
                    <a:pt x="18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g22e2a11de40_0_2037"/>
            <p:cNvSpPr/>
            <p:nvPr/>
          </p:nvSpPr>
          <p:spPr>
            <a:xfrm>
              <a:off x="877475" y="3753575"/>
              <a:ext cx="383400" cy="865600"/>
            </a:xfrm>
            <a:custGeom>
              <a:rect b="b" l="l" r="r" t="t"/>
              <a:pathLst>
                <a:path extrusionOk="0" h="34624" w="15336">
                  <a:moveTo>
                    <a:pt x="227" y="0"/>
                  </a:moveTo>
                  <a:lnTo>
                    <a:pt x="227" y="286"/>
                  </a:lnTo>
                  <a:cubicBezTo>
                    <a:pt x="1" y="10347"/>
                    <a:pt x="1167" y="31718"/>
                    <a:pt x="15336" y="34623"/>
                  </a:cubicBezTo>
                  <a:cubicBezTo>
                    <a:pt x="5194" y="25720"/>
                    <a:pt x="8357" y="2489"/>
                    <a:pt x="8347" y="2489"/>
                  </a:cubicBezTo>
                  <a:lnTo>
                    <a:pt x="8347" y="2489"/>
                  </a:lnTo>
                  <a:cubicBezTo>
                    <a:pt x="8347" y="2489"/>
                    <a:pt x="8347" y="2489"/>
                    <a:pt x="8347" y="2489"/>
                  </a:cubicBezTo>
                  <a:cubicBezTo>
                    <a:pt x="3799" y="1869"/>
                    <a:pt x="227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g22e2a11de40_0_2037"/>
            <p:cNvSpPr/>
            <p:nvPr/>
          </p:nvSpPr>
          <p:spPr>
            <a:xfrm>
              <a:off x="2366350" y="3132350"/>
              <a:ext cx="111650" cy="220350"/>
            </a:xfrm>
            <a:custGeom>
              <a:rect b="b" l="l" r="r" t="t"/>
              <a:pathLst>
                <a:path extrusionOk="0" h="8814" w="4466">
                  <a:moveTo>
                    <a:pt x="929" y="0"/>
                  </a:moveTo>
                  <a:cubicBezTo>
                    <a:pt x="713" y="0"/>
                    <a:pt x="523" y="152"/>
                    <a:pt x="489" y="382"/>
                  </a:cubicBezTo>
                  <a:lnTo>
                    <a:pt x="1" y="4609"/>
                  </a:lnTo>
                  <a:cubicBezTo>
                    <a:pt x="1" y="4716"/>
                    <a:pt x="13" y="4823"/>
                    <a:pt x="72" y="4906"/>
                  </a:cubicBezTo>
                  <a:lnTo>
                    <a:pt x="2513" y="8621"/>
                  </a:lnTo>
                  <a:cubicBezTo>
                    <a:pt x="2596" y="8716"/>
                    <a:pt x="2692" y="8800"/>
                    <a:pt x="2834" y="8812"/>
                  </a:cubicBezTo>
                  <a:cubicBezTo>
                    <a:pt x="2850" y="8813"/>
                    <a:pt x="2865" y="8814"/>
                    <a:pt x="2880" y="8814"/>
                  </a:cubicBezTo>
                  <a:cubicBezTo>
                    <a:pt x="3090" y="8814"/>
                    <a:pt x="3289" y="8664"/>
                    <a:pt x="3323" y="8442"/>
                  </a:cubicBezTo>
                  <a:lnTo>
                    <a:pt x="4430" y="680"/>
                  </a:lnTo>
                  <a:cubicBezTo>
                    <a:pt x="4466" y="430"/>
                    <a:pt x="4275" y="191"/>
                    <a:pt x="4025" y="179"/>
                  </a:cubicBezTo>
                  <a:lnTo>
                    <a:pt x="953" y="1"/>
                  </a:lnTo>
                  <a:cubicBezTo>
                    <a:pt x="945" y="0"/>
                    <a:pt x="937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g22e2a11de40_0_2037"/>
            <p:cNvSpPr/>
            <p:nvPr/>
          </p:nvSpPr>
          <p:spPr>
            <a:xfrm>
              <a:off x="1461475" y="3588975"/>
              <a:ext cx="352750" cy="614750"/>
            </a:xfrm>
            <a:custGeom>
              <a:rect b="b" l="l" r="r" t="t"/>
              <a:pathLst>
                <a:path extrusionOk="0" h="24590" w="14110">
                  <a:moveTo>
                    <a:pt x="14110" y="0"/>
                  </a:moveTo>
                  <a:cubicBezTo>
                    <a:pt x="14109" y="0"/>
                    <a:pt x="10847" y="3882"/>
                    <a:pt x="5287" y="5715"/>
                  </a:cubicBezTo>
                  <a:cubicBezTo>
                    <a:pt x="5287" y="5715"/>
                    <a:pt x="1" y="24408"/>
                    <a:pt x="3120" y="24586"/>
                  </a:cubicBezTo>
                  <a:cubicBezTo>
                    <a:pt x="3155" y="24588"/>
                    <a:pt x="3189" y="24589"/>
                    <a:pt x="3224" y="24589"/>
                  </a:cubicBezTo>
                  <a:cubicBezTo>
                    <a:pt x="6212" y="24589"/>
                    <a:pt x="9147" y="17021"/>
                    <a:pt x="9323" y="16550"/>
                  </a:cubicBezTo>
                  <a:lnTo>
                    <a:pt x="9323" y="16550"/>
                  </a:lnTo>
                  <a:cubicBezTo>
                    <a:pt x="7317" y="20067"/>
                    <a:pt x="5590" y="22355"/>
                    <a:pt x="4466" y="22355"/>
                  </a:cubicBezTo>
                  <a:cubicBezTo>
                    <a:pt x="4429" y="22355"/>
                    <a:pt x="4394" y="22353"/>
                    <a:pt x="4358" y="22348"/>
                  </a:cubicBezTo>
                  <a:cubicBezTo>
                    <a:pt x="2584" y="22098"/>
                    <a:pt x="11788" y="4417"/>
                    <a:pt x="14110" y="0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g22e2a11de40_0_2037"/>
            <p:cNvSpPr/>
            <p:nvPr/>
          </p:nvSpPr>
          <p:spPr>
            <a:xfrm>
              <a:off x="1498100" y="3017900"/>
              <a:ext cx="846850" cy="1570325"/>
            </a:xfrm>
            <a:custGeom>
              <a:rect b="b" l="l" r="r" t="t"/>
              <a:pathLst>
                <a:path extrusionOk="0" h="62813" w="33874">
                  <a:moveTo>
                    <a:pt x="32084" y="1"/>
                  </a:moveTo>
                  <a:cubicBezTo>
                    <a:pt x="31594" y="1"/>
                    <a:pt x="31059" y="163"/>
                    <a:pt x="30552" y="650"/>
                  </a:cubicBezTo>
                  <a:cubicBezTo>
                    <a:pt x="25801" y="5138"/>
                    <a:pt x="12942" y="56061"/>
                    <a:pt x="0" y="62812"/>
                  </a:cubicBezTo>
                  <a:lnTo>
                    <a:pt x="0" y="62812"/>
                  </a:lnTo>
                  <a:cubicBezTo>
                    <a:pt x="14716" y="55609"/>
                    <a:pt x="22265" y="25355"/>
                    <a:pt x="24206" y="19664"/>
                  </a:cubicBezTo>
                  <a:cubicBezTo>
                    <a:pt x="26402" y="13281"/>
                    <a:pt x="29862" y="370"/>
                    <a:pt x="32992" y="370"/>
                  </a:cubicBezTo>
                  <a:cubicBezTo>
                    <a:pt x="33120" y="370"/>
                    <a:pt x="33247" y="391"/>
                    <a:pt x="33373" y="436"/>
                  </a:cubicBezTo>
                  <a:cubicBezTo>
                    <a:pt x="33552" y="495"/>
                    <a:pt x="33719" y="578"/>
                    <a:pt x="33873" y="650"/>
                  </a:cubicBezTo>
                  <a:cubicBezTo>
                    <a:pt x="33772" y="580"/>
                    <a:pt x="33010" y="1"/>
                    <a:pt x="32084" y="1"/>
                  </a:cubicBezTo>
                  <a:close/>
                </a:path>
              </a:pathLst>
            </a:custGeom>
            <a:solidFill>
              <a:srgbClr val="232428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g22e2a11de40_0_2037"/>
            <p:cNvSpPr/>
            <p:nvPr/>
          </p:nvSpPr>
          <p:spPr>
            <a:xfrm>
              <a:off x="1997250" y="3239550"/>
              <a:ext cx="68500" cy="74675"/>
            </a:xfrm>
            <a:custGeom>
              <a:rect b="b" l="l" r="r" t="t"/>
              <a:pathLst>
                <a:path extrusionOk="0" h="2987" w="2740">
                  <a:moveTo>
                    <a:pt x="1643" y="1"/>
                  </a:moveTo>
                  <a:cubicBezTo>
                    <a:pt x="1149" y="1"/>
                    <a:pt x="607" y="412"/>
                    <a:pt x="346" y="1059"/>
                  </a:cubicBezTo>
                  <a:cubicBezTo>
                    <a:pt x="1" y="1845"/>
                    <a:pt x="191" y="2678"/>
                    <a:pt x="763" y="2916"/>
                  </a:cubicBezTo>
                  <a:cubicBezTo>
                    <a:pt x="869" y="2964"/>
                    <a:pt x="982" y="2986"/>
                    <a:pt x="1098" y="2986"/>
                  </a:cubicBezTo>
                  <a:cubicBezTo>
                    <a:pt x="1592" y="2986"/>
                    <a:pt x="2134" y="2574"/>
                    <a:pt x="2394" y="1928"/>
                  </a:cubicBezTo>
                  <a:cubicBezTo>
                    <a:pt x="2739" y="1142"/>
                    <a:pt x="2549" y="309"/>
                    <a:pt x="1977" y="71"/>
                  </a:cubicBezTo>
                  <a:cubicBezTo>
                    <a:pt x="1871" y="23"/>
                    <a:pt x="1758" y="1"/>
                    <a:pt x="1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g22e2a11de40_0_2037"/>
            <p:cNvSpPr/>
            <p:nvPr/>
          </p:nvSpPr>
          <p:spPr>
            <a:xfrm>
              <a:off x="2022850" y="3271300"/>
              <a:ext cx="65525" cy="33750"/>
            </a:xfrm>
            <a:custGeom>
              <a:rect b="b" l="l" r="r" t="t"/>
              <a:pathLst>
                <a:path extrusionOk="0" h="1350" w="2621">
                  <a:moveTo>
                    <a:pt x="357" y="1"/>
                  </a:moveTo>
                  <a:cubicBezTo>
                    <a:pt x="231" y="1"/>
                    <a:pt x="108" y="73"/>
                    <a:pt x="60" y="206"/>
                  </a:cubicBezTo>
                  <a:cubicBezTo>
                    <a:pt x="1" y="348"/>
                    <a:pt x="84" y="527"/>
                    <a:pt x="239" y="587"/>
                  </a:cubicBezTo>
                  <a:lnTo>
                    <a:pt x="2180" y="1337"/>
                  </a:lnTo>
                  <a:cubicBezTo>
                    <a:pt x="2204" y="1337"/>
                    <a:pt x="2227" y="1349"/>
                    <a:pt x="2251" y="1349"/>
                  </a:cubicBezTo>
                  <a:cubicBezTo>
                    <a:pt x="2261" y="1349"/>
                    <a:pt x="2270" y="1350"/>
                    <a:pt x="2280" y="1350"/>
                  </a:cubicBezTo>
                  <a:cubicBezTo>
                    <a:pt x="2402" y="1350"/>
                    <a:pt x="2528" y="1280"/>
                    <a:pt x="2561" y="1158"/>
                  </a:cubicBezTo>
                  <a:cubicBezTo>
                    <a:pt x="2620" y="1003"/>
                    <a:pt x="2549" y="825"/>
                    <a:pt x="2382" y="765"/>
                  </a:cubicBezTo>
                  <a:lnTo>
                    <a:pt x="453" y="15"/>
                  </a:lnTo>
                  <a:cubicBezTo>
                    <a:pt x="422" y="5"/>
                    <a:pt x="389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g22e2a11de40_0_2037"/>
            <p:cNvSpPr/>
            <p:nvPr/>
          </p:nvSpPr>
          <p:spPr>
            <a:xfrm>
              <a:off x="1942500" y="3362775"/>
              <a:ext cx="68475" cy="74650"/>
            </a:xfrm>
            <a:custGeom>
              <a:rect b="b" l="l" r="r" t="t"/>
              <a:pathLst>
                <a:path extrusionOk="0" h="2986" w="2739">
                  <a:moveTo>
                    <a:pt x="1649" y="1"/>
                  </a:moveTo>
                  <a:cubicBezTo>
                    <a:pt x="1151" y="1"/>
                    <a:pt x="615" y="411"/>
                    <a:pt x="345" y="1047"/>
                  </a:cubicBezTo>
                  <a:cubicBezTo>
                    <a:pt x="0" y="1845"/>
                    <a:pt x="203" y="2678"/>
                    <a:pt x="762" y="2916"/>
                  </a:cubicBezTo>
                  <a:cubicBezTo>
                    <a:pt x="869" y="2963"/>
                    <a:pt x="982" y="2985"/>
                    <a:pt x="1097" y="2985"/>
                  </a:cubicBezTo>
                  <a:cubicBezTo>
                    <a:pt x="1596" y="2985"/>
                    <a:pt x="2134" y="2567"/>
                    <a:pt x="2405" y="1928"/>
                  </a:cubicBezTo>
                  <a:cubicBezTo>
                    <a:pt x="2739" y="1142"/>
                    <a:pt x="2548" y="309"/>
                    <a:pt x="1989" y="71"/>
                  </a:cubicBezTo>
                  <a:cubicBezTo>
                    <a:pt x="1880" y="23"/>
                    <a:pt x="1765" y="1"/>
                    <a:pt x="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g22e2a11de40_0_2037"/>
            <p:cNvSpPr/>
            <p:nvPr/>
          </p:nvSpPr>
          <p:spPr>
            <a:xfrm>
              <a:off x="1967800" y="3394375"/>
              <a:ext cx="65500" cy="33900"/>
            </a:xfrm>
            <a:custGeom>
              <a:rect b="b" l="l" r="r" t="t"/>
              <a:pathLst>
                <a:path extrusionOk="0" h="1356" w="2620">
                  <a:moveTo>
                    <a:pt x="342" y="0"/>
                  </a:moveTo>
                  <a:cubicBezTo>
                    <a:pt x="221" y="0"/>
                    <a:pt x="105" y="72"/>
                    <a:pt x="60" y="200"/>
                  </a:cubicBezTo>
                  <a:cubicBezTo>
                    <a:pt x="0" y="355"/>
                    <a:pt x="84" y="533"/>
                    <a:pt x="238" y="593"/>
                  </a:cubicBezTo>
                  <a:lnTo>
                    <a:pt x="2179" y="1331"/>
                  </a:lnTo>
                  <a:cubicBezTo>
                    <a:pt x="2203" y="1331"/>
                    <a:pt x="2227" y="1355"/>
                    <a:pt x="2251" y="1355"/>
                  </a:cubicBezTo>
                  <a:cubicBezTo>
                    <a:pt x="2262" y="1356"/>
                    <a:pt x="2273" y="1356"/>
                    <a:pt x="2283" y="1356"/>
                  </a:cubicBezTo>
                  <a:cubicBezTo>
                    <a:pt x="2424" y="1356"/>
                    <a:pt x="2538" y="1285"/>
                    <a:pt x="2560" y="1152"/>
                  </a:cubicBezTo>
                  <a:cubicBezTo>
                    <a:pt x="2620" y="1009"/>
                    <a:pt x="2548" y="831"/>
                    <a:pt x="2381" y="771"/>
                  </a:cubicBezTo>
                  <a:lnTo>
                    <a:pt x="453" y="21"/>
                  </a:lnTo>
                  <a:cubicBezTo>
                    <a:pt x="416" y="7"/>
                    <a:pt x="379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g22e2a11de40_0_2037"/>
            <p:cNvSpPr/>
            <p:nvPr/>
          </p:nvSpPr>
          <p:spPr>
            <a:xfrm>
              <a:off x="1891000" y="3482150"/>
              <a:ext cx="68475" cy="74625"/>
            </a:xfrm>
            <a:custGeom>
              <a:rect b="b" l="l" r="r" t="t"/>
              <a:pathLst>
                <a:path extrusionOk="0" h="2985" w="2739">
                  <a:moveTo>
                    <a:pt x="1637" y="0"/>
                  </a:moveTo>
                  <a:cubicBezTo>
                    <a:pt x="1140" y="0"/>
                    <a:pt x="604" y="412"/>
                    <a:pt x="334" y="1058"/>
                  </a:cubicBezTo>
                  <a:cubicBezTo>
                    <a:pt x="0" y="1844"/>
                    <a:pt x="191" y="2678"/>
                    <a:pt x="751" y="2916"/>
                  </a:cubicBezTo>
                  <a:cubicBezTo>
                    <a:pt x="857" y="2963"/>
                    <a:pt x="970" y="2985"/>
                    <a:pt x="1085" y="2985"/>
                  </a:cubicBezTo>
                  <a:cubicBezTo>
                    <a:pt x="1584" y="2985"/>
                    <a:pt x="2123" y="2566"/>
                    <a:pt x="2394" y="1928"/>
                  </a:cubicBezTo>
                  <a:cubicBezTo>
                    <a:pt x="2739" y="1142"/>
                    <a:pt x="2536" y="308"/>
                    <a:pt x="1977" y="70"/>
                  </a:cubicBezTo>
                  <a:cubicBezTo>
                    <a:pt x="1868" y="23"/>
                    <a:pt x="175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g22e2a11de40_0_2037"/>
            <p:cNvSpPr/>
            <p:nvPr/>
          </p:nvSpPr>
          <p:spPr>
            <a:xfrm>
              <a:off x="1916600" y="3513775"/>
              <a:ext cx="65500" cy="33875"/>
            </a:xfrm>
            <a:custGeom>
              <a:rect b="b" l="l" r="r" t="t"/>
              <a:pathLst>
                <a:path extrusionOk="0" h="1355" w="2620">
                  <a:moveTo>
                    <a:pt x="344" y="0"/>
                  </a:moveTo>
                  <a:cubicBezTo>
                    <a:pt x="226" y="0"/>
                    <a:pt x="106" y="80"/>
                    <a:pt x="60" y="210"/>
                  </a:cubicBezTo>
                  <a:cubicBezTo>
                    <a:pt x="0" y="353"/>
                    <a:pt x="72" y="532"/>
                    <a:pt x="238" y="591"/>
                  </a:cubicBezTo>
                  <a:lnTo>
                    <a:pt x="2167" y="1341"/>
                  </a:lnTo>
                  <a:cubicBezTo>
                    <a:pt x="2203" y="1341"/>
                    <a:pt x="2215" y="1353"/>
                    <a:pt x="2251" y="1353"/>
                  </a:cubicBezTo>
                  <a:cubicBezTo>
                    <a:pt x="2259" y="1354"/>
                    <a:pt x="2267" y="1354"/>
                    <a:pt x="2276" y="1354"/>
                  </a:cubicBezTo>
                  <a:cubicBezTo>
                    <a:pt x="2398" y="1354"/>
                    <a:pt x="2516" y="1273"/>
                    <a:pt x="2560" y="1151"/>
                  </a:cubicBezTo>
                  <a:cubicBezTo>
                    <a:pt x="2620" y="1008"/>
                    <a:pt x="2548" y="829"/>
                    <a:pt x="2382" y="770"/>
                  </a:cubicBezTo>
                  <a:lnTo>
                    <a:pt x="441" y="20"/>
                  </a:lnTo>
                  <a:cubicBezTo>
                    <a:pt x="410" y="7"/>
                    <a:pt x="37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g22e2a11de40_0_2037"/>
            <p:cNvSpPr/>
            <p:nvPr/>
          </p:nvSpPr>
          <p:spPr>
            <a:xfrm>
              <a:off x="1840400" y="3601525"/>
              <a:ext cx="67875" cy="74650"/>
            </a:xfrm>
            <a:custGeom>
              <a:rect b="b" l="l" r="r" t="t"/>
              <a:pathLst>
                <a:path extrusionOk="0" h="2986" w="2715">
                  <a:moveTo>
                    <a:pt x="1642" y="1"/>
                  </a:moveTo>
                  <a:cubicBezTo>
                    <a:pt x="1143" y="1"/>
                    <a:pt x="605" y="419"/>
                    <a:pt x="334" y="1058"/>
                  </a:cubicBezTo>
                  <a:cubicBezTo>
                    <a:pt x="0" y="1844"/>
                    <a:pt x="191" y="2677"/>
                    <a:pt x="750" y="2915"/>
                  </a:cubicBezTo>
                  <a:cubicBezTo>
                    <a:pt x="859" y="2963"/>
                    <a:pt x="974" y="2985"/>
                    <a:pt x="1090" y="2985"/>
                  </a:cubicBezTo>
                  <a:cubicBezTo>
                    <a:pt x="1588" y="2985"/>
                    <a:pt x="2123" y="2575"/>
                    <a:pt x="2394" y="1939"/>
                  </a:cubicBezTo>
                  <a:cubicBezTo>
                    <a:pt x="2715" y="1141"/>
                    <a:pt x="2524" y="308"/>
                    <a:pt x="1977" y="70"/>
                  </a:cubicBezTo>
                  <a:cubicBezTo>
                    <a:pt x="1870" y="23"/>
                    <a:pt x="175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g22e2a11de40_0_2037"/>
            <p:cNvSpPr/>
            <p:nvPr/>
          </p:nvSpPr>
          <p:spPr>
            <a:xfrm>
              <a:off x="1865700" y="3633400"/>
              <a:ext cx="65500" cy="33600"/>
            </a:xfrm>
            <a:custGeom>
              <a:rect b="b" l="l" r="r" t="t"/>
              <a:pathLst>
                <a:path extrusionOk="0" h="1344" w="2620">
                  <a:moveTo>
                    <a:pt x="336" y="0"/>
                  </a:moveTo>
                  <a:cubicBezTo>
                    <a:pt x="221" y="0"/>
                    <a:pt x="105" y="72"/>
                    <a:pt x="60" y="199"/>
                  </a:cubicBezTo>
                  <a:cubicBezTo>
                    <a:pt x="0" y="342"/>
                    <a:pt x="72" y="521"/>
                    <a:pt x="239" y="580"/>
                  </a:cubicBezTo>
                  <a:lnTo>
                    <a:pt x="2167" y="1331"/>
                  </a:lnTo>
                  <a:cubicBezTo>
                    <a:pt x="2203" y="1331"/>
                    <a:pt x="2215" y="1342"/>
                    <a:pt x="2239" y="1342"/>
                  </a:cubicBezTo>
                  <a:cubicBezTo>
                    <a:pt x="2249" y="1343"/>
                    <a:pt x="2259" y="1344"/>
                    <a:pt x="2269" y="1344"/>
                  </a:cubicBezTo>
                  <a:cubicBezTo>
                    <a:pt x="2400" y="1344"/>
                    <a:pt x="2516" y="1274"/>
                    <a:pt x="2560" y="1152"/>
                  </a:cubicBezTo>
                  <a:cubicBezTo>
                    <a:pt x="2620" y="997"/>
                    <a:pt x="2536" y="819"/>
                    <a:pt x="2382" y="759"/>
                  </a:cubicBezTo>
                  <a:lnTo>
                    <a:pt x="441" y="21"/>
                  </a:lnTo>
                  <a:cubicBezTo>
                    <a:pt x="407" y="7"/>
                    <a:pt x="372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g22e2a11de40_0_2037"/>
            <p:cNvSpPr/>
            <p:nvPr/>
          </p:nvSpPr>
          <p:spPr>
            <a:xfrm>
              <a:off x="1784150" y="3720275"/>
              <a:ext cx="68475" cy="74625"/>
            </a:xfrm>
            <a:custGeom>
              <a:rect b="b" l="l" r="r" t="t"/>
              <a:pathLst>
                <a:path extrusionOk="0" h="2985" w="2739">
                  <a:moveTo>
                    <a:pt x="1642" y="0"/>
                  </a:moveTo>
                  <a:cubicBezTo>
                    <a:pt x="1148" y="0"/>
                    <a:pt x="606" y="412"/>
                    <a:pt x="345" y="1058"/>
                  </a:cubicBezTo>
                  <a:cubicBezTo>
                    <a:pt x="0" y="1844"/>
                    <a:pt x="191" y="2678"/>
                    <a:pt x="762" y="2916"/>
                  </a:cubicBezTo>
                  <a:cubicBezTo>
                    <a:pt x="867" y="2963"/>
                    <a:pt x="978" y="2985"/>
                    <a:pt x="1092" y="2985"/>
                  </a:cubicBezTo>
                  <a:cubicBezTo>
                    <a:pt x="1587" y="2985"/>
                    <a:pt x="2132" y="2566"/>
                    <a:pt x="2393" y="1928"/>
                  </a:cubicBezTo>
                  <a:cubicBezTo>
                    <a:pt x="2739" y="1142"/>
                    <a:pt x="2548" y="308"/>
                    <a:pt x="1977" y="70"/>
                  </a:cubicBezTo>
                  <a:cubicBezTo>
                    <a:pt x="1870" y="23"/>
                    <a:pt x="1757" y="0"/>
                    <a:pt x="1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g22e2a11de40_0_2037"/>
            <p:cNvSpPr/>
            <p:nvPr/>
          </p:nvSpPr>
          <p:spPr>
            <a:xfrm>
              <a:off x="1809450" y="3752450"/>
              <a:ext cx="77100" cy="37775"/>
            </a:xfrm>
            <a:custGeom>
              <a:rect b="b" l="l" r="r" t="t"/>
              <a:pathLst>
                <a:path extrusionOk="0" h="1511" w="3084">
                  <a:moveTo>
                    <a:pt x="336" y="1"/>
                  </a:moveTo>
                  <a:cubicBezTo>
                    <a:pt x="220" y="1"/>
                    <a:pt x="105" y="72"/>
                    <a:pt x="60" y="200"/>
                  </a:cubicBezTo>
                  <a:cubicBezTo>
                    <a:pt x="0" y="343"/>
                    <a:pt x="72" y="521"/>
                    <a:pt x="238" y="581"/>
                  </a:cubicBezTo>
                  <a:lnTo>
                    <a:pt x="2631" y="1498"/>
                  </a:lnTo>
                  <a:cubicBezTo>
                    <a:pt x="2667" y="1498"/>
                    <a:pt x="2679" y="1510"/>
                    <a:pt x="2703" y="1510"/>
                  </a:cubicBezTo>
                  <a:cubicBezTo>
                    <a:pt x="2713" y="1511"/>
                    <a:pt x="2723" y="1511"/>
                    <a:pt x="2734" y="1511"/>
                  </a:cubicBezTo>
                  <a:cubicBezTo>
                    <a:pt x="2864" y="1511"/>
                    <a:pt x="2980" y="1441"/>
                    <a:pt x="3024" y="1319"/>
                  </a:cubicBezTo>
                  <a:cubicBezTo>
                    <a:pt x="3084" y="1164"/>
                    <a:pt x="3000" y="986"/>
                    <a:pt x="2846" y="926"/>
                  </a:cubicBezTo>
                  <a:lnTo>
                    <a:pt x="441" y="21"/>
                  </a:lnTo>
                  <a:cubicBezTo>
                    <a:pt x="407" y="7"/>
                    <a:pt x="372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g22e2a11de40_0_2037"/>
            <p:cNvSpPr/>
            <p:nvPr/>
          </p:nvSpPr>
          <p:spPr>
            <a:xfrm>
              <a:off x="1826400" y="3098800"/>
              <a:ext cx="344425" cy="806325"/>
            </a:xfrm>
            <a:custGeom>
              <a:rect b="b" l="l" r="r" t="t"/>
              <a:pathLst>
                <a:path extrusionOk="0" h="32253" w="13777">
                  <a:moveTo>
                    <a:pt x="13430" y="0"/>
                  </a:moveTo>
                  <a:cubicBezTo>
                    <a:pt x="13304" y="0"/>
                    <a:pt x="13190" y="68"/>
                    <a:pt x="13145" y="176"/>
                  </a:cubicBezTo>
                  <a:lnTo>
                    <a:pt x="60" y="31835"/>
                  </a:lnTo>
                  <a:cubicBezTo>
                    <a:pt x="1" y="32001"/>
                    <a:pt x="84" y="32180"/>
                    <a:pt x="227" y="32240"/>
                  </a:cubicBezTo>
                  <a:cubicBezTo>
                    <a:pt x="239" y="32240"/>
                    <a:pt x="275" y="32251"/>
                    <a:pt x="298" y="32251"/>
                  </a:cubicBezTo>
                  <a:cubicBezTo>
                    <a:pt x="309" y="32252"/>
                    <a:pt x="319" y="32253"/>
                    <a:pt x="329" y="32253"/>
                  </a:cubicBezTo>
                  <a:cubicBezTo>
                    <a:pt x="460" y="32253"/>
                    <a:pt x="576" y="32182"/>
                    <a:pt x="620" y="32061"/>
                  </a:cubicBezTo>
                  <a:lnTo>
                    <a:pt x="13717" y="414"/>
                  </a:lnTo>
                  <a:cubicBezTo>
                    <a:pt x="13776" y="259"/>
                    <a:pt x="13693" y="69"/>
                    <a:pt x="13550" y="21"/>
                  </a:cubicBezTo>
                  <a:cubicBezTo>
                    <a:pt x="13510" y="7"/>
                    <a:pt x="13469" y="0"/>
                    <a:pt x="13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g22e2a11de40_0_2037"/>
            <p:cNvSpPr/>
            <p:nvPr/>
          </p:nvSpPr>
          <p:spPr>
            <a:xfrm>
              <a:off x="1867475" y="3118525"/>
              <a:ext cx="344725" cy="795675"/>
            </a:xfrm>
            <a:custGeom>
              <a:rect b="b" l="l" r="r" t="t"/>
              <a:pathLst>
                <a:path extrusionOk="0" h="31827" w="13789">
                  <a:moveTo>
                    <a:pt x="13281" y="0"/>
                  </a:moveTo>
                  <a:cubicBezTo>
                    <a:pt x="13097" y="0"/>
                    <a:pt x="12923" y="99"/>
                    <a:pt x="12860" y="280"/>
                  </a:cubicBezTo>
                  <a:lnTo>
                    <a:pt x="84" y="31201"/>
                  </a:lnTo>
                  <a:cubicBezTo>
                    <a:pt x="1" y="31439"/>
                    <a:pt x="108" y="31701"/>
                    <a:pt x="346" y="31796"/>
                  </a:cubicBezTo>
                  <a:cubicBezTo>
                    <a:pt x="382" y="31808"/>
                    <a:pt x="418" y="31820"/>
                    <a:pt x="465" y="31820"/>
                  </a:cubicBezTo>
                  <a:cubicBezTo>
                    <a:pt x="489" y="31824"/>
                    <a:pt x="514" y="31826"/>
                    <a:pt x="538" y="31826"/>
                  </a:cubicBezTo>
                  <a:cubicBezTo>
                    <a:pt x="705" y="31826"/>
                    <a:pt x="869" y="31721"/>
                    <a:pt x="941" y="31534"/>
                  </a:cubicBezTo>
                  <a:lnTo>
                    <a:pt x="13705" y="625"/>
                  </a:lnTo>
                  <a:cubicBezTo>
                    <a:pt x="13788" y="387"/>
                    <a:pt x="13693" y="125"/>
                    <a:pt x="13455" y="30"/>
                  </a:cubicBezTo>
                  <a:cubicBezTo>
                    <a:pt x="13398" y="10"/>
                    <a:pt x="13339" y="0"/>
                    <a:pt x="13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g22e2a11de40_0_2037"/>
            <p:cNvSpPr/>
            <p:nvPr/>
          </p:nvSpPr>
          <p:spPr>
            <a:xfrm>
              <a:off x="1459400" y="4126550"/>
              <a:ext cx="53600" cy="103575"/>
            </a:xfrm>
            <a:custGeom>
              <a:rect b="b" l="l" r="r" t="t"/>
              <a:pathLst>
                <a:path extrusionOk="0" h="4143" w="2144">
                  <a:moveTo>
                    <a:pt x="1526" y="0"/>
                  </a:moveTo>
                  <a:cubicBezTo>
                    <a:pt x="1116" y="0"/>
                    <a:pt x="577" y="799"/>
                    <a:pt x="298" y="1869"/>
                  </a:cubicBezTo>
                  <a:cubicBezTo>
                    <a:pt x="0" y="3000"/>
                    <a:pt x="96" y="4024"/>
                    <a:pt x="536" y="4131"/>
                  </a:cubicBezTo>
                  <a:cubicBezTo>
                    <a:pt x="563" y="4139"/>
                    <a:pt x="590" y="4142"/>
                    <a:pt x="618" y="4142"/>
                  </a:cubicBezTo>
                  <a:cubicBezTo>
                    <a:pt x="1028" y="4142"/>
                    <a:pt x="1567" y="3344"/>
                    <a:pt x="1846" y="2274"/>
                  </a:cubicBezTo>
                  <a:cubicBezTo>
                    <a:pt x="2143" y="1131"/>
                    <a:pt x="2036" y="119"/>
                    <a:pt x="1608" y="12"/>
                  </a:cubicBezTo>
                  <a:cubicBezTo>
                    <a:pt x="1581" y="4"/>
                    <a:pt x="1554" y="0"/>
                    <a:pt x="1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g22e2a11de40_0_2037"/>
            <p:cNvSpPr/>
            <p:nvPr/>
          </p:nvSpPr>
          <p:spPr>
            <a:xfrm>
              <a:off x="1589775" y="3698725"/>
              <a:ext cx="113725" cy="171325"/>
            </a:xfrm>
            <a:custGeom>
              <a:rect b="b" l="l" r="r" t="t"/>
              <a:pathLst>
                <a:path extrusionOk="0" h="6853" w="4549">
                  <a:moveTo>
                    <a:pt x="3606" y="1"/>
                  </a:moveTo>
                  <a:cubicBezTo>
                    <a:pt x="2881" y="1"/>
                    <a:pt x="1790" y="1176"/>
                    <a:pt x="1012" y="2837"/>
                  </a:cubicBezTo>
                  <a:cubicBezTo>
                    <a:pt x="155" y="4695"/>
                    <a:pt x="0" y="6469"/>
                    <a:pt x="703" y="6802"/>
                  </a:cubicBezTo>
                  <a:cubicBezTo>
                    <a:pt x="777" y="6836"/>
                    <a:pt x="858" y="6852"/>
                    <a:pt x="943" y="6852"/>
                  </a:cubicBezTo>
                  <a:cubicBezTo>
                    <a:pt x="1668" y="6852"/>
                    <a:pt x="2759" y="5677"/>
                    <a:pt x="3536" y="4016"/>
                  </a:cubicBezTo>
                  <a:cubicBezTo>
                    <a:pt x="4406" y="2158"/>
                    <a:pt x="4548" y="384"/>
                    <a:pt x="3846" y="51"/>
                  </a:cubicBezTo>
                  <a:cubicBezTo>
                    <a:pt x="3772" y="17"/>
                    <a:pt x="3691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g22e2a11de40_0_2037"/>
            <p:cNvSpPr/>
            <p:nvPr/>
          </p:nvSpPr>
          <p:spPr>
            <a:xfrm>
              <a:off x="1638000" y="3776800"/>
              <a:ext cx="160150" cy="123550"/>
            </a:xfrm>
            <a:custGeom>
              <a:rect b="b" l="l" r="r" t="t"/>
              <a:pathLst>
                <a:path extrusionOk="0" h="4942" w="6406">
                  <a:moveTo>
                    <a:pt x="342" y="0"/>
                  </a:moveTo>
                  <a:cubicBezTo>
                    <a:pt x="316" y="0"/>
                    <a:pt x="289" y="4"/>
                    <a:pt x="262" y="12"/>
                  </a:cubicBezTo>
                  <a:cubicBezTo>
                    <a:pt x="95" y="59"/>
                    <a:pt x="0" y="226"/>
                    <a:pt x="36" y="381"/>
                  </a:cubicBezTo>
                  <a:cubicBezTo>
                    <a:pt x="60" y="417"/>
                    <a:pt x="1131" y="4358"/>
                    <a:pt x="5775" y="4893"/>
                  </a:cubicBezTo>
                  <a:cubicBezTo>
                    <a:pt x="5870" y="4905"/>
                    <a:pt x="5977" y="4905"/>
                    <a:pt x="6072" y="4941"/>
                  </a:cubicBezTo>
                  <a:cubicBezTo>
                    <a:pt x="6079" y="4941"/>
                    <a:pt x="6085" y="4942"/>
                    <a:pt x="6092" y="4942"/>
                  </a:cubicBezTo>
                  <a:cubicBezTo>
                    <a:pt x="6240" y="4942"/>
                    <a:pt x="6382" y="4815"/>
                    <a:pt x="6394" y="4655"/>
                  </a:cubicBezTo>
                  <a:cubicBezTo>
                    <a:pt x="6406" y="4489"/>
                    <a:pt x="6275" y="4346"/>
                    <a:pt x="6108" y="4334"/>
                  </a:cubicBezTo>
                  <a:cubicBezTo>
                    <a:pt x="1679" y="3953"/>
                    <a:pt x="679" y="381"/>
                    <a:pt x="631" y="238"/>
                  </a:cubicBezTo>
                  <a:cubicBezTo>
                    <a:pt x="601" y="98"/>
                    <a:pt x="479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g22e2a11de40_0_2037"/>
            <p:cNvSpPr/>
            <p:nvPr/>
          </p:nvSpPr>
          <p:spPr>
            <a:xfrm>
              <a:off x="1504350" y="3932150"/>
              <a:ext cx="86325" cy="130425"/>
            </a:xfrm>
            <a:custGeom>
              <a:rect b="b" l="l" r="r" t="t"/>
              <a:pathLst>
                <a:path extrusionOk="0" h="5217" w="3453">
                  <a:moveTo>
                    <a:pt x="2750" y="0"/>
                  </a:moveTo>
                  <a:cubicBezTo>
                    <a:pt x="2197" y="0"/>
                    <a:pt x="1361" y="897"/>
                    <a:pt x="774" y="2168"/>
                  </a:cubicBezTo>
                  <a:cubicBezTo>
                    <a:pt x="107" y="3585"/>
                    <a:pt x="0" y="4930"/>
                    <a:pt x="536" y="5180"/>
                  </a:cubicBezTo>
                  <a:cubicBezTo>
                    <a:pt x="591" y="5205"/>
                    <a:pt x="651" y="5217"/>
                    <a:pt x="715" y="5217"/>
                  </a:cubicBezTo>
                  <a:cubicBezTo>
                    <a:pt x="1268" y="5217"/>
                    <a:pt x="2104" y="4321"/>
                    <a:pt x="2691" y="3061"/>
                  </a:cubicBezTo>
                  <a:cubicBezTo>
                    <a:pt x="3346" y="1632"/>
                    <a:pt x="3453" y="275"/>
                    <a:pt x="2929" y="37"/>
                  </a:cubicBezTo>
                  <a:cubicBezTo>
                    <a:pt x="2874" y="12"/>
                    <a:pt x="2814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g22e2a11de40_0_2037"/>
            <p:cNvSpPr/>
            <p:nvPr/>
          </p:nvSpPr>
          <p:spPr>
            <a:xfrm>
              <a:off x="1538875" y="3989200"/>
              <a:ext cx="192000" cy="81150"/>
            </a:xfrm>
            <a:custGeom>
              <a:rect b="b" l="l" r="r" t="t"/>
              <a:pathLst>
                <a:path extrusionOk="0" h="3246" w="7680">
                  <a:moveTo>
                    <a:pt x="345" y="1"/>
                  </a:moveTo>
                  <a:cubicBezTo>
                    <a:pt x="305" y="1"/>
                    <a:pt x="264" y="10"/>
                    <a:pt x="227" y="29"/>
                  </a:cubicBezTo>
                  <a:cubicBezTo>
                    <a:pt x="72" y="100"/>
                    <a:pt x="0" y="279"/>
                    <a:pt x="72" y="434"/>
                  </a:cubicBezTo>
                  <a:cubicBezTo>
                    <a:pt x="96" y="481"/>
                    <a:pt x="1179" y="2862"/>
                    <a:pt x="4144" y="3196"/>
                  </a:cubicBezTo>
                  <a:cubicBezTo>
                    <a:pt x="4387" y="3228"/>
                    <a:pt x="4644" y="3245"/>
                    <a:pt x="4914" y="3245"/>
                  </a:cubicBezTo>
                  <a:cubicBezTo>
                    <a:pt x="5652" y="3245"/>
                    <a:pt x="6493" y="3116"/>
                    <a:pt x="7442" y="2803"/>
                  </a:cubicBezTo>
                  <a:cubicBezTo>
                    <a:pt x="7597" y="2743"/>
                    <a:pt x="7680" y="2577"/>
                    <a:pt x="7632" y="2410"/>
                  </a:cubicBezTo>
                  <a:cubicBezTo>
                    <a:pt x="7583" y="2292"/>
                    <a:pt x="7470" y="2207"/>
                    <a:pt x="7338" y="2207"/>
                  </a:cubicBezTo>
                  <a:cubicBezTo>
                    <a:pt x="7310" y="2207"/>
                    <a:pt x="7281" y="2211"/>
                    <a:pt x="7251" y="2219"/>
                  </a:cubicBezTo>
                  <a:cubicBezTo>
                    <a:pt x="6344" y="2506"/>
                    <a:pt x="5550" y="2623"/>
                    <a:pt x="4856" y="2623"/>
                  </a:cubicBezTo>
                  <a:cubicBezTo>
                    <a:pt x="1771" y="2623"/>
                    <a:pt x="687" y="300"/>
                    <a:pt x="619" y="184"/>
                  </a:cubicBezTo>
                  <a:cubicBezTo>
                    <a:pt x="567" y="70"/>
                    <a:pt x="45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g22e2a11de40_0_2037"/>
            <p:cNvSpPr/>
            <p:nvPr/>
          </p:nvSpPr>
          <p:spPr>
            <a:xfrm>
              <a:off x="1649300" y="4155525"/>
              <a:ext cx="108375" cy="117950"/>
            </a:xfrm>
            <a:custGeom>
              <a:rect b="b" l="l" r="r" t="t"/>
              <a:pathLst>
                <a:path extrusionOk="0" h="4718" w="4335">
                  <a:moveTo>
                    <a:pt x="3573" y="1"/>
                  </a:moveTo>
                  <a:cubicBezTo>
                    <a:pt x="3013" y="1"/>
                    <a:pt x="2104" y="685"/>
                    <a:pt x="1334" y="1722"/>
                  </a:cubicBezTo>
                  <a:cubicBezTo>
                    <a:pt x="393" y="2972"/>
                    <a:pt x="1" y="4282"/>
                    <a:pt x="477" y="4627"/>
                  </a:cubicBezTo>
                  <a:cubicBezTo>
                    <a:pt x="558" y="4688"/>
                    <a:pt x="659" y="4717"/>
                    <a:pt x="774" y="4717"/>
                  </a:cubicBezTo>
                  <a:cubicBezTo>
                    <a:pt x="1334" y="4717"/>
                    <a:pt x="2245" y="4033"/>
                    <a:pt x="3025" y="2996"/>
                  </a:cubicBezTo>
                  <a:cubicBezTo>
                    <a:pt x="3953" y="1722"/>
                    <a:pt x="4334" y="436"/>
                    <a:pt x="3870" y="91"/>
                  </a:cubicBezTo>
                  <a:cubicBezTo>
                    <a:pt x="3789" y="30"/>
                    <a:pt x="3688" y="1"/>
                    <a:pt x="3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g22e2a11de40_0_2037"/>
            <p:cNvSpPr/>
            <p:nvPr/>
          </p:nvSpPr>
          <p:spPr>
            <a:xfrm>
              <a:off x="1695450" y="4204075"/>
              <a:ext cx="134550" cy="66625"/>
            </a:xfrm>
            <a:custGeom>
              <a:rect b="b" l="l" r="r" t="t"/>
              <a:pathLst>
                <a:path extrusionOk="0" h="2665" w="5382">
                  <a:moveTo>
                    <a:pt x="338" y="0"/>
                  </a:moveTo>
                  <a:cubicBezTo>
                    <a:pt x="278" y="0"/>
                    <a:pt x="217" y="17"/>
                    <a:pt x="167" y="54"/>
                  </a:cubicBezTo>
                  <a:cubicBezTo>
                    <a:pt x="36" y="137"/>
                    <a:pt x="0" y="340"/>
                    <a:pt x="95" y="471"/>
                  </a:cubicBezTo>
                  <a:cubicBezTo>
                    <a:pt x="155" y="554"/>
                    <a:pt x="1453" y="2387"/>
                    <a:pt x="3667" y="2637"/>
                  </a:cubicBezTo>
                  <a:cubicBezTo>
                    <a:pt x="3831" y="2655"/>
                    <a:pt x="4003" y="2665"/>
                    <a:pt x="4181" y="2665"/>
                  </a:cubicBezTo>
                  <a:cubicBezTo>
                    <a:pt x="4480" y="2665"/>
                    <a:pt x="4794" y="2638"/>
                    <a:pt x="5108" y="2578"/>
                  </a:cubicBezTo>
                  <a:cubicBezTo>
                    <a:pt x="5274" y="2554"/>
                    <a:pt x="5382" y="2387"/>
                    <a:pt x="5346" y="2221"/>
                  </a:cubicBezTo>
                  <a:cubicBezTo>
                    <a:pt x="5324" y="2081"/>
                    <a:pt x="5185" y="1979"/>
                    <a:pt x="5035" y="1979"/>
                  </a:cubicBezTo>
                  <a:cubicBezTo>
                    <a:pt x="5020" y="1979"/>
                    <a:pt x="5004" y="1980"/>
                    <a:pt x="4989" y="1983"/>
                  </a:cubicBezTo>
                  <a:cubicBezTo>
                    <a:pt x="4707" y="2039"/>
                    <a:pt x="4437" y="2064"/>
                    <a:pt x="4179" y="2064"/>
                  </a:cubicBezTo>
                  <a:cubicBezTo>
                    <a:pt x="1971" y="2064"/>
                    <a:pt x="647" y="221"/>
                    <a:pt x="583" y="125"/>
                  </a:cubicBezTo>
                  <a:cubicBezTo>
                    <a:pt x="532" y="45"/>
                    <a:pt x="435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g22e2a11de40_0_2037"/>
          <p:cNvGrpSpPr/>
          <p:nvPr/>
        </p:nvGrpSpPr>
        <p:grpSpPr>
          <a:xfrm rot="196257">
            <a:off x="4520542" y="-308353"/>
            <a:ext cx="4208454" cy="3145748"/>
            <a:chOff x="2536031" y="872927"/>
            <a:chExt cx="2921225" cy="2183566"/>
          </a:xfrm>
        </p:grpSpPr>
        <p:sp>
          <p:nvSpPr>
            <p:cNvPr id="842" name="Google Shape;842;g22e2a11de40_0_2037"/>
            <p:cNvSpPr/>
            <p:nvPr/>
          </p:nvSpPr>
          <p:spPr>
            <a:xfrm>
              <a:off x="2536031" y="872927"/>
              <a:ext cx="2921225" cy="2183566"/>
            </a:xfrm>
            <a:custGeom>
              <a:rect b="b" l="l" r="r" t="t"/>
              <a:pathLst>
                <a:path extrusionOk="0" h="82143" w="116849">
                  <a:moveTo>
                    <a:pt x="2828" y="1"/>
                  </a:moveTo>
                  <a:cubicBezTo>
                    <a:pt x="2538" y="1"/>
                    <a:pt x="2332" y="19"/>
                    <a:pt x="2239" y="61"/>
                  </a:cubicBezTo>
                  <a:cubicBezTo>
                    <a:pt x="2084" y="3800"/>
                    <a:pt x="1024" y="7669"/>
                    <a:pt x="596" y="11384"/>
                  </a:cubicBezTo>
                  <a:cubicBezTo>
                    <a:pt x="0" y="16504"/>
                    <a:pt x="7144" y="22671"/>
                    <a:pt x="7513" y="27779"/>
                  </a:cubicBezTo>
                  <a:cubicBezTo>
                    <a:pt x="7716" y="30422"/>
                    <a:pt x="11680" y="32339"/>
                    <a:pt x="13490" y="33744"/>
                  </a:cubicBezTo>
                  <a:cubicBezTo>
                    <a:pt x="14562" y="34589"/>
                    <a:pt x="15538" y="35494"/>
                    <a:pt x="15895" y="36709"/>
                  </a:cubicBezTo>
                  <a:cubicBezTo>
                    <a:pt x="16324" y="38161"/>
                    <a:pt x="15752" y="39519"/>
                    <a:pt x="15955" y="41007"/>
                  </a:cubicBezTo>
                  <a:cubicBezTo>
                    <a:pt x="16300" y="43626"/>
                    <a:pt x="19288" y="45757"/>
                    <a:pt x="21122" y="47258"/>
                  </a:cubicBezTo>
                  <a:cubicBezTo>
                    <a:pt x="22205" y="48162"/>
                    <a:pt x="23384" y="48877"/>
                    <a:pt x="23741" y="50425"/>
                  </a:cubicBezTo>
                  <a:cubicBezTo>
                    <a:pt x="24051" y="51734"/>
                    <a:pt x="23384" y="53020"/>
                    <a:pt x="23503" y="54342"/>
                  </a:cubicBezTo>
                  <a:cubicBezTo>
                    <a:pt x="23753" y="57021"/>
                    <a:pt x="27754" y="57092"/>
                    <a:pt x="29290" y="59211"/>
                  </a:cubicBezTo>
                  <a:cubicBezTo>
                    <a:pt x="31076" y="61664"/>
                    <a:pt x="31540" y="64903"/>
                    <a:pt x="33100" y="67486"/>
                  </a:cubicBezTo>
                  <a:cubicBezTo>
                    <a:pt x="34636" y="70022"/>
                    <a:pt x="36767" y="72427"/>
                    <a:pt x="39660" y="73035"/>
                  </a:cubicBezTo>
                  <a:cubicBezTo>
                    <a:pt x="42672" y="73677"/>
                    <a:pt x="44244" y="73463"/>
                    <a:pt x="46470" y="75833"/>
                  </a:cubicBezTo>
                  <a:cubicBezTo>
                    <a:pt x="47387" y="76833"/>
                    <a:pt x="48102" y="77690"/>
                    <a:pt x="48911" y="78380"/>
                  </a:cubicBezTo>
                  <a:cubicBezTo>
                    <a:pt x="49876" y="79214"/>
                    <a:pt x="50959" y="79762"/>
                    <a:pt x="52674" y="79952"/>
                  </a:cubicBezTo>
                  <a:cubicBezTo>
                    <a:pt x="54448" y="80143"/>
                    <a:pt x="55221" y="81238"/>
                    <a:pt x="56210" y="82143"/>
                  </a:cubicBezTo>
                  <a:cubicBezTo>
                    <a:pt x="56662" y="82083"/>
                    <a:pt x="57103" y="82024"/>
                    <a:pt x="57555" y="81929"/>
                  </a:cubicBezTo>
                  <a:cubicBezTo>
                    <a:pt x="57567" y="81929"/>
                    <a:pt x="57603" y="81917"/>
                    <a:pt x="57627" y="81917"/>
                  </a:cubicBezTo>
                  <a:cubicBezTo>
                    <a:pt x="58174" y="81833"/>
                    <a:pt x="58734" y="81726"/>
                    <a:pt x="59281" y="81595"/>
                  </a:cubicBezTo>
                  <a:lnTo>
                    <a:pt x="59305" y="81595"/>
                  </a:lnTo>
                  <a:cubicBezTo>
                    <a:pt x="59353" y="81571"/>
                    <a:pt x="59389" y="81559"/>
                    <a:pt x="59424" y="81559"/>
                  </a:cubicBezTo>
                  <a:cubicBezTo>
                    <a:pt x="59984" y="81428"/>
                    <a:pt x="60520" y="81286"/>
                    <a:pt x="61032" y="81155"/>
                  </a:cubicBezTo>
                  <a:cubicBezTo>
                    <a:pt x="60651" y="80024"/>
                    <a:pt x="61056" y="79131"/>
                    <a:pt x="61960" y="77988"/>
                  </a:cubicBezTo>
                  <a:cubicBezTo>
                    <a:pt x="63020" y="76666"/>
                    <a:pt x="62722" y="75594"/>
                    <a:pt x="62806" y="74166"/>
                  </a:cubicBezTo>
                  <a:cubicBezTo>
                    <a:pt x="62841" y="73844"/>
                    <a:pt x="62865" y="73487"/>
                    <a:pt x="62961" y="73142"/>
                  </a:cubicBezTo>
                  <a:cubicBezTo>
                    <a:pt x="63830" y="69272"/>
                    <a:pt x="68699" y="68260"/>
                    <a:pt x="70557" y="64867"/>
                  </a:cubicBezTo>
                  <a:cubicBezTo>
                    <a:pt x="71509" y="63105"/>
                    <a:pt x="71235" y="61116"/>
                    <a:pt x="71854" y="59247"/>
                  </a:cubicBezTo>
                  <a:cubicBezTo>
                    <a:pt x="72581" y="57080"/>
                    <a:pt x="74117" y="56092"/>
                    <a:pt x="76248" y="55413"/>
                  </a:cubicBezTo>
                  <a:cubicBezTo>
                    <a:pt x="78641" y="54639"/>
                    <a:pt x="80653" y="53818"/>
                    <a:pt x="81951" y="51556"/>
                  </a:cubicBezTo>
                  <a:cubicBezTo>
                    <a:pt x="82761" y="50127"/>
                    <a:pt x="82689" y="48091"/>
                    <a:pt x="82880" y="46448"/>
                  </a:cubicBezTo>
                  <a:cubicBezTo>
                    <a:pt x="83344" y="42507"/>
                    <a:pt x="86094" y="41900"/>
                    <a:pt x="89511" y="41150"/>
                  </a:cubicBezTo>
                  <a:cubicBezTo>
                    <a:pt x="90488" y="40947"/>
                    <a:pt x="92214" y="41007"/>
                    <a:pt x="92809" y="40007"/>
                  </a:cubicBezTo>
                  <a:cubicBezTo>
                    <a:pt x="93036" y="39638"/>
                    <a:pt x="93000" y="39161"/>
                    <a:pt x="93167" y="38768"/>
                  </a:cubicBezTo>
                  <a:cubicBezTo>
                    <a:pt x="93298" y="38435"/>
                    <a:pt x="93524" y="38090"/>
                    <a:pt x="93750" y="37804"/>
                  </a:cubicBezTo>
                  <a:cubicBezTo>
                    <a:pt x="94214" y="37209"/>
                    <a:pt x="94845" y="36744"/>
                    <a:pt x="95584" y="36542"/>
                  </a:cubicBezTo>
                  <a:cubicBezTo>
                    <a:pt x="95900" y="36449"/>
                    <a:pt x="96259" y="36412"/>
                    <a:pt x="96642" y="36412"/>
                  </a:cubicBezTo>
                  <a:cubicBezTo>
                    <a:pt x="97930" y="36412"/>
                    <a:pt x="99491" y="36833"/>
                    <a:pt x="100620" y="36971"/>
                  </a:cubicBezTo>
                  <a:cubicBezTo>
                    <a:pt x="101450" y="37073"/>
                    <a:pt x="102311" y="37144"/>
                    <a:pt x="103173" y="37144"/>
                  </a:cubicBezTo>
                  <a:cubicBezTo>
                    <a:pt x="104710" y="37144"/>
                    <a:pt x="106252" y="36920"/>
                    <a:pt x="107633" y="36256"/>
                  </a:cubicBezTo>
                  <a:cubicBezTo>
                    <a:pt x="109407" y="35411"/>
                    <a:pt x="109395" y="34339"/>
                    <a:pt x="109788" y="32649"/>
                  </a:cubicBezTo>
                  <a:cubicBezTo>
                    <a:pt x="110300" y="30529"/>
                    <a:pt x="111431" y="30363"/>
                    <a:pt x="113383" y="29874"/>
                  </a:cubicBezTo>
                  <a:cubicBezTo>
                    <a:pt x="116181" y="29160"/>
                    <a:pt x="115562" y="28017"/>
                    <a:pt x="116443" y="24886"/>
                  </a:cubicBezTo>
                  <a:cubicBezTo>
                    <a:pt x="116848" y="23445"/>
                    <a:pt x="115967" y="9979"/>
                    <a:pt x="114967" y="9122"/>
                  </a:cubicBezTo>
                  <a:cubicBezTo>
                    <a:pt x="111669" y="8741"/>
                    <a:pt x="108538" y="8110"/>
                    <a:pt x="105275" y="7491"/>
                  </a:cubicBezTo>
                  <a:cubicBezTo>
                    <a:pt x="104525" y="7336"/>
                    <a:pt x="103763" y="7205"/>
                    <a:pt x="103037" y="7086"/>
                  </a:cubicBezTo>
                  <a:cubicBezTo>
                    <a:pt x="94429" y="5645"/>
                    <a:pt x="87952" y="5955"/>
                    <a:pt x="79784" y="5407"/>
                  </a:cubicBezTo>
                  <a:cubicBezTo>
                    <a:pt x="77950" y="5288"/>
                    <a:pt x="76045" y="5121"/>
                    <a:pt x="74010" y="4883"/>
                  </a:cubicBezTo>
                  <a:lnTo>
                    <a:pt x="45387" y="4205"/>
                  </a:lnTo>
                  <a:cubicBezTo>
                    <a:pt x="45244" y="4181"/>
                    <a:pt x="45113" y="4169"/>
                    <a:pt x="44958" y="4157"/>
                  </a:cubicBezTo>
                  <a:cubicBezTo>
                    <a:pt x="37636" y="3347"/>
                    <a:pt x="30159" y="3907"/>
                    <a:pt x="22872" y="2776"/>
                  </a:cubicBezTo>
                  <a:cubicBezTo>
                    <a:pt x="22253" y="2681"/>
                    <a:pt x="21646" y="2562"/>
                    <a:pt x="21015" y="2443"/>
                  </a:cubicBezTo>
                  <a:cubicBezTo>
                    <a:pt x="18110" y="1883"/>
                    <a:pt x="15157" y="1823"/>
                    <a:pt x="12264" y="1169"/>
                  </a:cubicBezTo>
                  <a:cubicBezTo>
                    <a:pt x="11510" y="980"/>
                    <a:pt x="4935" y="1"/>
                    <a:pt x="2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g22e2a11de40_0_2037"/>
            <p:cNvSpPr/>
            <p:nvPr/>
          </p:nvSpPr>
          <p:spPr>
            <a:xfrm rot="12373">
              <a:off x="3063710" y="943330"/>
              <a:ext cx="951846" cy="2101386"/>
            </a:xfrm>
            <a:custGeom>
              <a:rect b="b" l="l" r="r" t="t"/>
              <a:pathLst>
                <a:path extrusionOk="0" h="79118" w="38066">
                  <a:moveTo>
                    <a:pt x="1596" y="1"/>
                  </a:moveTo>
                  <a:cubicBezTo>
                    <a:pt x="1" y="2168"/>
                    <a:pt x="96" y="5085"/>
                    <a:pt x="227" y="7657"/>
                  </a:cubicBezTo>
                  <a:cubicBezTo>
                    <a:pt x="346" y="9907"/>
                    <a:pt x="1013" y="11526"/>
                    <a:pt x="2287" y="13300"/>
                  </a:cubicBezTo>
                  <a:cubicBezTo>
                    <a:pt x="3156" y="14550"/>
                    <a:pt x="4763" y="15908"/>
                    <a:pt x="5121" y="17277"/>
                  </a:cubicBezTo>
                  <a:cubicBezTo>
                    <a:pt x="6109" y="21170"/>
                    <a:pt x="3275" y="25183"/>
                    <a:pt x="3275" y="28957"/>
                  </a:cubicBezTo>
                  <a:cubicBezTo>
                    <a:pt x="3275" y="32922"/>
                    <a:pt x="3870" y="36339"/>
                    <a:pt x="7418" y="38732"/>
                  </a:cubicBezTo>
                  <a:cubicBezTo>
                    <a:pt x="10276" y="40673"/>
                    <a:pt x="14253" y="41923"/>
                    <a:pt x="16408" y="44733"/>
                  </a:cubicBezTo>
                  <a:cubicBezTo>
                    <a:pt x="18098" y="46923"/>
                    <a:pt x="17836" y="51531"/>
                    <a:pt x="17836" y="54329"/>
                  </a:cubicBezTo>
                  <a:cubicBezTo>
                    <a:pt x="17836" y="55698"/>
                    <a:pt x="17360" y="58079"/>
                    <a:pt x="17848" y="59330"/>
                  </a:cubicBezTo>
                  <a:cubicBezTo>
                    <a:pt x="18396" y="60723"/>
                    <a:pt x="20634" y="61628"/>
                    <a:pt x="21706" y="62342"/>
                  </a:cubicBezTo>
                  <a:cubicBezTo>
                    <a:pt x="24159" y="63973"/>
                    <a:pt x="24444" y="67128"/>
                    <a:pt x="26849" y="68938"/>
                  </a:cubicBezTo>
                  <a:cubicBezTo>
                    <a:pt x="28921" y="70462"/>
                    <a:pt x="31433" y="72188"/>
                    <a:pt x="33362" y="74117"/>
                  </a:cubicBezTo>
                  <a:cubicBezTo>
                    <a:pt x="34219" y="74974"/>
                    <a:pt x="34981" y="75915"/>
                    <a:pt x="35577" y="76975"/>
                  </a:cubicBezTo>
                  <a:cubicBezTo>
                    <a:pt x="35898" y="77546"/>
                    <a:pt x="36112" y="78368"/>
                    <a:pt x="36363" y="79118"/>
                  </a:cubicBezTo>
                  <a:cubicBezTo>
                    <a:pt x="36910" y="79023"/>
                    <a:pt x="37470" y="78915"/>
                    <a:pt x="38017" y="78784"/>
                  </a:cubicBezTo>
                  <a:cubicBezTo>
                    <a:pt x="38065" y="76367"/>
                    <a:pt x="36053" y="72748"/>
                    <a:pt x="35184" y="71510"/>
                  </a:cubicBezTo>
                  <a:cubicBezTo>
                    <a:pt x="33148" y="68581"/>
                    <a:pt x="30302" y="66700"/>
                    <a:pt x="28100" y="64009"/>
                  </a:cubicBezTo>
                  <a:cubicBezTo>
                    <a:pt x="26659" y="62235"/>
                    <a:pt x="27111" y="61116"/>
                    <a:pt x="26707" y="58961"/>
                  </a:cubicBezTo>
                  <a:cubicBezTo>
                    <a:pt x="26421" y="57425"/>
                    <a:pt x="25802" y="56294"/>
                    <a:pt x="24813" y="55103"/>
                  </a:cubicBezTo>
                  <a:cubicBezTo>
                    <a:pt x="23492" y="53484"/>
                    <a:pt x="22504" y="52626"/>
                    <a:pt x="22432" y="50388"/>
                  </a:cubicBezTo>
                  <a:cubicBezTo>
                    <a:pt x="22373" y="48578"/>
                    <a:pt x="22658" y="46911"/>
                    <a:pt x="22849" y="45149"/>
                  </a:cubicBezTo>
                  <a:cubicBezTo>
                    <a:pt x="23147" y="42232"/>
                    <a:pt x="23920" y="39184"/>
                    <a:pt x="23337" y="36196"/>
                  </a:cubicBezTo>
                  <a:cubicBezTo>
                    <a:pt x="22742" y="33124"/>
                    <a:pt x="19741" y="31076"/>
                    <a:pt x="18182" y="28493"/>
                  </a:cubicBezTo>
                  <a:cubicBezTo>
                    <a:pt x="14431" y="22301"/>
                    <a:pt x="22420" y="18217"/>
                    <a:pt x="22432" y="12407"/>
                  </a:cubicBezTo>
                  <a:cubicBezTo>
                    <a:pt x="22444" y="9859"/>
                    <a:pt x="21218" y="7740"/>
                    <a:pt x="21825" y="5133"/>
                  </a:cubicBezTo>
                  <a:cubicBezTo>
                    <a:pt x="22075" y="4025"/>
                    <a:pt x="22492" y="2763"/>
                    <a:pt x="23194" y="1870"/>
                  </a:cubicBezTo>
                  <a:cubicBezTo>
                    <a:pt x="23325" y="1704"/>
                    <a:pt x="23492" y="1549"/>
                    <a:pt x="23682" y="1382"/>
                  </a:cubicBezTo>
                  <a:cubicBezTo>
                    <a:pt x="16360" y="572"/>
                    <a:pt x="8871" y="1132"/>
                    <a:pt x="1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g22e2a11de40_0_2037"/>
            <p:cNvSpPr/>
            <p:nvPr/>
          </p:nvSpPr>
          <p:spPr>
            <a:xfrm rot="12373">
              <a:off x="3940307" y="1016429"/>
              <a:ext cx="1167991" cy="2031799"/>
            </a:xfrm>
            <a:custGeom>
              <a:rect b="b" l="l" r="r" t="t"/>
              <a:pathLst>
                <a:path extrusionOk="0" h="76498" w="46710">
                  <a:moveTo>
                    <a:pt x="23492" y="0"/>
                  </a:moveTo>
                  <a:cubicBezTo>
                    <a:pt x="22611" y="2262"/>
                    <a:pt x="22932" y="4798"/>
                    <a:pt x="22932" y="7287"/>
                  </a:cubicBezTo>
                  <a:cubicBezTo>
                    <a:pt x="22932" y="10966"/>
                    <a:pt x="22861" y="13133"/>
                    <a:pt x="20146" y="15740"/>
                  </a:cubicBezTo>
                  <a:cubicBezTo>
                    <a:pt x="17801" y="18014"/>
                    <a:pt x="14824" y="19265"/>
                    <a:pt x="12979" y="22039"/>
                  </a:cubicBezTo>
                  <a:cubicBezTo>
                    <a:pt x="11217" y="24682"/>
                    <a:pt x="11752" y="28373"/>
                    <a:pt x="11752" y="31504"/>
                  </a:cubicBezTo>
                  <a:cubicBezTo>
                    <a:pt x="11752" y="34802"/>
                    <a:pt x="11693" y="36826"/>
                    <a:pt x="9609" y="39469"/>
                  </a:cubicBezTo>
                  <a:cubicBezTo>
                    <a:pt x="7407" y="42232"/>
                    <a:pt x="5132" y="43899"/>
                    <a:pt x="4847" y="47566"/>
                  </a:cubicBezTo>
                  <a:cubicBezTo>
                    <a:pt x="4728" y="49256"/>
                    <a:pt x="5144" y="50935"/>
                    <a:pt x="5168" y="52638"/>
                  </a:cubicBezTo>
                  <a:cubicBezTo>
                    <a:pt x="5192" y="54983"/>
                    <a:pt x="4335" y="55817"/>
                    <a:pt x="3216" y="57781"/>
                  </a:cubicBezTo>
                  <a:cubicBezTo>
                    <a:pt x="2073" y="59805"/>
                    <a:pt x="2489" y="61508"/>
                    <a:pt x="2561" y="63699"/>
                  </a:cubicBezTo>
                  <a:cubicBezTo>
                    <a:pt x="2632" y="65806"/>
                    <a:pt x="1727" y="66889"/>
                    <a:pt x="1001" y="68711"/>
                  </a:cubicBezTo>
                  <a:cubicBezTo>
                    <a:pt x="429" y="70092"/>
                    <a:pt x="1" y="72426"/>
                    <a:pt x="429" y="74093"/>
                  </a:cubicBezTo>
                  <a:cubicBezTo>
                    <a:pt x="560" y="74629"/>
                    <a:pt x="858" y="75581"/>
                    <a:pt x="1239" y="76498"/>
                  </a:cubicBezTo>
                  <a:cubicBezTo>
                    <a:pt x="1251" y="76498"/>
                    <a:pt x="1275" y="76474"/>
                    <a:pt x="1311" y="76474"/>
                  </a:cubicBezTo>
                  <a:cubicBezTo>
                    <a:pt x="1858" y="76391"/>
                    <a:pt x="2406" y="76283"/>
                    <a:pt x="2965" y="76153"/>
                  </a:cubicBezTo>
                  <a:lnTo>
                    <a:pt x="2989" y="76153"/>
                  </a:lnTo>
                  <a:cubicBezTo>
                    <a:pt x="2513" y="74355"/>
                    <a:pt x="2513" y="71211"/>
                    <a:pt x="2858" y="69723"/>
                  </a:cubicBezTo>
                  <a:cubicBezTo>
                    <a:pt x="3144" y="68437"/>
                    <a:pt x="4275" y="67532"/>
                    <a:pt x="4847" y="66342"/>
                  </a:cubicBezTo>
                  <a:cubicBezTo>
                    <a:pt x="5430" y="65151"/>
                    <a:pt x="5382" y="63913"/>
                    <a:pt x="5466" y="62591"/>
                  </a:cubicBezTo>
                  <a:cubicBezTo>
                    <a:pt x="5621" y="59436"/>
                    <a:pt x="7930" y="57817"/>
                    <a:pt x="8716" y="55043"/>
                  </a:cubicBezTo>
                  <a:cubicBezTo>
                    <a:pt x="9121" y="53638"/>
                    <a:pt x="8561" y="52054"/>
                    <a:pt x="8871" y="50637"/>
                  </a:cubicBezTo>
                  <a:cubicBezTo>
                    <a:pt x="9240" y="48959"/>
                    <a:pt x="10252" y="47697"/>
                    <a:pt x="11598" y="46792"/>
                  </a:cubicBezTo>
                  <a:cubicBezTo>
                    <a:pt x="14491" y="44803"/>
                    <a:pt x="16753" y="43434"/>
                    <a:pt x="17229" y="39612"/>
                  </a:cubicBezTo>
                  <a:cubicBezTo>
                    <a:pt x="17682" y="36017"/>
                    <a:pt x="17408" y="32314"/>
                    <a:pt x="19277" y="29063"/>
                  </a:cubicBezTo>
                  <a:cubicBezTo>
                    <a:pt x="21873" y="24503"/>
                    <a:pt x="25540" y="24384"/>
                    <a:pt x="29909" y="22884"/>
                  </a:cubicBezTo>
                  <a:cubicBezTo>
                    <a:pt x="33505" y="21646"/>
                    <a:pt x="33922" y="18538"/>
                    <a:pt x="35267" y="15419"/>
                  </a:cubicBezTo>
                  <a:cubicBezTo>
                    <a:pt x="37029" y="11383"/>
                    <a:pt x="40506" y="10454"/>
                    <a:pt x="43744" y="7989"/>
                  </a:cubicBezTo>
                  <a:cubicBezTo>
                    <a:pt x="45733" y="6453"/>
                    <a:pt x="46447" y="4144"/>
                    <a:pt x="46709" y="1703"/>
                  </a:cubicBezTo>
                  <a:cubicBezTo>
                    <a:pt x="38101" y="262"/>
                    <a:pt x="31624" y="572"/>
                    <a:pt x="23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g22e2a11de40_0_2037"/>
          <p:cNvGrpSpPr/>
          <p:nvPr/>
        </p:nvGrpSpPr>
        <p:grpSpPr>
          <a:xfrm rot="-3873325">
            <a:off x="598011" y="3566336"/>
            <a:ext cx="1689659" cy="1577237"/>
            <a:chOff x="4007050" y="1688343"/>
            <a:chExt cx="380632" cy="380603"/>
          </a:xfrm>
        </p:grpSpPr>
        <p:sp>
          <p:nvSpPr>
            <p:cNvPr id="846" name="Google Shape;846;g22e2a11de40_0_2037"/>
            <p:cNvSpPr/>
            <p:nvPr/>
          </p:nvSpPr>
          <p:spPr>
            <a:xfrm>
              <a:off x="4040768" y="1688373"/>
              <a:ext cx="128216" cy="380574"/>
            </a:xfrm>
            <a:custGeom>
              <a:rect b="b" l="l" r="r" t="t"/>
              <a:pathLst>
                <a:path extrusionOk="0" h="12980" w="4373">
                  <a:moveTo>
                    <a:pt x="525" y="1"/>
                  </a:moveTo>
                  <a:cubicBezTo>
                    <a:pt x="235" y="1"/>
                    <a:pt x="0" y="234"/>
                    <a:pt x="0" y="522"/>
                  </a:cubicBezTo>
                  <a:lnTo>
                    <a:pt x="0" y="12457"/>
                  </a:lnTo>
                  <a:cubicBezTo>
                    <a:pt x="0" y="12746"/>
                    <a:pt x="235" y="12979"/>
                    <a:pt x="522" y="12979"/>
                  </a:cubicBezTo>
                  <a:lnTo>
                    <a:pt x="3849" y="12979"/>
                  </a:lnTo>
                  <a:cubicBezTo>
                    <a:pt x="4139" y="12979"/>
                    <a:pt x="4372" y="12746"/>
                    <a:pt x="4371" y="12457"/>
                  </a:cubicBezTo>
                  <a:lnTo>
                    <a:pt x="4371" y="522"/>
                  </a:lnTo>
                  <a:cubicBezTo>
                    <a:pt x="4371" y="234"/>
                    <a:pt x="4137" y="1"/>
                    <a:pt x="3849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22e2a11de40_0_2037"/>
            <p:cNvSpPr/>
            <p:nvPr/>
          </p:nvSpPr>
          <p:spPr>
            <a:xfrm>
              <a:off x="4007050" y="1710861"/>
              <a:ext cx="79223" cy="334864"/>
            </a:xfrm>
            <a:custGeom>
              <a:rect b="b" l="l" r="r" t="t"/>
              <a:pathLst>
                <a:path extrusionOk="0" h="11421" w="2702">
                  <a:moveTo>
                    <a:pt x="261" y="1"/>
                  </a:moveTo>
                  <a:cubicBezTo>
                    <a:pt x="118" y="1"/>
                    <a:pt x="0" y="117"/>
                    <a:pt x="0" y="261"/>
                  </a:cubicBezTo>
                  <a:lnTo>
                    <a:pt x="0" y="11166"/>
                  </a:lnTo>
                  <a:cubicBezTo>
                    <a:pt x="0" y="11306"/>
                    <a:pt x="114" y="11421"/>
                    <a:pt x="253" y="11421"/>
                  </a:cubicBezTo>
                  <a:cubicBezTo>
                    <a:pt x="255" y="11421"/>
                    <a:pt x="258" y="11421"/>
                    <a:pt x="261" y="11421"/>
                  </a:cubicBezTo>
                  <a:lnTo>
                    <a:pt x="2441" y="11421"/>
                  </a:lnTo>
                  <a:cubicBezTo>
                    <a:pt x="2585" y="11421"/>
                    <a:pt x="2701" y="11304"/>
                    <a:pt x="2701" y="11160"/>
                  </a:cubicBezTo>
                  <a:lnTo>
                    <a:pt x="2701" y="10437"/>
                  </a:lnTo>
                  <a:lnTo>
                    <a:pt x="2439" y="10118"/>
                  </a:lnTo>
                  <a:lnTo>
                    <a:pt x="2701" y="9790"/>
                  </a:lnTo>
                  <a:lnTo>
                    <a:pt x="2701" y="8682"/>
                  </a:lnTo>
                  <a:lnTo>
                    <a:pt x="2439" y="8360"/>
                  </a:lnTo>
                  <a:lnTo>
                    <a:pt x="2701" y="8038"/>
                  </a:lnTo>
                  <a:lnTo>
                    <a:pt x="2701" y="6929"/>
                  </a:lnTo>
                  <a:lnTo>
                    <a:pt x="2439" y="6622"/>
                  </a:lnTo>
                  <a:lnTo>
                    <a:pt x="2701" y="6283"/>
                  </a:lnTo>
                  <a:lnTo>
                    <a:pt x="2701" y="5174"/>
                  </a:lnTo>
                  <a:lnTo>
                    <a:pt x="2439" y="4852"/>
                  </a:lnTo>
                  <a:lnTo>
                    <a:pt x="2701" y="4530"/>
                  </a:lnTo>
                  <a:lnTo>
                    <a:pt x="2701" y="3423"/>
                  </a:lnTo>
                  <a:lnTo>
                    <a:pt x="2439" y="3125"/>
                  </a:lnTo>
                  <a:lnTo>
                    <a:pt x="2701" y="2778"/>
                  </a:lnTo>
                  <a:lnTo>
                    <a:pt x="2701" y="1680"/>
                  </a:lnTo>
                  <a:lnTo>
                    <a:pt x="2436" y="1358"/>
                  </a:lnTo>
                  <a:lnTo>
                    <a:pt x="2683" y="1036"/>
                  </a:lnTo>
                  <a:lnTo>
                    <a:pt x="2683" y="272"/>
                  </a:lnTo>
                  <a:cubicBezTo>
                    <a:pt x="2697" y="129"/>
                    <a:pt x="2436" y="1"/>
                    <a:pt x="2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22e2a11de40_0_2037"/>
            <p:cNvSpPr/>
            <p:nvPr/>
          </p:nvSpPr>
          <p:spPr>
            <a:xfrm>
              <a:off x="4007050" y="1745078"/>
              <a:ext cx="44449" cy="11288"/>
            </a:xfrm>
            <a:custGeom>
              <a:rect b="b" l="l" r="r" t="t"/>
              <a:pathLst>
                <a:path extrusionOk="0" h="385" w="1516">
                  <a:moveTo>
                    <a:pt x="0" y="1"/>
                  </a:moveTo>
                  <a:lnTo>
                    <a:pt x="0" y="384"/>
                  </a:lnTo>
                  <a:lnTo>
                    <a:pt x="1310" y="384"/>
                  </a:lnTo>
                  <a:cubicBezTo>
                    <a:pt x="1414" y="384"/>
                    <a:pt x="1503" y="308"/>
                    <a:pt x="1509" y="205"/>
                  </a:cubicBezTo>
                  <a:cubicBezTo>
                    <a:pt x="1516" y="93"/>
                    <a:pt x="1427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g22e2a11de40_0_2037"/>
            <p:cNvSpPr/>
            <p:nvPr/>
          </p:nvSpPr>
          <p:spPr>
            <a:xfrm>
              <a:off x="4007050" y="1796270"/>
              <a:ext cx="44449" cy="11259"/>
            </a:xfrm>
            <a:custGeom>
              <a:rect b="b" l="l" r="r" t="t"/>
              <a:pathLst>
                <a:path extrusionOk="0" h="384" w="1516">
                  <a:moveTo>
                    <a:pt x="0" y="0"/>
                  </a:moveTo>
                  <a:lnTo>
                    <a:pt x="0" y="384"/>
                  </a:lnTo>
                  <a:lnTo>
                    <a:pt x="1310" y="384"/>
                  </a:lnTo>
                  <a:cubicBezTo>
                    <a:pt x="1414" y="384"/>
                    <a:pt x="1503" y="307"/>
                    <a:pt x="1509" y="203"/>
                  </a:cubicBezTo>
                  <a:cubicBezTo>
                    <a:pt x="1516" y="92"/>
                    <a:pt x="142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g22e2a11de40_0_2037"/>
            <p:cNvSpPr/>
            <p:nvPr/>
          </p:nvSpPr>
          <p:spPr>
            <a:xfrm>
              <a:off x="4007050" y="1847932"/>
              <a:ext cx="44449" cy="11288"/>
            </a:xfrm>
            <a:custGeom>
              <a:rect b="b" l="l" r="r" t="t"/>
              <a:pathLst>
                <a:path extrusionOk="0" h="385" w="1516">
                  <a:moveTo>
                    <a:pt x="0" y="1"/>
                  </a:moveTo>
                  <a:lnTo>
                    <a:pt x="0" y="384"/>
                  </a:lnTo>
                  <a:lnTo>
                    <a:pt x="1310" y="384"/>
                  </a:lnTo>
                  <a:cubicBezTo>
                    <a:pt x="1414" y="384"/>
                    <a:pt x="1503" y="308"/>
                    <a:pt x="1509" y="205"/>
                  </a:cubicBezTo>
                  <a:cubicBezTo>
                    <a:pt x="1516" y="93"/>
                    <a:pt x="1427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g22e2a11de40_0_2037"/>
            <p:cNvSpPr/>
            <p:nvPr/>
          </p:nvSpPr>
          <p:spPr>
            <a:xfrm>
              <a:off x="4007050" y="1899125"/>
              <a:ext cx="44449" cy="11259"/>
            </a:xfrm>
            <a:custGeom>
              <a:rect b="b" l="l" r="r" t="t"/>
              <a:pathLst>
                <a:path extrusionOk="0" h="384" w="1516">
                  <a:moveTo>
                    <a:pt x="0" y="0"/>
                  </a:moveTo>
                  <a:lnTo>
                    <a:pt x="0" y="384"/>
                  </a:lnTo>
                  <a:lnTo>
                    <a:pt x="1310" y="384"/>
                  </a:lnTo>
                  <a:cubicBezTo>
                    <a:pt x="1414" y="384"/>
                    <a:pt x="1503" y="307"/>
                    <a:pt x="1509" y="203"/>
                  </a:cubicBezTo>
                  <a:cubicBezTo>
                    <a:pt x="1516" y="93"/>
                    <a:pt x="142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g22e2a11de40_0_2037"/>
            <p:cNvSpPr/>
            <p:nvPr/>
          </p:nvSpPr>
          <p:spPr>
            <a:xfrm>
              <a:off x="4007050" y="1950845"/>
              <a:ext cx="44449" cy="11259"/>
            </a:xfrm>
            <a:custGeom>
              <a:rect b="b" l="l" r="r" t="t"/>
              <a:pathLst>
                <a:path extrusionOk="0" h="384" w="1516">
                  <a:moveTo>
                    <a:pt x="0" y="1"/>
                  </a:moveTo>
                  <a:lnTo>
                    <a:pt x="0" y="384"/>
                  </a:lnTo>
                  <a:lnTo>
                    <a:pt x="1310" y="384"/>
                  </a:lnTo>
                  <a:cubicBezTo>
                    <a:pt x="1414" y="384"/>
                    <a:pt x="1503" y="307"/>
                    <a:pt x="1509" y="203"/>
                  </a:cubicBezTo>
                  <a:cubicBezTo>
                    <a:pt x="1516" y="93"/>
                    <a:pt x="1427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22e2a11de40_0_2037"/>
            <p:cNvSpPr/>
            <p:nvPr/>
          </p:nvSpPr>
          <p:spPr>
            <a:xfrm>
              <a:off x="4007608" y="2001979"/>
              <a:ext cx="44478" cy="11288"/>
            </a:xfrm>
            <a:custGeom>
              <a:rect b="b" l="l" r="r" t="t"/>
              <a:pathLst>
                <a:path extrusionOk="0" h="385" w="1517">
                  <a:moveTo>
                    <a:pt x="1" y="1"/>
                  </a:moveTo>
                  <a:lnTo>
                    <a:pt x="1" y="384"/>
                  </a:lnTo>
                  <a:lnTo>
                    <a:pt x="1312" y="384"/>
                  </a:lnTo>
                  <a:cubicBezTo>
                    <a:pt x="1415" y="384"/>
                    <a:pt x="1506" y="307"/>
                    <a:pt x="1512" y="205"/>
                  </a:cubicBezTo>
                  <a:cubicBezTo>
                    <a:pt x="1517" y="93"/>
                    <a:pt x="1429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g22e2a11de40_0_2037"/>
            <p:cNvSpPr/>
            <p:nvPr/>
          </p:nvSpPr>
          <p:spPr>
            <a:xfrm>
              <a:off x="4046984" y="1741178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0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g22e2a11de40_0_2037"/>
            <p:cNvSpPr/>
            <p:nvPr/>
          </p:nvSpPr>
          <p:spPr>
            <a:xfrm>
              <a:off x="4046984" y="1792312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0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22e2a11de40_0_2037"/>
            <p:cNvSpPr/>
            <p:nvPr/>
          </p:nvSpPr>
          <p:spPr>
            <a:xfrm>
              <a:off x="4046984" y="1844033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0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22e2a11de40_0_2037"/>
            <p:cNvSpPr/>
            <p:nvPr/>
          </p:nvSpPr>
          <p:spPr>
            <a:xfrm>
              <a:off x="4046984" y="1895167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1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g22e2a11de40_0_2037"/>
            <p:cNvSpPr/>
            <p:nvPr/>
          </p:nvSpPr>
          <p:spPr>
            <a:xfrm>
              <a:off x="4046984" y="1946887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1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g22e2a11de40_0_2037"/>
            <p:cNvSpPr/>
            <p:nvPr/>
          </p:nvSpPr>
          <p:spPr>
            <a:xfrm>
              <a:off x="4046984" y="1998080"/>
              <a:ext cx="39377" cy="19146"/>
            </a:xfrm>
            <a:custGeom>
              <a:rect b="b" l="l" r="r" t="t"/>
              <a:pathLst>
                <a:path extrusionOk="0" h="653" w="1343">
                  <a:moveTo>
                    <a:pt x="0" y="0"/>
                  </a:moveTo>
                  <a:lnTo>
                    <a:pt x="0" y="652"/>
                  </a:lnTo>
                  <a:lnTo>
                    <a:pt x="1342" y="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g22e2a11de40_0_2037"/>
            <p:cNvSpPr/>
            <p:nvPr/>
          </p:nvSpPr>
          <p:spPr>
            <a:xfrm>
              <a:off x="4086332" y="1750766"/>
              <a:ext cx="37119" cy="256873"/>
            </a:xfrm>
            <a:custGeom>
              <a:rect b="b" l="l" r="r" t="t"/>
              <a:pathLst>
                <a:path extrusionOk="0" h="8761" w="1266">
                  <a:moveTo>
                    <a:pt x="0" y="0"/>
                  </a:moveTo>
                  <a:lnTo>
                    <a:pt x="0" y="8760"/>
                  </a:lnTo>
                  <a:lnTo>
                    <a:pt x="744" y="8760"/>
                  </a:lnTo>
                  <a:cubicBezTo>
                    <a:pt x="1031" y="8760"/>
                    <a:pt x="1266" y="8527"/>
                    <a:pt x="1266" y="8240"/>
                  </a:cubicBezTo>
                  <a:lnTo>
                    <a:pt x="1266" y="522"/>
                  </a:lnTo>
                  <a:cubicBezTo>
                    <a:pt x="1266" y="235"/>
                    <a:pt x="1031" y="0"/>
                    <a:pt x="744" y="0"/>
                  </a:cubicBezTo>
                  <a:close/>
                </a:path>
              </a:pathLst>
            </a:custGeom>
            <a:solidFill>
              <a:srgbClr val="ECC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g22e2a11de40_0_2037"/>
            <p:cNvSpPr/>
            <p:nvPr/>
          </p:nvSpPr>
          <p:spPr>
            <a:xfrm>
              <a:off x="4168398" y="1711360"/>
              <a:ext cx="115257" cy="334512"/>
            </a:xfrm>
            <a:custGeom>
              <a:rect b="b" l="l" r="r" t="t"/>
              <a:pathLst>
                <a:path extrusionOk="0" h="11409" w="3931">
                  <a:moveTo>
                    <a:pt x="1" y="0"/>
                  </a:moveTo>
                  <a:lnTo>
                    <a:pt x="1" y="11408"/>
                  </a:lnTo>
                  <a:lnTo>
                    <a:pt x="3931" y="11408"/>
                  </a:lnTo>
                  <a:lnTo>
                    <a:pt x="3931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g22e2a11de40_0_2037"/>
            <p:cNvSpPr/>
            <p:nvPr/>
          </p:nvSpPr>
          <p:spPr>
            <a:xfrm>
              <a:off x="4185814" y="1695116"/>
              <a:ext cx="11259" cy="366910"/>
            </a:xfrm>
            <a:custGeom>
              <a:rect b="b" l="l" r="r" t="t"/>
              <a:pathLst>
                <a:path extrusionOk="0" h="12514" w="384">
                  <a:moveTo>
                    <a:pt x="192" y="1"/>
                  </a:moveTo>
                  <a:cubicBezTo>
                    <a:pt x="88" y="1"/>
                    <a:pt x="0" y="88"/>
                    <a:pt x="0" y="195"/>
                  </a:cubicBezTo>
                  <a:lnTo>
                    <a:pt x="0" y="12316"/>
                  </a:lnTo>
                  <a:cubicBezTo>
                    <a:pt x="0" y="12415"/>
                    <a:pt x="76" y="12505"/>
                    <a:pt x="175" y="12513"/>
                  </a:cubicBezTo>
                  <a:cubicBezTo>
                    <a:pt x="181" y="12513"/>
                    <a:pt x="187" y="12514"/>
                    <a:pt x="193" y="12514"/>
                  </a:cubicBezTo>
                  <a:cubicBezTo>
                    <a:pt x="299" y="12514"/>
                    <a:pt x="384" y="12427"/>
                    <a:pt x="384" y="12318"/>
                  </a:cubicBezTo>
                  <a:lnTo>
                    <a:pt x="384" y="194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6F3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g22e2a11de40_0_2037"/>
            <p:cNvSpPr/>
            <p:nvPr/>
          </p:nvSpPr>
          <p:spPr>
            <a:xfrm>
              <a:off x="4208889" y="1695116"/>
              <a:ext cx="11259" cy="366910"/>
            </a:xfrm>
            <a:custGeom>
              <a:rect b="b" l="l" r="r" t="t"/>
              <a:pathLst>
                <a:path extrusionOk="0" h="12514" w="384">
                  <a:moveTo>
                    <a:pt x="192" y="1"/>
                  </a:moveTo>
                  <a:cubicBezTo>
                    <a:pt x="86" y="1"/>
                    <a:pt x="0" y="88"/>
                    <a:pt x="0" y="195"/>
                  </a:cubicBezTo>
                  <a:lnTo>
                    <a:pt x="0" y="12316"/>
                  </a:lnTo>
                  <a:cubicBezTo>
                    <a:pt x="0" y="12415"/>
                    <a:pt x="74" y="12505"/>
                    <a:pt x="175" y="12513"/>
                  </a:cubicBezTo>
                  <a:cubicBezTo>
                    <a:pt x="181" y="12513"/>
                    <a:pt x="187" y="12514"/>
                    <a:pt x="193" y="12514"/>
                  </a:cubicBezTo>
                  <a:cubicBezTo>
                    <a:pt x="297" y="12514"/>
                    <a:pt x="384" y="12427"/>
                    <a:pt x="384" y="12318"/>
                  </a:cubicBezTo>
                  <a:lnTo>
                    <a:pt x="384" y="194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6F3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g22e2a11de40_0_2037"/>
            <p:cNvSpPr/>
            <p:nvPr/>
          </p:nvSpPr>
          <p:spPr>
            <a:xfrm>
              <a:off x="4231378" y="1695116"/>
              <a:ext cx="11259" cy="366910"/>
            </a:xfrm>
            <a:custGeom>
              <a:rect b="b" l="l" r="r" t="t"/>
              <a:pathLst>
                <a:path extrusionOk="0" h="12514" w="384">
                  <a:moveTo>
                    <a:pt x="192" y="1"/>
                  </a:moveTo>
                  <a:cubicBezTo>
                    <a:pt x="86" y="1"/>
                    <a:pt x="0" y="88"/>
                    <a:pt x="0" y="195"/>
                  </a:cubicBezTo>
                  <a:lnTo>
                    <a:pt x="0" y="12316"/>
                  </a:lnTo>
                  <a:cubicBezTo>
                    <a:pt x="0" y="12415"/>
                    <a:pt x="74" y="12505"/>
                    <a:pt x="175" y="12513"/>
                  </a:cubicBezTo>
                  <a:cubicBezTo>
                    <a:pt x="181" y="12513"/>
                    <a:pt x="187" y="12514"/>
                    <a:pt x="193" y="12514"/>
                  </a:cubicBezTo>
                  <a:cubicBezTo>
                    <a:pt x="297" y="12514"/>
                    <a:pt x="384" y="12427"/>
                    <a:pt x="384" y="12318"/>
                  </a:cubicBezTo>
                  <a:lnTo>
                    <a:pt x="384" y="194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6F3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g22e2a11de40_0_2037"/>
            <p:cNvSpPr/>
            <p:nvPr/>
          </p:nvSpPr>
          <p:spPr>
            <a:xfrm>
              <a:off x="4254394" y="1695116"/>
              <a:ext cx="11288" cy="366910"/>
            </a:xfrm>
            <a:custGeom>
              <a:rect b="b" l="l" r="r" t="t"/>
              <a:pathLst>
                <a:path extrusionOk="0" h="12514" w="385">
                  <a:moveTo>
                    <a:pt x="192" y="1"/>
                  </a:moveTo>
                  <a:cubicBezTo>
                    <a:pt x="88" y="1"/>
                    <a:pt x="1" y="88"/>
                    <a:pt x="1" y="195"/>
                  </a:cubicBezTo>
                  <a:lnTo>
                    <a:pt x="1" y="12316"/>
                  </a:lnTo>
                  <a:cubicBezTo>
                    <a:pt x="1" y="12415"/>
                    <a:pt x="76" y="12505"/>
                    <a:pt x="175" y="12513"/>
                  </a:cubicBezTo>
                  <a:cubicBezTo>
                    <a:pt x="182" y="12513"/>
                    <a:pt x="188" y="12514"/>
                    <a:pt x="194" y="12514"/>
                  </a:cubicBezTo>
                  <a:cubicBezTo>
                    <a:pt x="299" y="12514"/>
                    <a:pt x="384" y="12427"/>
                    <a:pt x="384" y="12318"/>
                  </a:cubicBezTo>
                  <a:lnTo>
                    <a:pt x="384" y="194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6F3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g22e2a11de40_0_2037"/>
            <p:cNvSpPr/>
            <p:nvPr/>
          </p:nvSpPr>
          <p:spPr>
            <a:xfrm>
              <a:off x="4353935" y="1787181"/>
              <a:ext cx="33747" cy="182810"/>
            </a:xfrm>
            <a:custGeom>
              <a:rect b="b" l="l" r="r" t="t"/>
              <a:pathLst>
                <a:path extrusionOk="0" h="6235" w="1151">
                  <a:moveTo>
                    <a:pt x="0" y="1"/>
                  </a:moveTo>
                  <a:lnTo>
                    <a:pt x="0" y="1107"/>
                  </a:lnTo>
                  <a:lnTo>
                    <a:pt x="578" y="1643"/>
                  </a:lnTo>
                  <a:cubicBezTo>
                    <a:pt x="698" y="1755"/>
                    <a:pt x="767" y="1910"/>
                    <a:pt x="767" y="2073"/>
                  </a:cubicBezTo>
                  <a:lnTo>
                    <a:pt x="767" y="4254"/>
                  </a:lnTo>
                  <a:cubicBezTo>
                    <a:pt x="767" y="4417"/>
                    <a:pt x="698" y="4572"/>
                    <a:pt x="578" y="4684"/>
                  </a:cubicBezTo>
                  <a:lnTo>
                    <a:pt x="0" y="5220"/>
                  </a:lnTo>
                  <a:lnTo>
                    <a:pt x="0" y="6234"/>
                  </a:lnTo>
                  <a:lnTo>
                    <a:pt x="384" y="6234"/>
                  </a:lnTo>
                  <a:lnTo>
                    <a:pt x="384" y="5389"/>
                  </a:lnTo>
                  <a:lnTo>
                    <a:pt x="838" y="4967"/>
                  </a:lnTo>
                  <a:cubicBezTo>
                    <a:pt x="1037" y="4783"/>
                    <a:pt x="1151" y="4523"/>
                    <a:pt x="1151" y="4254"/>
                  </a:cubicBezTo>
                  <a:lnTo>
                    <a:pt x="1151" y="2073"/>
                  </a:lnTo>
                  <a:cubicBezTo>
                    <a:pt x="1151" y="1804"/>
                    <a:pt x="1037" y="1544"/>
                    <a:pt x="838" y="1360"/>
                  </a:cubicBezTo>
                  <a:lnTo>
                    <a:pt x="384" y="93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6F3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22e2a11de40_0_2037"/>
            <p:cNvSpPr/>
            <p:nvPr/>
          </p:nvSpPr>
          <p:spPr>
            <a:xfrm>
              <a:off x="4283626" y="1688373"/>
              <a:ext cx="82125" cy="380574"/>
            </a:xfrm>
            <a:custGeom>
              <a:rect b="b" l="l" r="r" t="t"/>
              <a:pathLst>
                <a:path extrusionOk="0" h="12980" w="2801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lnTo>
                    <a:pt x="1" y="12457"/>
                  </a:lnTo>
                  <a:cubicBezTo>
                    <a:pt x="1" y="12746"/>
                    <a:pt x="235" y="12979"/>
                    <a:pt x="522" y="12979"/>
                  </a:cubicBezTo>
                  <a:lnTo>
                    <a:pt x="2277" y="12979"/>
                  </a:lnTo>
                  <a:cubicBezTo>
                    <a:pt x="2567" y="12979"/>
                    <a:pt x="2800" y="12746"/>
                    <a:pt x="2798" y="12457"/>
                  </a:cubicBezTo>
                  <a:lnTo>
                    <a:pt x="2798" y="522"/>
                  </a:lnTo>
                  <a:cubicBezTo>
                    <a:pt x="2798" y="234"/>
                    <a:pt x="2565" y="1"/>
                    <a:pt x="2277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22e2a11de40_0_2037"/>
            <p:cNvSpPr/>
            <p:nvPr/>
          </p:nvSpPr>
          <p:spPr>
            <a:xfrm>
              <a:off x="4327254" y="1688343"/>
              <a:ext cx="38497" cy="380603"/>
            </a:xfrm>
            <a:custGeom>
              <a:rect b="b" l="l" r="r" t="t"/>
              <a:pathLst>
                <a:path extrusionOk="0" h="12981" w="1313">
                  <a:moveTo>
                    <a:pt x="1" y="0"/>
                  </a:moveTo>
                  <a:cubicBezTo>
                    <a:pt x="290" y="0"/>
                    <a:pt x="525" y="233"/>
                    <a:pt x="525" y="522"/>
                  </a:cubicBezTo>
                  <a:lnTo>
                    <a:pt x="525" y="12458"/>
                  </a:lnTo>
                  <a:cubicBezTo>
                    <a:pt x="525" y="12747"/>
                    <a:pt x="290" y="12980"/>
                    <a:pt x="1" y="12980"/>
                  </a:cubicBezTo>
                  <a:lnTo>
                    <a:pt x="789" y="12980"/>
                  </a:lnTo>
                  <a:cubicBezTo>
                    <a:pt x="1077" y="12980"/>
                    <a:pt x="1310" y="12747"/>
                    <a:pt x="1310" y="12458"/>
                  </a:cubicBezTo>
                  <a:lnTo>
                    <a:pt x="1310" y="523"/>
                  </a:lnTo>
                  <a:cubicBezTo>
                    <a:pt x="1312" y="233"/>
                    <a:pt x="1077" y="0"/>
                    <a:pt x="787" y="0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g22e2a11de40_0_2037"/>
            <p:cNvSpPr/>
            <p:nvPr/>
          </p:nvSpPr>
          <p:spPr>
            <a:xfrm>
              <a:off x="4329600" y="1797033"/>
              <a:ext cx="11493" cy="11493"/>
            </a:xfrm>
            <a:custGeom>
              <a:rect b="b" l="l" r="r" t="t"/>
              <a:pathLst>
                <a:path extrusionOk="0" h="392" w="392">
                  <a:moveTo>
                    <a:pt x="195" y="1"/>
                  </a:moveTo>
                  <a:cubicBezTo>
                    <a:pt x="89" y="1"/>
                    <a:pt x="0" y="89"/>
                    <a:pt x="0" y="197"/>
                  </a:cubicBezTo>
                  <a:cubicBezTo>
                    <a:pt x="0" y="301"/>
                    <a:pt x="88" y="392"/>
                    <a:pt x="195" y="392"/>
                  </a:cubicBezTo>
                  <a:cubicBezTo>
                    <a:pt x="302" y="392"/>
                    <a:pt x="391" y="301"/>
                    <a:pt x="391" y="197"/>
                  </a:cubicBezTo>
                  <a:cubicBezTo>
                    <a:pt x="391" y="91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g22e2a11de40_0_2037"/>
            <p:cNvSpPr/>
            <p:nvPr/>
          </p:nvSpPr>
          <p:spPr>
            <a:xfrm>
              <a:off x="4329600" y="1827349"/>
              <a:ext cx="11493" cy="11493"/>
            </a:xfrm>
            <a:custGeom>
              <a:rect b="b" l="l" r="r" t="t"/>
              <a:pathLst>
                <a:path extrusionOk="0" h="392" w="392">
                  <a:moveTo>
                    <a:pt x="195" y="0"/>
                  </a:moveTo>
                  <a:cubicBezTo>
                    <a:pt x="88" y="0"/>
                    <a:pt x="0" y="88"/>
                    <a:pt x="0" y="195"/>
                  </a:cubicBezTo>
                  <a:cubicBezTo>
                    <a:pt x="0" y="301"/>
                    <a:pt x="88" y="392"/>
                    <a:pt x="195" y="392"/>
                  </a:cubicBezTo>
                  <a:cubicBezTo>
                    <a:pt x="301" y="392"/>
                    <a:pt x="391" y="303"/>
                    <a:pt x="391" y="195"/>
                  </a:cubicBezTo>
                  <a:cubicBezTo>
                    <a:pt x="391" y="91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g22e2a11de40_0_2037"/>
            <p:cNvSpPr/>
            <p:nvPr/>
          </p:nvSpPr>
          <p:spPr>
            <a:xfrm>
              <a:off x="4329600" y="1857696"/>
              <a:ext cx="11493" cy="11493"/>
            </a:xfrm>
            <a:custGeom>
              <a:rect b="b" l="l" r="r" t="t"/>
              <a:pathLst>
                <a:path extrusionOk="0" h="392" w="392">
                  <a:moveTo>
                    <a:pt x="195" y="1"/>
                  </a:moveTo>
                  <a:cubicBezTo>
                    <a:pt x="88" y="1"/>
                    <a:pt x="0" y="88"/>
                    <a:pt x="0" y="196"/>
                  </a:cubicBezTo>
                  <a:cubicBezTo>
                    <a:pt x="0" y="301"/>
                    <a:pt x="88" y="392"/>
                    <a:pt x="195" y="392"/>
                  </a:cubicBezTo>
                  <a:cubicBezTo>
                    <a:pt x="301" y="392"/>
                    <a:pt x="391" y="301"/>
                    <a:pt x="391" y="196"/>
                  </a:cubicBezTo>
                  <a:cubicBezTo>
                    <a:pt x="391" y="91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g22e2a11de40_0_2037"/>
            <p:cNvSpPr/>
            <p:nvPr/>
          </p:nvSpPr>
          <p:spPr>
            <a:xfrm>
              <a:off x="4329600" y="1888013"/>
              <a:ext cx="11493" cy="11493"/>
            </a:xfrm>
            <a:custGeom>
              <a:rect b="b" l="l" r="r" t="t"/>
              <a:pathLst>
                <a:path extrusionOk="0" h="392" w="392">
                  <a:moveTo>
                    <a:pt x="195" y="1"/>
                  </a:moveTo>
                  <a:cubicBezTo>
                    <a:pt x="89" y="1"/>
                    <a:pt x="0" y="90"/>
                    <a:pt x="0" y="195"/>
                  </a:cubicBezTo>
                  <a:cubicBezTo>
                    <a:pt x="0" y="301"/>
                    <a:pt x="88" y="392"/>
                    <a:pt x="195" y="392"/>
                  </a:cubicBezTo>
                  <a:cubicBezTo>
                    <a:pt x="302" y="392"/>
                    <a:pt x="391" y="301"/>
                    <a:pt x="391" y="195"/>
                  </a:cubicBezTo>
                  <a:cubicBezTo>
                    <a:pt x="391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g22e2a11de40_0_2037"/>
            <p:cNvSpPr/>
            <p:nvPr/>
          </p:nvSpPr>
          <p:spPr>
            <a:xfrm>
              <a:off x="4329600" y="1918271"/>
              <a:ext cx="11493" cy="11523"/>
            </a:xfrm>
            <a:custGeom>
              <a:rect b="b" l="l" r="r" t="t"/>
              <a:pathLst>
                <a:path extrusionOk="0" h="393" w="392">
                  <a:moveTo>
                    <a:pt x="195" y="1"/>
                  </a:moveTo>
                  <a:cubicBezTo>
                    <a:pt x="89" y="1"/>
                    <a:pt x="0" y="91"/>
                    <a:pt x="0" y="197"/>
                  </a:cubicBezTo>
                  <a:cubicBezTo>
                    <a:pt x="0" y="303"/>
                    <a:pt x="88" y="392"/>
                    <a:pt x="195" y="392"/>
                  </a:cubicBezTo>
                  <a:cubicBezTo>
                    <a:pt x="302" y="392"/>
                    <a:pt x="391" y="305"/>
                    <a:pt x="391" y="197"/>
                  </a:cubicBezTo>
                  <a:cubicBezTo>
                    <a:pt x="391" y="91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g22e2a11de40_0_2037"/>
            <p:cNvSpPr/>
            <p:nvPr/>
          </p:nvSpPr>
          <p:spPr>
            <a:xfrm>
              <a:off x="4329600" y="1948646"/>
              <a:ext cx="11493" cy="11493"/>
            </a:xfrm>
            <a:custGeom>
              <a:rect b="b" l="l" r="r" t="t"/>
              <a:pathLst>
                <a:path extrusionOk="0" h="392" w="392">
                  <a:moveTo>
                    <a:pt x="195" y="0"/>
                  </a:moveTo>
                  <a:cubicBezTo>
                    <a:pt x="88" y="0"/>
                    <a:pt x="0" y="89"/>
                    <a:pt x="0" y="197"/>
                  </a:cubicBezTo>
                  <a:cubicBezTo>
                    <a:pt x="0" y="303"/>
                    <a:pt x="88" y="391"/>
                    <a:pt x="195" y="391"/>
                  </a:cubicBezTo>
                  <a:cubicBezTo>
                    <a:pt x="301" y="391"/>
                    <a:pt x="391" y="303"/>
                    <a:pt x="391" y="197"/>
                  </a:cubicBezTo>
                  <a:cubicBezTo>
                    <a:pt x="391" y="91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g22e2a11de40_0_2037"/>
            <p:cNvSpPr/>
            <p:nvPr/>
          </p:nvSpPr>
          <p:spPr>
            <a:xfrm>
              <a:off x="4308020" y="1812220"/>
              <a:ext cx="11757" cy="11523"/>
            </a:xfrm>
            <a:custGeom>
              <a:rect b="b" l="l" r="r" t="t"/>
              <a:pathLst>
                <a:path extrusionOk="0" h="393" w="401">
                  <a:moveTo>
                    <a:pt x="201" y="0"/>
                  </a:moveTo>
                  <a:cubicBezTo>
                    <a:pt x="100" y="0"/>
                    <a:pt x="15" y="83"/>
                    <a:pt x="8" y="182"/>
                  </a:cubicBezTo>
                  <a:cubicBezTo>
                    <a:pt x="0" y="294"/>
                    <a:pt x="92" y="392"/>
                    <a:pt x="202" y="392"/>
                  </a:cubicBezTo>
                  <a:cubicBezTo>
                    <a:pt x="308" y="392"/>
                    <a:pt x="399" y="302"/>
                    <a:pt x="400" y="196"/>
                  </a:cubicBezTo>
                  <a:cubicBezTo>
                    <a:pt x="400" y="95"/>
                    <a:pt x="318" y="9"/>
                    <a:pt x="216" y="1"/>
                  </a:cubicBezTo>
                  <a:cubicBezTo>
                    <a:pt x="211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g22e2a11de40_0_2037"/>
            <p:cNvSpPr/>
            <p:nvPr/>
          </p:nvSpPr>
          <p:spPr>
            <a:xfrm>
              <a:off x="4308020" y="1842479"/>
              <a:ext cx="11699" cy="11523"/>
            </a:xfrm>
            <a:custGeom>
              <a:rect b="b" l="l" r="r" t="t"/>
              <a:pathLst>
                <a:path extrusionOk="0" h="393" w="399">
                  <a:moveTo>
                    <a:pt x="203" y="1"/>
                  </a:moveTo>
                  <a:cubicBezTo>
                    <a:pt x="103" y="1"/>
                    <a:pt x="15" y="82"/>
                    <a:pt x="8" y="184"/>
                  </a:cubicBezTo>
                  <a:cubicBezTo>
                    <a:pt x="0" y="296"/>
                    <a:pt x="92" y="392"/>
                    <a:pt x="202" y="392"/>
                  </a:cubicBezTo>
                  <a:cubicBezTo>
                    <a:pt x="308" y="392"/>
                    <a:pt x="399" y="305"/>
                    <a:pt x="399" y="198"/>
                  </a:cubicBezTo>
                  <a:cubicBezTo>
                    <a:pt x="399" y="96"/>
                    <a:pt x="319" y="12"/>
                    <a:pt x="219" y="1"/>
                  </a:cubicBezTo>
                  <a:cubicBezTo>
                    <a:pt x="214" y="1"/>
                    <a:pt x="209" y="1"/>
                    <a:pt x="203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g22e2a11de40_0_2037"/>
            <p:cNvSpPr/>
            <p:nvPr/>
          </p:nvSpPr>
          <p:spPr>
            <a:xfrm>
              <a:off x="4308020" y="1872795"/>
              <a:ext cx="11757" cy="11523"/>
            </a:xfrm>
            <a:custGeom>
              <a:rect b="b" l="l" r="r" t="t"/>
              <a:pathLst>
                <a:path extrusionOk="0" h="393" w="401">
                  <a:moveTo>
                    <a:pt x="203" y="1"/>
                  </a:moveTo>
                  <a:cubicBezTo>
                    <a:pt x="101" y="1"/>
                    <a:pt x="15" y="82"/>
                    <a:pt x="8" y="184"/>
                  </a:cubicBezTo>
                  <a:cubicBezTo>
                    <a:pt x="0" y="294"/>
                    <a:pt x="92" y="392"/>
                    <a:pt x="202" y="392"/>
                  </a:cubicBezTo>
                  <a:cubicBezTo>
                    <a:pt x="308" y="392"/>
                    <a:pt x="399" y="303"/>
                    <a:pt x="400" y="197"/>
                  </a:cubicBezTo>
                  <a:cubicBezTo>
                    <a:pt x="400" y="93"/>
                    <a:pt x="318" y="9"/>
                    <a:pt x="216" y="1"/>
                  </a:cubicBez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g22e2a11de40_0_2037"/>
            <p:cNvSpPr/>
            <p:nvPr/>
          </p:nvSpPr>
          <p:spPr>
            <a:xfrm>
              <a:off x="4308020" y="1903171"/>
              <a:ext cx="11757" cy="11493"/>
            </a:xfrm>
            <a:custGeom>
              <a:rect b="b" l="l" r="r" t="t"/>
              <a:pathLst>
                <a:path extrusionOk="0" h="392" w="401">
                  <a:moveTo>
                    <a:pt x="203" y="0"/>
                  </a:moveTo>
                  <a:cubicBezTo>
                    <a:pt x="101" y="0"/>
                    <a:pt x="15" y="82"/>
                    <a:pt x="8" y="183"/>
                  </a:cubicBezTo>
                  <a:cubicBezTo>
                    <a:pt x="0" y="294"/>
                    <a:pt x="92" y="392"/>
                    <a:pt x="202" y="392"/>
                  </a:cubicBezTo>
                  <a:cubicBezTo>
                    <a:pt x="308" y="392"/>
                    <a:pt x="399" y="301"/>
                    <a:pt x="400" y="197"/>
                  </a:cubicBezTo>
                  <a:cubicBezTo>
                    <a:pt x="400" y="94"/>
                    <a:pt x="318" y="8"/>
                    <a:pt x="216" y="1"/>
                  </a:cubicBezTo>
                  <a:cubicBezTo>
                    <a:pt x="212" y="0"/>
                    <a:pt x="207" y="0"/>
                    <a:pt x="203" y="0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g22e2a11de40_0_2037"/>
            <p:cNvSpPr/>
            <p:nvPr/>
          </p:nvSpPr>
          <p:spPr>
            <a:xfrm>
              <a:off x="4308225" y="1933488"/>
              <a:ext cx="11640" cy="11493"/>
            </a:xfrm>
            <a:custGeom>
              <a:rect b="b" l="l" r="r" t="t"/>
              <a:pathLst>
                <a:path extrusionOk="0" h="392" w="397">
                  <a:moveTo>
                    <a:pt x="195" y="0"/>
                  </a:moveTo>
                  <a:cubicBezTo>
                    <a:pt x="90" y="0"/>
                    <a:pt x="1" y="89"/>
                    <a:pt x="1" y="195"/>
                  </a:cubicBezTo>
                  <a:cubicBezTo>
                    <a:pt x="1" y="303"/>
                    <a:pt x="88" y="392"/>
                    <a:pt x="195" y="392"/>
                  </a:cubicBezTo>
                  <a:cubicBezTo>
                    <a:pt x="300" y="392"/>
                    <a:pt x="387" y="307"/>
                    <a:pt x="393" y="201"/>
                  </a:cubicBezTo>
                  <a:cubicBezTo>
                    <a:pt x="396" y="96"/>
                    <a:pt x="311" y="3"/>
                    <a:pt x="203" y="0"/>
                  </a:cubicBezTo>
                  <a:cubicBezTo>
                    <a:pt x="201" y="0"/>
                    <a:pt x="198" y="0"/>
                    <a:pt x="195" y="0"/>
                  </a:cubicBezTo>
                  <a:close/>
                </a:path>
              </a:pathLst>
            </a:custGeom>
            <a:solidFill>
              <a:srgbClr val="FA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g22e2a11de40_0_2037"/>
          <p:cNvGrpSpPr/>
          <p:nvPr/>
        </p:nvGrpSpPr>
        <p:grpSpPr>
          <a:xfrm>
            <a:off x="577053" y="931096"/>
            <a:ext cx="1187775" cy="867388"/>
            <a:chOff x="2360850" y="2907176"/>
            <a:chExt cx="377407" cy="380017"/>
          </a:xfrm>
        </p:grpSpPr>
        <p:sp>
          <p:nvSpPr>
            <p:cNvPr id="881" name="Google Shape;881;g22e2a11de40_0_2037"/>
            <p:cNvSpPr/>
            <p:nvPr/>
          </p:nvSpPr>
          <p:spPr>
            <a:xfrm>
              <a:off x="2470037" y="3001850"/>
              <a:ext cx="11259" cy="112794"/>
            </a:xfrm>
            <a:custGeom>
              <a:rect b="b" l="l" r="r" t="t"/>
              <a:pathLst>
                <a:path extrusionOk="0" h="3847" w="384">
                  <a:moveTo>
                    <a:pt x="195" y="0"/>
                  </a:moveTo>
                  <a:cubicBezTo>
                    <a:pt x="190" y="0"/>
                    <a:pt x="186" y="0"/>
                    <a:pt x="181" y="1"/>
                  </a:cubicBezTo>
                  <a:cubicBezTo>
                    <a:pt x="77" y="8"/>
                    <a:pt x="0" y="96"/>
                    <a:pt x="0" y="200"/>
                  </a:cubicBezTo>
                  <a:lnTo>
                    <a:pt x="0" y="3653"/>
                  </a:lnTo>
                  <a:cubicBezTo>
                    <a:pt x="0" y="3759"/>
                    <a:pt x="83" y="3846"/>
                    <a:pt x="189" y="3846"/>
                  </a:cubicBezTo>
                  <a:cubicBezTo>
                    <a:pt x="190" y="3846"/>
                    <a:pt x="191" y="3846"/>
                    <a:pt x="192" y="3846"/>
                  </a:cubicBezTo>
                  <a:cubicBezTo>
                    <a:pt x="298" y="3846"/>
                    <a:pt x="384" y="3783"/>
                    <a:pt x="384" y="3783"/>
                  </a:cubicBezTo>
                  <a:lnTo>
                    <a:pt x="384" y="192"/>
                  </a:lnTo>
                  <a:cubicBezTo>
                    <a:pt x="384" y="86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g22e2a11de40_0_2037"/>
            <p:cNvSpPr/>
            <p:nvPr/>
          </p:nvSpPr>
          <p:spPr>
            <a:xfrm>
              <a:off x="2439457" y="3099955"/>
              <a:ext cx="41752" cy="25508"/>
            </a:xfrm>
            <a:custGeom>
              <a:rect b="b" l="l" r="r" t="t"/>
              <a:pathLst>
                <a:path extrusionOk="0" h="870" w="1424">
                  <a:moveTo>
                    <a:pt x="712" y="0"/>
                  </a:moveTo>
                  <a:cubicBezTo>
                    <a:pt x="319" y="0"/>
                    <a:pt x="0" y="195"/>
                    <a:pt x="0" y="436"/>
                  </a:cubicBezTo>
                  <a:cubicBezTo>
                    <a:pt x="0" y="675"/>
                    <a:pt x="319" y="870"/>
                    <a:pt x="712" y="870"/>
                  </a:cubicBezTo>
                  <a:cubicBezTo>
                    <a:pt x="1105" y="870"/>
                    <a:pt x="1424" y="675"/>
                    <a:pt x="1424" y="436"/>
                  </a:cubicBezTo>
                  <a:cubicBezTo>
                    <a:pt x="1424" y="195"/>
                    <a:pt x="1105" y="0"/>
                    <a:pt x="712" y="0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g22e2a11de40_0_2037"/>
            <p:cNvSpPr/>
            <p:nvPr/>
          </p:nvSpPr>
          <p:spPr>
            <a:xfrm>
              <a:off x="2416059" y="2907440"/>
              <a:ext cx="41957" cy="112794"/>
            </a:xfrm>
            <a:custGeom>
              <a:rect b="b" l="l" r="r" t="t"/>
              <a:pathLst>
                <a:path extrusionOk="0" h="3847" w="1431">
                  <a:moveTo>
                    <a:pt x="193" y="1"/>
                  </a:moveTo>
                  <a:cubicBezTo>
                    <a:pt x="162" y="1"/>
                    <a:pt x="131" y="8"/>
                    <a:pt x="101" y="24"/>
                  </a:cubicBezTo>
                  <a:cubicBezTo>
                    <a:pt x="38" y="58"/>
                    <a:pt x="1" y="127"/>
                    <a:pt x="1" y="199"/>
                  </a:cubicBezTo>
                  <a:lnTo>
                    <a:pt x="1" y="3655"/>
                  </a:lnTo>
                  <a:cubicBezTo>
                    <a:pt x="1" y="3760"/>
                    <a:pt x="88" y="3846"/>
                    <a:pt x="193" y="3846"/>
                  </a:cubicBezTo>
                  <a:cubicBezTo>
                    <a:pt x="297" y="3846"/>
                    <a:pt x="381" y="3763"/>
                    <a:pt x="384" y="3763"/>
                  </a:cubicBezTo>
                  <a:cubicBezTo>
                    <a:pt x="384" y="3763"/>
                    <a:pt x="384" y="3764"/>
                    <a:pt x="384" y="3764"/>
                  </a:cubicBezTo>
                  <a:lnTo>
                    <a:pt x="384" y="920"/>
                  </a:lnTo>
                  <a:lnTo>
                    <a:pt x="936" y="1891"/>
                  </a:lnTo>
                  <a:cubicBezTo>
                    <a:pt x="1013" y="2026"/>
                    <a:pt x="990" y="2196"/>
                    <a:pt x="881" y="2305"/>
                  </a:cubicBezTo>
                  <a:cubicBezTo>
                    <a:pt x="805" y="2382"/>
                    <a:pt x="806" y="2507"/>
                    <a:pt x="887" y="2581"/>
                  </a:cubicBezTo>
                  <a:cubicBezTo>
                    <a:pt x="923" y="2615"/>
                    <a:pt x="969" y="2631"/>
                    <a:pt x="1016" y="2631"/>
                  </a:cubicBezTo>
                  <a:cubicBezTo>
                    <a:pt x="1068" y="2631"/>
                    <a:pt x="1121" y="2610"/>
                    <a:pt x="1159" y="2570"/>
                  </a:cubicBezTo>
                  <a:cubicBezTo>
                    <a:pt x="1384" y="2339"/>
                    <a:pt x="1430" y="1983"/>
                    <a:pt x="1271" y="1702"/>
                  </a:cubicBezTo>
                  <a:lnTo>
                    <a:pt x="360" y="99"/>
                  </a:lnTo>
                  <a:cubicBezTo>
                    <a:pt x="324" y="37"/>
                    <a:pt x="260" y="1"/>
                    <a:pt x="193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g22e2a11de40_0_2037"/>
            <p:cNvSpPr/>
            <p:nvPr/>
          </p:nvSpPr>
          <p:spPr>
            <a:xfrm>
              <a:off x="2385801" y="3005486"/>
              <a:ext cx="41722" cy="25538"/>
            </a:xfrm>
            <a:custGeom>
              <a:rect b="b" l="l" r="r" t="t"/>
              <a:pathLst>
                <a:path extrusionOk="0" h="871" w="1423">
                  <a:moveTo>
                    <a:pt x="711" y="1"/>
                  </a:moveTo>
                  <a:cubicBezTo>
                    <a:pt x="318" y="1"/>
                    <a:pt x="0" y="196"/>
                    <a:pt x="0" y="436"/>
                  </a:cubicBezTo>
                  <a:cubicBezTo>
                    <a:pt x="0" y="676"/>
                    <a:pt x="318" y="871"/>
                    <a:pt x="711" y="871"/>
                  </a:cubicBezTo>
                  <a:cubicBezTo>
                    <a:pt x="1103" y="871"/>
                    <a:pt x="1422" y="676"/>
                    <a:pt x="1422" y="436"/>
                  </a:cubicBezTo>
                  <a:cubicBezTo>
                    <a:pt x="1422" y="196"/>
                    <a:pt x="1103" y="1"/>
                    <a:pt x="711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g22e2a11de40_0_2037"/>
            <p:cNvSpPr/>
            <p:nvPr/>
          </p:nvSpPr>
          <p:spPr>
            <a:xfrm>
              <a:off x="2643788" y="2919285"/>
              <a:ext cx="11259" cy="100978"/>
            </a:xfrm>
            <a:custGeom>
              <a:rect b="b" l="l" r="r" t="t"/>
              <a:pathLst>
                <a:path extrusionOk="0" h="3444" w="384">
                  <a:moveTo>
                    <a:pt x="383" y="0"/>
                  </a:moveTo>
                  <a:lnTo>
                    <a:pt x="0" y="312"/>
                  </a:lnTo>
                  <a:lnTo>
                    <a:pt x="0" y="3246"/>
                  </a:lnTo>
                  <a:cubicBezTo>
                    <a:pt x="0" y="3352"/>
                    <a:pt x="83" y="3441"/>
                    <a:pt x="187" y="3444"/>
                  </a:cubicBezTo>
                  <a:cubicBezTo>
                    <a:pt x="188" y="3444"/>
                    <a:pt x="189" y="3444"/>
                    <a:pt x="190" y="3444"/>
                  </a:cubicBezTo>
                  <a:cubicBezTo>
                    <a:pt x="296" y="3444"/>
                    <a:pt x="383" y="3367"/>
                    <a:pt x="383" y="3367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22e2a11de40_0_2037"/>
            <p:cNvSpPr/>
            <p:nvPr/>
          </p:nvSpPr>
          <p:spPr>
            <a:xfrm>
              <a:off x="2567321" y="2938020"/>
              <a:ext cx="11259" cy="107223"/>
            </a:xfrm>
            <a:custGeom>
              <a:rect b="b" l="l" r="r" t="t"/>
              <a:pathLst>
                <a:path extrusionOk="0" h="3657" w="384">
                  <a:moveTo>
                    <a:pt x="384" y="1"/>
                  </a:moveTo>
                  <a:cubicBezTo>
                    <a:pt x="384" y="1"/>
                    <a:pt x="169" y="317"/>
                    <a:pt x="0" y="509"/>
                  </a:cubicBezTo>
                  <a:lnTo>
                    <a:pt x="0" y="3458"/>
                  </a:lnTo>
                  <a:cubicBezTo>
                    <a:pt x="0" y="3565"/>
                    <a:pt x="85" y="3656"/>
                    <a:pt x="191" y="3656"/>
                  </a:cubicBezTo>
                  <a:cubicBezTo>
                    <a:pt x="192" y="3656"/>
                    <a:pt x="193" y="3656"/>
                    <a:pt x="194" y="3656"/>
                  </a:cubicBezTo>
                  <a:cubicBezTo>
                    <a:pt x="299" y="3653"/>
                    <a:pt x="384" y="3580"/>
                    <a:pt x="384" y="3580"/>
                  </a:cubicBezTo>
                  <a:lnTo>
                    <a:pt x="384" y="1"/>
                  </a:ln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g22e2a11de40_0_2037"/>
            <p:cNvSpPr/>
            <p:nvPr/>
          </p:nvSpPr>
          <p:spPr>
            <a:xfrm>
              <a:off x="2536594" y="3030408"/>
              <a:ext cx="41781" cy="25538"/>
            </a:xfrm>
            <a:custGeom>
              <a:rect b="b" l="l" r="r" t="t"/>
              <a:pathLst>
                <a:path extrusionOk="0" h="871" w="1425">
                  <a:moveTo>
                    <a:pt x="712" y="1"/>
                  </a:moveTo>
                  <a:cubicBezTo>
                    <a:pt x="320" y="1"/>
                    <a:pt x="1" y="195"/>
                    <a:pt x="1" y="436"/>
                  </a:cubicBezTo>
                  <a:cubicBezTo>
                    <a:pt x="1" y="676"/>
                    <a:pt x="320" y="870"/>
                    <a:pt x="712" y="870"/>
                  </a:cubicBezTo>
                  <a:cubicBezTo>
                    <a:pt x="1105" y="870"/>
                    <a:pt x="1424" y="676"/>
                    <a:pt x="1424" y="436"/>
                  </a:cubicBezTo>
                  <a:cubicBezTo>
                    <a:pt x="1424" y="195"/>
                    <a:pt x="1105" y="1"/>
                    <a:pt x="712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g22e2a11de40_0_2037"/>
            <p:cNvSpPr/>
            <p:nvPr/>
          </p:nvSpPr>
          <p:spPr>
            <a:xfrm>
              <a:off x="2613471" y="3005486"/>
              <a:ext cx="41752" cy="25538"/>
            </a:xfrm>
            <a:custGeom>
              <a:rect b="b" l="l" r="r" t="t"/>
              <a:pathLst>
                <a:path extrusionOk="0" h="871" w="1424">
                  <a:moveTo>
                    <a:pt x="712" y="1"/>
                  </a:moveTo>
                  <a:cubicBezTo>
                    <a:pt x="319" y="1"/>
                    <a:pt x="0" y="196"/>
                    <a:pt x="0" y="436"/>
                  </a:cubicBezTo>
                  <a:cubicBezTo>
                    <a:pt x="0" y="676"/>
                    <a:pt x="319" y="871"/>
                    <a:pt x="712" y="871"/>
                  </a:cubicBezTo>
                  <a:cubicBezTo>
                    <a:pt x="1105" y="871"/>
                    <a:pt x="1424" y="676"/>
                    <a:pt x="1424" y="436"/>
                  </a:cubicBezTo>
                  <a:cubicBezTo>
                    <a:pt x="1424" y="196"/>
                    <a:pt x="1105" y="1"/>
                    <a:pt x="712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g22e2a11de40_0_2037"/>
            <p:cNvSpPr/>
            <p:nvPr/>
          </p:nvSpPr>
          <p:spPr>
            <a:xfrm>
              <a:off x="2566735" y="2913597"/>
              <a:ext cx="88370" cy="51955"/>
            </a:xfrm>
            <a:custGeom>
              <a:rect b="b" l="l" r="r" t="t"/>
              <a:pathLst>
                <a:path extrusionOk="0" h="1772" w="3014">
                  <a:moveTo>
                    <a:pt x="2756" y="1"/>
                  </a:moveTo>
                  <a:cubicBezTo>
                    <a:pt x="2730" y="1"/>
                    <a:pt x="2703" y="5"/>
                    <a:pt x="2676" y="13"/>
                  </a:cubicBezTo>
                  <a:lnTo>
                    <a:pt x="180" y="823"/>
                  </a:lnTo>
                  <a:cubicBezTo>
                    <a:pt x="73" y="855"/>
                    <a:pt x="0" y="955"/>
                    <a:pt x="0" y="1066"/>
                  </a:cubicBezTo>
                  <a:lnTo>
                    <a:pt x="0" y="1771"/>
                  </a:lnTo>
                  <a:lnTo>
                    <a:pt x="3011" y="796"/>
                  </a:lnTo>
                  <a:lnTo>
                    <a:pt x="3013" y="257"/>
                  </a:lnTo>
                  <a:cubicBezTo>
                    <a:pt x="3013" y="111"/>
                    <a:pt x="2893" y="1"/>
                    <a:pt x="2756" y="1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g22e2a11de40_0_2037"/>
            <p:cNvSpPr/>
            <p:nvPr/>
          </p:nvSpPr>
          <p:spPr>
            <a:xfrm>
              <a:off x="2596817" y="3108927"/>
              <a:ext cx="102620" cy="60047"/>
            </a:xfrm>
            <a:custGeom>
              <a:rect b="b" l="l" r="r" t="t"/>
              <a:pathLst>
                <a:path extrusionOk="0" h="2048" w="3500">
                  <a:moveTo>
                    <a:pt x="274" y="1"/>
                  </a:moveTo>
                  <a:cubicBezTo>
                    <a:pt x="114" y="1"/>
                    <a:pt x="1" y="193"/>
                    <a:pt x="152" y="358"/>
                  </a:cubicBezTo>
                  <a:cubicBezTo>
                    <a:pt x="168" y="375"/>
                    <a:pt x="191" y="384"/>
                    <a:pt x="215" y="384"/>
                  </a:cubicBezTo>
                  <a:lnTo>
                    <a:pt x="3088" y="384"/>
                  </a:lnTo>
                  <a:cubicBezTo>
                    <a:pt x="3104" y="384"/>
                    <a:pt x="3116" y="398"/>
                    <a:pt x="3116" y="413"/>
                  </a:cubicBezTo>
                  <a:lnTo>
                    <a:pt x="3116" y="1911"/>
                  </a:lnTo>
                  <a:cubicBezTo>
                    <a:pt x="3116" y="1935"/>
                    <a:pt x="3124" y="1958"/>
                    <a:pt x="3144" y="1976"/>
                  </a:cubicBezTo>
                  <a:cubicBezTo>
                    <a:pt x="3198" y="2026"/>
                    <a:pt x="3255" y="2047"/>
                    <a:pt x="3308" y="2047"/>
                  </a:cubicBezTo>
                  <a:cubicBezTo>
                    <a:pt x="3414" y="2047"/>
                    <a:pt x="3499" y="1962"/>
                    <a:pt x="3499" y="1855"/>
                  </a:cubicBezTo>
                  <a:lnTo>
                    <a:pt x="3499" y="200"/>
                  </a:lnTo>
                  <a:cubicBezTo>
                    <a:pt x="3499" y="91"/>
                    <a:pt x="3412" y="1"/>
                    <a:pt x="3300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g22e2a11de40_0_2037"/>
            <p:cNvSpPr/>
            <p:nvPr/>
          </p:nvSpPr>
          <p:spPr>
            <a:xfrm>
              <a:off x="2494783" y="3147160"/>
              <a:ext cx="11259" cy="40843"/>
            </a:xfrm>
            <a:custGeom>
              <a:rect b="b" l="l" r="r" t="t"/>
              <a:pathLst>
                <a:path extrusionOk="0" h="1393" w="384">
                  <a:moveTo>
                    <a:pt x="192" y="1"/>
                  </a:moveTo>
                  <a:cubicBezTo>
                    <a:pt x="88" y="1"/>
                    <a:pt x="0" y="87"/>
                    <a:pt x="0" y="192"/>
                  </a:cubicBezTo>
                  <a:lnTo>
                    <a:pt x="0" y="1192"/>
                  </a:lnTo>
                  <a:cubicBezTo>
                    <a:pt x="0" y="1297"/>
                    <a:pt x="77" y="1384"/>
                    <a:pt x="181" y="1392"/>
                  </a:cubicBezTo>
                  <a:cubicBezTo>
                    <a:pt x="186" y="1392"/>
                    <a:pt x="190" y="1392"/>
                    <a:pt x="194" y="1392"/>
                  </a:cubicBezTo>
                  <a:cubicBezTo>
                    <a:pt x="299" y="1392"/>
                    <a:pt x="384" y="1306"/>
                    <a:pt x="384" y="1200"/>
                  </a:cubicBezTo>
                  <a:lnTo>
                    <a:pt x="384" y="192"/>
                  </a:lnTo>
                  <a:cubicBezTo>
                    <a:pt x="384" y="85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CB8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g22e2a11de40_0_2037"/>
            <p:cNvSpPr/>
            <p:nvPr/>
          </p:nvSpPr>
          <p:spPr>
            <a:xfrm>
              <a:off x="2363811" y="3182608"/>
              <a:ext cx="374446" cy="83239"/>
            </a:xfrm>
            <a:custGeom>
              <a:rect b="b" l="l" r="r" t="t"/>
              <a:pathLst>
                <a:path extrusionOk="0" h="2839" w="12771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lnTo>
                    <a:pt x="0" y="2580"/>
                  </a:lnTo>
                  <a:cubicBezTo>
                    <a:pt x="0" y="2723"/>
                    <a:pt x="115" y="2838"/>
                    <a:pt x="257" y="2838"/>
                  </a:cubicBezTo>
                  <a:lnTo>
                    <a:pt x="12513" y="2838"/>
                  </a:lnTo>
                  <a:cubicBezTo>
                    <a:pt x="12655" y="2838"/>
                    <a:pt x="12770" y="2723"/>
                    <a:pt x="12770" y="2582"/>
                  </a:cubicBezTo>
                  <a:lnTo>
                    <a:pt x="12770" y="1919"/>
                  </a:lnTo>
                  <a:lnTo>
                    <a:pt x="12513" y="1419"/>
                  </a:lnTo>
                  <a:lnTo>
                    <a:pt x="12770" y="918"/>
                  </a:lnTo>
                  <a:lnTo>
                    <a:pt x="12770" y="257"/>
                  </a:lnTo>
                  <a:cubicBezTo>
                    <a:pt x="12770" y="115"/>
                    <a:pt x="12655" y="0"/>
                    <a:pt x="12513" y="0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g22e2a11de40_0_2037"/>
            <p:cNvSpPr/>
            <p:nvPr/>
          </p:nvSpPr>
          <p:spPr>
            <a:xfrm>
              <a:off x="2708174" y="3182608"/>
              <a:ext cx="30082" cy="83269"/>
            </a:xfrm>
            <a:custGeom>
              <a:rect b="b" l="l" r="r" t="t"/>
              <a:pathLst>
                <a:path extrusionOk="0" h="2840" w="1026">
                  <a:moveTo>
                    <a:pt x="1" y="0"/>
                  </a:moveTo>
                  <a:cubicBezTo>
                    <a:pt x="143" y="0"/>
                    <a:pt x="257" y="115"/>
                    <a:pt x="257" y="257"/>
                  </a:cubicBezTo>
                  <a:lnTo>
                    <a:pt x="257" y="2582"/>
                  </a:lnTo>
                  <a:cubicBezTo>
                    <a:pt x="257" y="2725"/>
                    <a:pt x="142" y="2840"/>
                    <a:pt x="1" y="2840"/>
                  </a:cubicBezTo>
                  <a:lnTo>
                    <a:pt x="766" y="2840"/>
                  </a:lnTo>
                  <a:cubicBezTo>
                    <a:pt x="909" y="2840"/>
                    <a:pt x="1024" y="2725"/>
                    <a:pt x="1024" y="2582"/>
                  </a:cubicBezTo>
                  <a:lnTo>
                    <a:pt x="1024" y="1921"/>
                  </a:lnTo>
                  <a:lnTo>
                    <a:pt x="768" y="1421"/>
                  </a:lnTo>
                  <a:lnTo>
                    <a:pt x="1024" y="919"/>
                  </a:lnTo>
                  <a:lnTo>
                    <a:pt x="1024" y="257"/>
                  </a:lnTo>
                  <a:cubicBezTo>
                    <a:pt x="1025" y="115"/>
                    <a:pt x="910" y="0"/>
                    <a:pt x="768" y="0"/>
                  </a:cubicBezTo>
                  <a:close/>
                </a:path>
              </a:pathLst>
            </a:custGeom>
            <a:solidFill>
              <a:srgbClr val="977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g22e2a11de40_0_2037"/>
            <p:cNvSpPr/>
            <p:nvPr/>
          </p:nvSpPr>
          <p:spPr>
            <a:xfrm>
              <a:off x="2381784" y="3265818"/>
              <a:ext cx="56265" cy="21374"/>
            </a:xfrm>
            <a:custGeom>
              <a:rect b="b" l="l" r="r" t="t"/>
              <a:pathLst>
                <a:path extrusionOk="0" h="729" w="1919">
                  <a:moveTo>
                    <a:pt x="1" y="0"/>
                  </a:moveTo>
                  <a:lnTo>
                    <a:pt x="1" y="471"/>
                  </a:lnTo>
                  <a:cubicBezTo>
                    <a:pt x="1" y="614"/>
                    <a:pt x="116" y="729"/>
                    <a:pt x="257" y="729"/>
                  </a:cubicBezTo>
                  <a:lnTo>
                    <a:pt x="1661" y="729"/>
                  </a:lnTo>
                  <a:cubicBezTo>
                    <a:pt x="1803" y="729"/>
                    <a:pt x="1918" y="614"/>
                    <a:pt x="1918" y="471"/>
                  </a:cubicBezTo>
                  <a:lnTo>
                    <a:pt x="1918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g22e2a11de40_0_2037"/>
            <p:cNvSpPr/>
            <p:nvPr/>
          </p:nvSpPr>
          <p:spPr>
            <a:xfrm>
              <a:off x="2662846" y="3265818"/>
              <a:ext cx="56294" cy="21374"/>
            </a:xfrm>
            <a:custGeom>
              <a:rect b="b" l="l" r="r" t="t"/>
              <a:pathLst>
                <a:path extrusionOk="0" h="729" w="1920">
                  <a:moveTo>
                    <a:pt x="0" y="0"/>
                  </a:moveTo>
                  <a:lnTo>
                    <a:pt x="0" y="471"/>
                  </a:lnTo>
                  <a:cubicBezTo>
                    <a:pt x="0" y="614"/>
                    <a:pt x="115" y="729"/>
                    <a:pt x="257" y="729"/>
                  </a:cubicBezTo>
                  <a:lnTo>
                    <a:pt x="1662" y="729"/>
                  </a:lnTo>
                  <a:cubicBezTo>
                    <a:pt x="1804" y="729"/>
                    <a:pt x="1919" y="614"/>
                    <a:pt x="1918" y="471"/>
                  </a:cubicBezTo>
                  <a:lnTo>
                    <a:pt x="1918" y="0"/>
                  </a:ln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g22e2a11de40_0_2037"/>
            <p:cNvSpPr/>
            <p:nvPr/>
          </p:nvSpPr>
          <p:spPr>
            <a:xfrm>
              <a:off x="2690993" y="3209582"/>
              <a:ext cx="47264" cy="29261"/>
            </a:xfrm>
            <a:custGeom>
              <a:rect b="b" l="l" r="r" t="t"/>
              <a:pathLst>
                <a:path extrusionOk="0" h="998" w="1612">
                  <a:moveTo>
                    <a:pt x="1" y="1"/>
                  </a:moveTo>
                  <a:lnTo>
                    <a:pt x="1" y="998"/>
                  </a:lnTo>
                  <a:lnTo>
                    <a:pt x="1611" y="998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g22e2a11de40_0_2037"/>
            <p:cNvSpPr/>
            <p:nvPr/>
          </p:nvSpPr>
          <p:spPr>
            <a:xfrm>
              <a:off x="2643788" y="3209582"/>
              <a:ext cx="47235" cy="29261"/>
            </a:xfrm>
            <a:custGeom>
              <a:rect b="b" l="l" r="r" t="t"/>
              <a:pathLst>
                <a:path extrusionOk="0" h="998" w="1611">
                  <a:moveTo>
                    <a:pt x="0" y="1"/>
                  </a:moveTo>
                  <a:lnTo>
                    <a:pt x="0" y="998"/>
                  </a:lnTo>
                  <a:lnTo>
                    <a:pt x="1611" y="998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22e2a11de40_0_2037"/>
            <p:cNvSpPr/>
            <p:nvPr/>
          </p:nvSpPr>
          <p:spPr>
            <a:xfrm>
              <a:off x="2597081" y="3209582"/>
              <a:ext cx="47264" cy="29261"/>
            </a:xfrm>
            <a:custGeom>
              <a:rect b="b" l="l" r="r" t="t"/>
              <a:pathLst>
                <a:path extrusionOk="0" h="998" w="1612">
                  <a:moveTo>
                    <a:pt x="1" y="1"/>
                  </a:moveTo>
                  <a:lnTo>
                    <a:pt x="1" y="998"/>
                  </a:lnTo>
                  <a:lnTo>
                    <a:pt x="1611" y="998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g22e2a11de40_0_2037"/>
            <p:cNvSpPr/>
            <p:nvPr/>
          </p:nvSpPr>
          <p:spPr>
            <a:xfrm>
              <a:off x="2669062" y="3157862"/>
              <a:ext cx="49492" cy="24189"/>
            </a:xfrm>
            <a:custGeom>
              <a:rect b="b" l="l" r="r" t="t"/>
              <a:pathLst>
                <a:path extrusionOk="0" h="825" w="1688">
                  <a:moveTo>
                    <a:pt x="258" y="1"/>
                  </a:moveTo>
                  <a:cubicBezTo>
                    <a:pt x="115" y="1"/>
                    <a:pt x="0" y="116"/>
                    <a:pt x="0" y="257"/>
                  </a:cubicBezTo>
                  <a:lnTo>
                    <a:pt x="0" y="824"/>
                  </a:lnTo>
                  <a:lnTo>
                    <a:pt x="1687" y="824"/>
                  </a:lnTo>
                  <a:lnTo>
                    <a:pt x="1687" y="257"/>
                  </a:lnTo>
                  <a:cubicBezTo>
                    <a:pt x="1687" y="116"/>
                    <a:pt x="1572" y="1"/>
                    <a:pt x="1431" y="1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g22e2a11de40_0_2037"/>
            <p:cNvSpPr/>
            <p:nvPr/>
          </p:nvSpPr>
          <p:spPr>
            <a:xfrm>
              <a:off x="2687944" y="3157862"/>
              <a:ext cx="30053" cy="24189"/>
            </a:xfrm>
            <a:custGeom>
              <a:rect b="b" l="l" r="r" t="t"/>
              <a:pathLst>
                <a:path extrusionOk="0" h="825" w="1025">
                  <a:moveTo>
                    <a:pt x="0" y="1"/>
                  </a:moveTo>
                  <a:cubicBezTo>
                    <a:pt x="143" y="1"/>
                    <a:pt x="256" y="113"/>
                    <a:pt x="256" y="252"/>
                  </a:cubicBezTo>
                  <a:lnTo>
                    <a:pt x="256" y="824"/>
                  </a:lnTo>
                  <a:lnTo>
                    <a:pt x="1023" y="824"/>
                  </a:lnTo>
                  <a:lnTo>
                    <a:pt x="1023" y="252"/>
                  </a:lnTo>
                  <a:cubicBezTo>
                    <a:pt x="1025" y="113"/>
                    <a:pt x="910" y="1"/>
                    <a:pt x="767" y="1"/>
                  </a:cubicBezTo>
                  <a:close/>
                </a:path>
              </a:pathLst>
            </a:custGeom>
            <a:solidFill>
              <a:srgbClr val="814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g22e2a11de40_0_2037"/>
            <p:cNvSpPr/>
            <p:nvPr/>
          </p:nvSpPr>
          <p:spPr>
            <a:xfrm>
              <a:off x="2559991" y="3126753"/>
              <a:ext cx="11259" cy="21345"/>
            </a:xfrm>
            <a:custGeom>
              <a:rect b="b" l="l" r="r" t="t"/>
              <a:pathLst>
                <a:path extrusionOk="0" h="728" w="384">
                  <a:moveTo>
                    <a:pt x="190" y="0"/>
                  </a:moveTo>
                  <a:cubicBezTo>
                    <a:pt x="187" y="0"/>
                    <a:pt x="184" y="0"/>
                    <a:pt x="181" y="0"/>
                  </a:cubicBezTo>
                  <a:cubicBezTo>
                    <a:pt x="77" y="6"/>
                    <a:pt x="0" y="97"/>
                    <a:pt x="0" y="200"/>
                  </a:cubicBezTo>
                  <a:lnTo>
                    <a:pt x="0" y="528"/>
                  </a:lnTo>
                  <a:cubicBezTo>
                    <a:pt x="0" y="632"/>
                    <a:pt x="77" y="720"/>
                    <a:pt x="181" y="727"/>
                  </a:cubicBezTo>
                  <a:cubicBezTo>
                    <a:pt x="185" y="728"/>
                    <a:pt x="189" y="728"/>
                    <a:pt x="192" y="728"/>
                  </a:cubicBezTo>
                  <a:cubicBezTo>
                    <a:pt x="298" y="728"/>
                    <a:pt x="384" y="641"/>
                    <a:pt x="384" y="536"/>
                  </a:cubicBezTo>
                  <a:lnTo>
                    <a:pt x="384" y="192"/>
                  </a:lnTo>
                  <a:cubicBezTo>
                    <a:pt x="384" y="86"/>
                    <a:pt x="296" y="0"/>
                    <a:pt x="190" y="0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g22e2a11de40_0_2037"/>
            <p:cNvSpPr/>
            <p:nvPr/>
          </p:nvSpPr>
          <p:spPr>
            <a:xfrm>
              <a:off x="2679177" y="3135373"/>
              <a:ext cx="29261" cy="22518"/>
            </a:xfrm>
            <a:custGeom>
              <a:rect b="b" l="l" r="r" t="t"/>
              <a:pathLst>
                <a:path extrusionOk="0" h="768" w="998">
                  <a:moveTo>
                    <a:pt x="258" y="1"/>
                  </a:moveTo>
                  <a:cubicBezTo>
                    <a:pt x="115" y="1"/>
                    <a:pt x="0" y="116"/>
                    <a:pt x="0" y="257"/>
                  </a:cubicBezTo>
                  <a:lnTo>
                    <a:pt x="0" y="768"/>
                  </a:lnTo>
                  <a:lnTo>
                    <a:pt x="997" y="768"/>
                  </a:lnTo>
                  <a:lnTo>
                    <a:pt x="997" y="255"/>
                  </a:lnTo>
                  <a:cubicBezTo>
                    <a:pt x="997" y="116"/>
                    <a:pt x="882" y="1"/>
                    <a:pt x="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g22e2a11de40_0_2037"/>
            <p:cNvSpPr/>
            <p:nvPr/>
          </p:nvSpPr>
          <p:spPr>
            <a:xfrm>
              <a:off x="2679177" y="3135373"/>
              <a:ext cx="29261" cy="22518"/>
            </a:xfrm>
            <a:custGeom>
              <a:rect b="b" l="l" r="r" t="t"/>
              <a:pathLst>
                <a:path extrusionOk="0" h="768" w="998">
                  <a:moveTo>
                    <a:pt x="258" y="1"/>
                  </a:moveTo>
                  <a:cubicBezTo>
                    <a:pt x="115" y="1"/>
                    <a:pt x="0" y="116"/>
                    <a:pt x="0" y="257"/>
                  </a:cubicBezTo>
                  <a:lnTo>
                    <a:pt x="0" y="768"/>
                  </a:lnTo>
                  <a:lnTo>
                    <a:pt x="997" y="768"/>
                  </a:lnTo>
                  <a:lnTo>
                    <a:pt x="997" y="255"/>
                  </a:lnTo>
                  <a:cubicBezTo>
                    <a:pt x="997" y="116"/>
                    <a:pt x="882" y="1"/>
                    <a:pt x="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g22e2a11de40_0_2037"/>
            <p:cNvSpPr/>
            <p:nvPr/>
          </p:nvSpPr>
          <p:spPr>
            <a:xfrm>
              <a:off x="2376448" y="3155047"/>
              <a:ext cx="248194" cy="11259"/>
            </a:xfrm>
            <a:custGeom>
              <a:rect b="b" l="l" r="r" t="t"/>
              <a:pathLst>
                <a:path extrusionOk="0" h="384" w="8465">
                  <a:moveTo>
                    <a:pt x="207" y="0"/>
                  </a:moveTo>
                  <a:cubicBezTo>
                    <a:pt x="105" y="0"/>
                    <a:pt x="16" y="77"/>
                    <a:pt x="8" y="180"/>
                  </a:cubicBezTo>
                  <a:cubicBezTo>
                    <a:pt x="0" y="292"/>
                    <a:pt x="91" y="384"/>
                    <a:pt x="200" y="384"/>
                  </a:cubicBezTo>
                  <a:lnTo>
                    <a:pt x="8259" y="384"/>
                  </a:lnTo>
                  <a:cubicBezTo>
                    <a:pt x="8362" y="384"/>
                    <a:pt x="8451" y="307"/>
                    <a:pt x="8458" y="204"/>
                  </a:cubicBezTo>
                  <a:cubicBezTo>
                    <a:pt x="8465" y="92"/>
                    <a:pt x="8376" y="0"/>
                    <a:pt x="8267" y="0"/>
                  </a:cubicBezTo>
                  <a:close/>
                </a:path>
              </a:pathLst>
            </a:custGeom>
            <a:solidFill>
              <a:srgbClr val="272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g22e2a11de40_0_2037"/>
            <p:cNvSpPr/>
            <p:nvPr/>
          </p:nvSpPr>
          <p:spPr>
            <a:xfrm>
              <a:off x="2548292" y="3108927"/>
              <a:ext cx="56118" cy="22518"/>
            </a:xfrm>
            <a:custGeom>
              <a:rect b="b" l="l" r="r" t="t"/>
              <a:pathLst>
                <a:path extrusionOk="0" h="768" w="1914">
                  <a:moveTo>
                    <a:pt x="625" y="1"/>
                  </a:moveTo>
                  <a:cubicBezTo>
                    <a:pt x="448" y="1"/>
                    <a:pt x="283" y="93"/>
                    <a:pt x="189" y="243"/>
                  </a:cubicBezTo>
                  <a:lnTo>
                    <a:pt x="106" y="375"/>
                  </a:lnTo>
                  <a:cubicBezTo>
                    <a:pt x="1" y="545"/>
                    <a:pt x="123" y="768"/>
                    <a:pt x="326" y="768"/>
                  </a:cubicBezTo>
                  <a:lnTo>
                    <a:pt x="1656" y="768"/>
                  </a:lnTo>
                  <a:cubicBezTo>
                    <a:pt x="1798" y="768"/>
                    <a:pt x="1913" y="653"/>
                    <a:pt x="1913" y="512"/>
                  </a:cubicBezTo>
                  <a:lnTo>
                    <a:pt x="19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g22e2a11de40_0_2037"/>
            <p:cNvSpPr/>
            <p:nvPr/>
          </p:nvSpPr>
          <p:spPr>
            <a:xfrm>
              <a:off x="2360850" y="2907176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g22e2a11de40_0_2037"/>
            <p:cNvSpPr/>
            <p:nvPr/>
          </p:nvSpPr>
          <p:spPr>
            <a:xfrm>
              <a:off x="2389261" y="3218495"/>
              <a:ext cx="11318" cy="11259"/>
            </a:xfrm>
            <a:custGeom>
              <a:rect b="b" l="l" r="r" t="t"/>
              <a:pathLst>
                <a:path extrusionOk="0" h="384" w="386">
                  <a:moveTo>
                    <a:pt x="192" y="0"/>
                  </a:moveTo>
                  <a:cubicBezTo>
                    <a:pt x="90" y="0"/>
                    <a:pt x="1" y="88"/>
                    <a:pt x="1" y="192"/>
                  </a:cubicBezTo>
                  <a:cubicBezTo>
                    <a:pt x="1" y="296"/>
                    <a:pt x="86" y="384"/>
                    <a:pt x="192" y="384"/>
                  </a:cubicBezTo>
                  <a:cubicBezTo>
                    <a:pt x="298" y="384"/>
                    <a:pt x="386" y="298"/>
                    <a:pt x="384" y="192"/>
                  </a:cubicBezTo>
                  <a:cubicBezTo>
                    <a:pt x="384" y="89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g22e2a11de40_0_2037"/>
            <p:cNvSpPr/>
            <p:nvPr/>
          </p:nvSpPr>
          <p:spPr>
            <a:xfrm>
              <a:off x="2360850" y="2907176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22e2a11de40_0_2037"/>
            <p:cNvSpPr/>
            <p:nvPr/>
          </p:nvSpPr>
          <p:spPr>
            <a:xfrm>
              <a:off x="2410401" y="3218495"/>
              <a:ext cx="11259" cy="11259"/>
            </a:xfrm>
            <a:custGeom>
              <a:rect b="b" l="l" r="r" t="t"/>
              <a:pathLst>
                <a:path extrusionOk="0" h="384" w="384">
                  <a:moveTo>
                    <a:pt x="190" y="0"/>
                  </a:moveTo>
                  <a:cubicBezTo>
                    <a:pt x="88" y="0"/>
                    <a:pt x="1" y="89"/>
                    <a:pt x="1" y="192"/>
                  </a:cubicBezTo>
                  <a:cubicBezTo>
                    <a:pt x="1" y="296"/>
                    <a:pt x="86" y="384"/>
                    <a:pt x="192" y="384"/>
                  </a:cubicBezTo>
                  <a:cubicBezTo>
                    <a:pt x="297" y="384"/>
                    <a:pt x="384" y="298"/>
                    <a:pt x="384" y="192"/>
                  </a:cubicBezTo>
                  <a:cubicBezTo>
                    <a:pt x="384" y="89"/>
                    <a:pt x="298" y="0"/>
                    <a:pt x="192" y="0"/>
                  </a:cubicBezTo>
                  <a:cubicBezTo>
                    <a:pt x="191" y="0"/>
                    <a:pt x="191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g22e2a11de40_0_2037"/>
            <p:cNvSpPr/>
            <p:nvPr/>
          </p:nvSpPr>
          <p:spPr>
            <a:xfrm>
              <a:off x="2360850" y="2907176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g22e2a11de40_0_2037"/>
            <p:cNvSpPr/>
            <p:nvPr/>
          </p:nvSpPr>
          <p:spPr>
            <a:xfrm>
              <a:off x="2431482" y="3218495"/>
              <a:ext cx="11288" cy="11259"/>
            </a:xfrm>
            <a:custGeom>
              <a:rect b="b" l="l" r="r" t="t"/>
              <a:pathLst>
                <a:path extrusionOk="0" h="384" w="385">
                  <a:moveTo>
                    <a:pt x="193" y="0"/>
                  </a:moveTo>
                  <a:cubicBezTo>
                    <a:pt x="88" y="0"/>
                    <a:pt x="1" y="88"/>
                    <a:pt x="1" y="192"/>
                  </a:cubicBezTo>
                  <a:cubicBezTo>
                    <a:pt x="1" y="296"/>
                    <a:pt x="87" y="384"/>
                    <a:pt x="193" y="384"/>
                  </a:cubicBezTo>
                  <a:cubicBezTo>
                    <a:pt x="295" y="384"/>
                    <a:pt x="384" y="298"/>
                    <a:pt x="384" y="192"/>
                  </a:cubicBezTo>
                  <a:cubicBezTo>
                    <a:pt x="384" y="89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g22e2a11de40_0_2037"/>
          <p:cNvSpPr/>
          <p:nvPr/>
        </p:nvSpPr>
        <p:spPr>
          <a:xfrm rot="-859893">
            <a:off x="4324182" y="4181235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22e2a11de40_0_2037"/>
          <p:cNvSpPr/>
          <p:nvPr/>
        </p:nvSpPr>
        <p:spPr>
          <a:xfrm rot="-859893">
            <a:off x="8324457" y="2419760"/>
            <a:ext cx="767533" cy="516820"/>
          </a:xfrm>
          <a:custGeom>
            <a:rect b="b" l="l" r="r" t="t"/>
            <a:pathLst>
              <a:path extrusionOk="0" h="3079" w="3300">
                <a:moveTo>
                  <a:pt x="1939" y="0"/>
                </a:moveTo>
                <a:cubicBezTo>
                  <a:pt x="1836" y="0"/>
                  <a:pt x="1726" y="17"/>
                  <a:pt x="1608" y="53"/>
                </a:cubicBezTo>
                <a:cubicBezTo>
                  <a:pt x="1" y="553"/>
                  <a:pt x="774" y="2720"/>
                  <a:pt x="2048" y="3029"/>
                </a:cubicBezTo>
                <a:cubicBezTo>
                  <a:pt x="2145" y="3051"/>
                  <a:pt x="2236" y="3078"/>
                  <a:pt x="2329" y="3078"/>
                </a:cubicBezTo>
                <a:cubicBezTo>
                  <a:pt x="2385" y="3078"/>
                  <a:pt x="2442" y="3068"/>
                  <a:pt x="2501" y="3041"/>
                </a:cubicBezTo>
                <a:cubicBezTo>
                  <a:pt x="2620" y="3005"/>
                  <a:pt x="2703" y="2898"/>
                  <a:pt x="2787" y="2779"/>
                </a:cubicBezTo>
                <a:cubicBezTo>
                  <a:pt x="3300" y="2015"/>
                  <a:pt x="3072" y="0"/>
                  <a:pt x="1939" y="0"/>
                </a:cubicBezTo>
                <a:close/>
              </a:path>
            </a:pathLst>
          </a:custGeom>
          <a:solidFill>
            <a:srgbClr val="CB8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g22e2a11de40_0_2037"/>
          <p:cNvGrpSpPr/>
          <p:nvPr/>
        </p:nvGrpSpPr>
        <p:grpSpPr>
          <a:xfrm rot="-746003">
            <a:off x="5680142" y="310955"/>
            <a:ext cx="406384" cy="448746"/>
            <a:chOff x="3465900" y="1226175"/>
            <a:chExt cx="238150" cy="262975"/>
          </a:xfrm>
        </p:grpSpPr>
        <p:sp>
          <p:nvSpPr>
            <p:cNvPr id="915" name="Google Shape;915;g22e2a11de40_0_2037"/>
            <p:cNvSpPr/>
            <p:nvPr/>
          </p:nvSpPr>
          <p:spPr>
            <a:xfrm>
              <a:off x="3465900" y="1423875"/>
              <a:ext cx="104500" cy="65275"/>
            </a:xfrm>
            <a:custGeom>
              <a:rect b="b" l="l" r="r" t="t"/>
              <a:pathLst>
                <a:path extrusionOk="0" h="2611" w="4180">
                  <a:moveTo>
                    <a:pt x="2489" y="0"/>
                  </a:moveTo>
                  <a:cubicBezTo>
                    <a:pt x="2268" y="0"/>
                    <a:pt x="2035" y="26"/>
                    <a:pt x="1798" y="82"/>
                  </a:cubicBezTo>
                  <a:cubicBezTo>
                    <a:pt x="727" y="343"/>
                    <a:pt x="0" y="1094"/>
                    <a:pt x="167" y="1772"/>
                  </a:cubicBezTo>
                  <a:cubicBezTo>
                    <a:pt x="287" y="2287"/>
                    <a:pt x="910" y="2610"/>
                    <a:pt x="1676" y="2610"/>
                  </a:cubicBezTo>
                  <a:cubicBezTo>
                    <a:pt x="1902" y="2610"/>
                    <a:pt x="2140" y="2582"/>
                    <a:pt x="2382" y="2522"/>
                  </a:cubicBezTo>
                  <a:cubicBezTo>
                    <a:pt x="3453" y="2272"/>
                    <a:pt x="4179" y="1510"/>
                    <a:pt x="4013" y="844"/>
                  </a:cubicBezTo>
                  <a:cubicBezTo>
                    <a:pt x="3892" y="324"/>
                    <a:pt x="3266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g22e2a11de40_0_2037"/>
            <p:cNvSpPr/>
            <p:nvPr/>
          </p:nvSpPr>
          <p:spPr>
            <a:xfrm>
              <a:off x="3550725" y="1258925"/>
              <a:ext cx="15500" cy="190225"/>
            </a:xfrm>
            <a:custGeom>
              <a:rect b="b" l="l" r="r" t="t"/>
              <a:pathLst>
                <a:path extrusionOk="0" h="7609" w="620">
                  <a:moveTo>
                    <a:pt x="1" y="0"/>
                  </a:moveTo>
                  <a:lnTo>
                    <a:pt x="1" y="7608"/>
                  </a:lnTo>
                  <a:lnTo>
                    <a:pt x="620" y="760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g22e2a11de40_0_2037"/>
            <p:cNvSpPr/>
            <p:nvPr/>
          </p:nvSpPr>
          <p:spPr>
            <a:xfrm>
              <a:off x="3599550" y="1400475"/>
              <a:ext cx="104500" cy="65300"/>
            </a:xfrm>
            <a:custGeom>
              <a:rect b="b" l="l" r="r" t="t"/>
              <a:pathLst>
                <a:path extrusionOk="0" h="2612" w="4180">
                  <a:moveTo>
                    <a:pt x="2503" y="1"/>
                  </a:moveTo>
                  <a:cubicBezTo>
                    <a:pt x="2277" y="1"/>
                    <a:pt x="2040" y="29"/>
                    <a:pt x="1798" y="89"/>
                  </a:cubicBezTo>
                  <a:cubicBezTo>
                    <a:pt x="727" y="339"/>
                    <a:pt x="0" y="1101"/>
                    <a:pt x="155" y="1768"/>
                  </a:cubicBezTo>
                  <a:cubicBezTo>
                    <a:pt x="285" y="2287"/>
                    <a:pt x="920" y="2611"/>
                    <a:pt x="1695" y="2611"/>
                  </a:cubicBezTo>
                  <a:cubicBezTo>
                    <a:pt x="1916" y="2611"/>
                    <a:pt x="2147" y="2585"/>
                    <a:pt x="2382" y="2530"/>
                  </a:cubicBezTo>
                  <a:cubicBezTo>
                    <a:pt x="3453" y="2268"/>
                    <a:pt x="4179" y="1518"/>
                    <a:pt x="4013" y="839"/>
                  </a:cubicBezTo>
                  <a:cubicBezTo>
                    <a:pt x="3884" y="324"/>
                    <a:pt x="326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g22e2a11de40_0_2037"/>
            <p:cNvSpPr/>
            <p:nvPr/>
          </p:nvSpPr>
          <p:spPr>
            <a:xfrm>
              <a:off x="3683775" y="1235100"/>
              <a:ext cx="15800" cy="190225"/>
            </a:xfrm>
            <a:custGeom>
              <a:rect b="b" l="l" r="r" t="t"/>
              <a:pathLst>
                <a:path extrusionOk="0" h="7609" w="632">
                  <a:moveTo>
                    <a:pt x="1" y="1"/>
                  </a:moveTo>
                  <a:lnTo>
                    <a:pt x="1" y="7609"/>
                  </a:lnTo>
                  <a:lnTo>
                    <a:pt x="632" y="760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g22e2a11de40_0_2037"/>
            <p:cNvSpPr/>
            <p:nvPr/>
          </p:nvSpPr>
          <p:spPr>
            <a:xfrm>
              <a:off x="3550725" y="1226175"/>
              <a:ext cx="149450" cy="65200"/>
            </a:xfrm>
            <a:custGeom>
              <a:rect b="b" l="l" r="r" t="t"/>
              <a:pathLst>
                <a:path extrusionOk="0" h="2608" w="5978">
                  <a:moveTo>
                    <a:pt x="5978" y="0"/>
                  </a:moveTo>
                  <a:lnTo>
                    <a:pt x="1" y="1108"/>
                  </a:lnTo>
                  <a:lnTo>
                    <a:pt x="1" y="2608"/>
                  </a:lnTo>
                  <a:lnTo>
                    <a:pt x="5978" y="1501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g22e2a11de40_0_2037"/>
          <p:cNvGrpSpPr/>
          <p:nvPr/>
        </p:nvGrpSpPr>
        <p:grpSpPr>
          <a:xfrm rot="894044">
            <a:off x="6308800" y="1835428"/>
            <a:ext cx="351984" cy="493501"/>
            <a:chOff x="2993225" y="1309825"/>
            <a:chExt cx="247975" cy="347675"/>
          </a:xfrm>
        </p:grpSpPr>
        <p:sp>
          <p:nvSpPr>
            <p:cNvPr id="921" name="Google Shape;921;g22e2a11de40_0_2037"/>
            <p:cNvSpPr/>
            <p:nvPr/>
          </p:nvSpPr>
          <p:spPr>
            <a:xfrm>
              <a:off x="2993225" y="1566700"/>
              <a:ext cx="145275" cy="90800"/>
            </a:xfrm>
            <a:custGeom>
              <a:rect b="b" l="l" r="r" t="t"/>
              <a:pathLst>
                <a:path extrusionOk="0" h="3632" w="5811">
                  <a:moveTo>
                    <a:pt x="3473" y="0"/>
                  </a:moveTo>
                  <a:cubicBezTo>
                    <a:pt x="3162" y="0"/>
                    <a:pt x="2834" y="39"/>
                    <a:pt x="2501" y="119"/>
                  </a:cubicBezTo>
                  <a:cubicBezTo>
                    <a:pt x="1012" y="465"/>
                    <a:pt x="0" y="1512"/>
                    <a:pt x="226" y="2453"/>
                  </a:cubicBezTo>
                  <a:cubicBezTo>
                    <a:pt x="402" y="3181"/>
                    <a:pt x="1270" y="3631"/>
                    <a:pt x="2338" y="3631"/>
                  </a:cubicBezTo>
                  <a:cubicBezTo>
                    <a:pt x="2649" y="3631"/>
                    <a:pt x="2977" y="3593"/>
                    <a:pt x="3310" y="3512"/>
                  </a:cubicBezTo>
                  <a:cubicBezTo>
                    <a:pt x="4798" y="3167"/>
                    <a:pt x="5811" y="2108"/>
                    <a:pt x="5584" y="1179"/>
                  </a:cubicBezTo>
                  <a:cubicBezTo>
                    <a:pt x="5409" y="450"/>
                    <a:pt x="4541" y="0"/>
                    <a:pt x="3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g22e2a11de40_0_2037"/>
            <p:cNvSpPr/>
            <p:nvPr/>
          </p:nvSpPr>
          <p:spPr>
            <a:xfrm>
              <a:off x="3110800" y="1336600"/>
              <a:ext cx="22050" cy="264950"/>
            </a:xfrm>
            <a:custGeom>
              <a:rect b="b" l="l" r="r" t="t"/>
              <a:pathLst>
                <a:path extrusionOk="0" h="10598" w="882">
                  <a:moveTo>
                    <a:pt x="0" y="1"/>
                  </a:moveTo>
                  <a:lnTo>
                    <a:pt x="0" y="10597"/>
                  </a:lnTo>
                  <a:lnTo>
                    <a:pt x="881" y="1059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g22e2a11de40_0_2037"/>
            <p:cNvSpPr/>
            <p:nvPr/>
          </p:nvSpPr>
          <p:spPr>
            <a:xfrm>
              <a:off x="3110800" y="1309825"/>
              <a:ext cx="130400" cy="214025"/>
            </a:xfrm>
            <a:custGeom>
              <a:rect b="b" l="l" r="r" t="t"/>
              <a:pathLst>
                <a:path extrusionOk="0" h="8561" w="5216">
                  <a:moveTo>
                    <a:pt x="0" y="0"/>
                  </a:moveTo>
                  <a:lnTo>
                    <a:pt x="0" y="1072"/>
                  </a:lnTo>
                  <a:cubicBezTo>
                    <a:pt x="441" y="2429"/>
                    <a:pt x="2012" y="3655"/>
                    <a:pt x="3394" y="4786"/>
                  </a:cubicBezTo>
                  <a:cubicBezTo>
                    <a:pt x="4787" y="5917"/>
                    <a:pt x="3810" y="8096"/>
                    <a:pt x="3501" y="8561"/>
                  </a:cubicBezTo>
                  <a:cubicBezTo>
                    <a:pt x="3501" y="8561"/>
                    <a:pt x="3894" y="8370"/>
                    <a:pt x="4310" y="7894"/>
                  </a:cubicBezTo>
                  <a:cubicBezTo>
                    <a:pt x="4918" y="7203"/>
                    <a:pt x="5215" y="5096"/>
                    <a:pt x="3834" y="3965"/>
                  </a:cubicBezTo>
                  <a:cubicBezTo>
                    <a:pt x="2441" y="2834"/>
                    <a:pt x="774" y="10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g22e2a11de40_0_2037"/>
          <p:cNvSpPr/>
          <p:nvPr/>
        </p:nvSpPr>
        <p:spPr>
          <a:xfrm>
            <a:off x="6938037" y="931100"/>
            <a:ext cx="189200" cy="311876"/>
          </a:xfrm>
          <a:custGeom>
            <a:rect b="b" l="l" r="r" t="t"/>
            <a:pathLst>
              <a:path extrusionOk="0" h="4727" w="1805">
                <a:moveTo>
                  <a:pt x="432" y="0"/>
                </a:moveTo>
                <a:lnTo>
                  <a:pt x="211" y="332"/>
                </a:lnTo>
                <a:lnTo>
                  <a:pt x="1570" y="3942"/>
                </a:lnTo>
                <a:cubicBezTo>
                  <a:pt x="1435" y="3895"/>
                  <a:pt x="1297" y="3875"/>
                  <a:pt x="1165" y="3875"/>
                </a:cubicBezTo>
                <a:cubicBezTo>
                  <a:pt x="519" y="3875"/>
                  <a:pt x="1" y="4358"/>
                  <a:pt x="562" y="4644"/>
                </a:cubicBezTo>
                <a:cubicBezTo>
                  <a:pt x="679" y="4702"/>
                  <a:pt x="792" y="4726"/>
                  <a:pt x="899" y="4726"/>
                </a:cubicBezTo>
                <a:cubicBezTo>
                  <a:pt x="1417" y="4726"/>
                  <a:pt x="1804" y="4169"/>
                  <a:pt x="1804" y="4169"/>
                </a:cubicBezTo>
                <a:lnTo>
                  <a:pt x="4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g22e2a11de40_0_2037"/>
          <p:cNvCxnSpPr/>
          <p:nvPr/>
        </p:nvCxnSpPr>
        <p:spPr>
          <a:xfrm flipH="1">
            <a:off x="1860650" y="332275"/>
            <a:ext cx="784200" cy="412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g22e2a11de40_0_2037"/>
          <p:cNvCxnSpPr/>
          <p:nvPr/>
        </p:nvCxnSpPr>
        <p:spPr>
          <a:xfrm flipH="1">
            <a:off x="7197250" y="3474000"/>
            <a:ext cx="1075200" cy="103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g22e2a11de40_0_2037"/>
          <p:cNvCxnSpPr/>
          <p:nvPr/>
        </p:nvCxnSpPr>
        <p:spPr>
          <a:xfrm rot="10800000">
            <a:off x="3860550" y="3116250"/>
            <a:ext cx="1807500" cy="116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469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 more about International Saxophone Day! by Slidesgo">
  <a:themeElements>
    <a:clrScheme name="Simple Light">
      <a:dk1>
        <a:srgbClr val="FFFFFF"/>
      </a:dk1>
      <a:lt1>
        <a:srgbClr val="27282B"/>
      </a:lt1>
      <a:dk2>
        <a:srgbClr val="141518"/>
      </a:dk2>
      <a:lt2>
        <a:srgbClr val="ECC915"/>
      </a:lt2>
      <a:accent1>
        <a:srgbClr val="CB8120"/>
      </a:accent1>
      <a:accent2>
        <a:srgbClr val="CDA250"/>
      </a:accent2>
      <a:accent3>
        <a:srgbClr val="92469B"/>
      </a:accent3>
      <a:accent4>
        <a:srgbClr val="9774B4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arn more about International Saxophone Day! by Slidesgo">
  <a:themeElements>
    <a:clrScheme name="Simple Light">
      <a:dk1>
        <a:srgbClr val="FFFFFF"/>
      </a:dk1>
      <a:lt1>
        <a:srgbClr val="27282B"/>
      </a:lt1>
      <a:dk2>
        <a:srgbClr val="141518"/>
      </a:dk2>
      <a:lt2>
        <a:srgbClr val="ECC915"/>
      </a:lt2>
      <a:accent1>
        <a:srgbClr val="CB8120"/>
      </a:accent1>
      <a:accent2>
        <a:srgbClr val="CDA250"/>
      </a:accent2>
      <a:accent3>
        <a:srgbClr val="92469B"/>
      </a:accent3>
      <a:accent4>
        <a:srgbClr val="9774B4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