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0"/>
  </p:notesMasterIdLst>
  <p:sldIdLst>
    <p:sldId id="256" r:id="rId2"/>
    <p:sldId id="258" r:id="rId3"/>
    <p:sldId id="277" r:id="rId4"/>
    <p:sldId id="259" r:id="rId5"/>
    <p:sldId id="261" r:id="rId6"/>
    <p:sldId id="306" r:id="rId7"/>
    <p:sldId id="263" r:id="rId8"/>
    <p:sldId id="302" r:id="rId9"/>
    <p:sldId id="304" r:id="rId10"/>
    <p:sldId id="305" r:id="rId11"/>
    <p:sldId id="303" r:id="rId12"/>
    <p:sldId id="307" r:id="rId13"/>
    <p:sldId id="308" r:id="rId14"/>
    <p:sldId id="309" r:id="rId15"/>
    <p:sldId id="310" r:id="rId16"/>
    <p:sldId id="311" r:id="rId17"/>
    <p:sldId id="312" r:id="rId18"/>
    <p:sldId id="279" r:id="rId19"/>
  </p:sldIdLst>
  <p:sldSz cx="9144000" cy="5143500" type="screen16x9"/>
  <p:notesSz cx="6858000" cy="9144000"/>
  <p:embeddedFontLst>
    <p:embeddedFont>
      <p:font typeface="Lexend Deca Light" panose="020B0604020202020204" charset="0"/>
      <p:regular r:id="rId21"/>
      <p:bold r:id="rId22"/>
    </p:embeddedFont>
    <p:embeddedFont>
      <p:font typeface="Montserrat" panose="020B0604020202020204" charset="0"/>
      <p:regular r:id="rId23"/>
      <p:bold r:id="rId24"/>
      <p:italic r:id="rId25"/>
      <p:boldItalic r:id="rId26"/>
    </p:embeddedFont>
    <p:embeddedFont>
      <p:font typeface="Mukta ExtraBold" panose="020B0604020202020204" charset="0"/>
      <p:bold r:id="rId27"/>
    </p:embeddedFont>
    <p:embeddedFont>
      <p:font typeface="Open Sans" panose="020B0606030504020204" pitchFamily="3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C91C0-3292-41C8-B167-3F206A46E1A7}" v="11" dt="2023-04-01T22:42:21.766"/>
  </p1510:revLst>
</p1510:revInfo>
</file>

<file path=ppt/tableStyles.xml><?xml version="1.0" encoding="utf-8"?>
<a:tblStyleLst xmlns:a="http://schemas.openxmlformats.org/drawingml/2006/main" def="{769D5991-1839-4531-8014-5CCA72DB591D}">
  <a:tblStyle styleId="{769D5991-1839-4531-8014-5CCA72DB59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9" autoAdjust="0"/>
    <p:restoredTop sz="81408" autoAdjust="0"/>
  </p:normalViewPr>
  <p:slideViewPr>
    <p:cSldViewPr snapToGrid="0">
      <p:cViewPr varScale="1">
        <p:scale>
          <a:sx n="97" d="100"/>
          <a:sy n="97" d="100"/>
        </p:scale>
        <p:origin x="13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54c530ede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f54c530ed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997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163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60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283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6667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3537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28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608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d362d286f3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d362d286f3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f5e869060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f5e869060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f5e869060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f5e869060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@Ellen~ - C#, Auxiliar ASP</a:t>
            </a:r>
          </a:p>
          <a:p>
            <a:pPr marL="0" lvl="0" indent="0" algn="l" rtl="0">
              <a:spcBef>
                <a:spcPts val="0"/>
              </a:spcBef>
              <a:spcAft>
                <a:spcPts val="0"/>
              </a:spcAft>
              <a:buNone/>
            </a:pPr>
            <a:r>
              <a:rPr lang="en-GB" dirty="0"/>
              <a:t>@Do Rock - </a:t>
            </a:r>
            <a:r>
              <a:rPr lang="en-GB" dirty="0" err="1"/>
              <a:t>Apresentação</a:t>
            </a:r>
            <a:r>
              <a:rPr lang="en-GB" dirty="0"/>
              <a:t>, Design, Teste de SW, </a:t>
            </a:r>
            <a:r>
              <a:rPr lang="en-GB" dirty="0" err="1"/>
              <a:t>Segurança</a:t>
            </a:r>
            <a:endParaRPr lang="en-GB" dirty="0"/>
          </a:p>
          <a:p>
            <a:pPr marL="0" lvl="0" indent="0" algn="l" rtl="0">
              <a:spcBef>
                <a:spcPts val="0"/>
              </a:spcBef>
              <a:spcAft>
                <a:spcPts val="0"/>
              </a:spcAft>
              <a:buNone/>
            </a:pPr>
            <a:r>
              <a:rPr lang="en-GB" dirty="0"/>
              <a:t>@Louisy - Android, </a:t>
            </a:r>
            <a:r>
              <a:rPr lang="en-GB" dirty="0" err="1"/>
              <a:t>Auxilar</a:t>
            </a:r>
            <a:r>
              <a:rPr lang="en-GB" dirty="0"/>
              <a:t> BD</a:t>
            </a:r>
          </a:p>
          <a:p>
            <a:pPr marL="0" lvl="0" indent="0" algn="l" rtl="0">
              <a:spcBef>
                <a:spcPts val="0"/>
              </a:spcBef>
              <a:spcAft>
                <a:spcPts val="0"/>
              </a:spcAft>
              <a:buNone/>
            </a:pPr>
            <a:r>
              <a:rPr lang="en-GB" dirty="0"/>
              <a:t>@eduarda ~ - </a:t>
            </a:r>
            <a:r>
              <a:rPr lang="en-GB" dirty="0" err="1"/>
              <a:t>Gerente</a:t>
            </a:r>
            <a:r>
              <a:rPr lang="en-GB" dirty="0"/>
              <a:t>, ASP, </a:t>
            </a:r>
            <a:r>
              <a:rPr lang="en-GB" dirty="0" err="1"/>
              <a:t>Segurança</a:t>
            </a:r>
            <a:r>
              <a:rPr lang="en-GB" dirty="0"/>
              <a:t>, Auxiliar Design, Auxiliar BD</a:t>
            </a:r>
          </a:p>
          <a:p>
            <a:pPr marL="0" lvl="0" indent="0" algn="l" rtl="0">
              <a:spcBef>
                <a:spcPts val="0"/>
              </a:spcBef>
              <a:spcAft>
                <a:spcPts val="0"/>
              </a:spcAft>
              <a:buNone/>
            </a:pPr>
            <a:r>
              <a:rPr lang="en-GB" dirty="0"/>
              <a:t>@Pedro - </a:t>
            </a:r>
            <a:r>
              <a:rPr lang="en-GB" dirty="0" err="1"/>
              <a:t>Apresentador</a:t>
            </a:r>
            <a:r>
              <a:rPr lang="en-GB" dirty="0"/>
              <a:t>, Auxiliar C#, Auxiliar Android, Auxiliar BD</a:t>
            </a:r>
          </a:p>
          <a:p>
            <a:pPr marL="0" lvl="0" indent="0" algn="l" rtl="0">
              <a:spcBef>
                <a:spcPts val="0"/>
              </a:spcBef>
              <a:spcAft>
                <a:spcPts val="0"/>
              </a:spcAft>
              <a:buNone/>
            </a:pPr>
            <a:r>
              <a:rPr lang="en-GB" dirty="0"/>
              <a:t>@Sabrina - </a:t>
            </a:r>
            <a:r>
              <a:rPr lang="en-GB" dirty="0" err="1"/>
              <a:t>Apresentadora</a:t>
            </a:r>
            <a:r>
              <a:rPr lang="en-GB" dirty="0"/>
              <a:t>, BD, </a:t>
            </a:r>
            <a:r>
              <a:rPr lang="en-GB" dirty="0" err="1"/>
              <a:t>Documentação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Artemis Technology = </a:t>
            </a:r>
            <a:r>
              <a:rPr lang="pt-BR" dirty="0"/>
              <a:t>A nossa empresa de tecnologia é uma inovadora startup fundada por um grupo de empreendedores apaixonados por tecnologia e por encontrar soluções para problemas complexos. Com sede em uma moderna instalação, nossa empresa está focada em fornecer soluções tecnológicas de ponta para empresas e indivíduos em todo o mundo. </a:t>
            </a:r>
          </a:p>
          <a:p>
            <a:pPr marL="0" lvl="0" indent="0" algn="l" rtl="0">
              <a:spcBef>
                <a:spcPts val="0"/>
              </a:spcBef>
              <a:spcAft>
                <a:spcPts val="0"/>
              </a:spcAft>
              <a:buNone/>
            </a:pPr>
            <a:r>
              <a:rPr lang="pt-BR" dirty="0"/>
              <a:t>Acreditamos em uma abordagem colaborativa e flexível, trabalhando em estreita colaboração com nossos clientes para entender suas necessidades e garantir que nossas soluções atendam às suas expectativas. Combinando tecnologia de ponta com um excelente atendimento ao cliente, nossa empresa está posicionada para liderar a próxima geração de inovação em tecnologia.</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PetCare = A nossa empresa é uma plataforma online que conecta tutores de animais de estimação com pessoas que desejam cuidar deles. Nós sabemos como é difícil encontrar alguém de confiança para cuidar do seu animal de estimação enquanto você está ocupado ou fora da cidade, e é por isso que criamos uma plataforma fácil e segura para encontrar o cuidador perfeito para o seu animal de estimação. </a:t>
            </a:r>
          </a:p>
          <a:p>
            <a:pPr marL="0" lvl="0" indent="0" algn="l" rtl="0">
              <a:spcBef>
                <a:spcPts val="0"/>
              </a:spcBef>
              <a:spcAft>
                <a:spcPts val="0"/>
              </a:spcAft>
              <a:buNone/>
            </a:pPr>
            <a:r>
              <a:rPr lang="pt-BR" dirty="0"/>
              <a:t>Nós fornecemos uma plataforma fácil de usar para que você possa facilmente encontrar um cuidador de animais de estimação que atenda às suas necessidades. Você pode escolher um cuidador com base em suas preferências pessoais, como localização, preço e disponibilidade.</a:t>
            </a:r>
          </a:p>
          <a:p>
            <a:pPr marL="0" lvl="0" indent="0" algn="l" rtl="0">
              <a:spcBef>
                <a:spcPts val="0"/>
              </a:spcBef>
              <a:spcAft>
                <a:spcPts val="0"/>
              </a:spcAft>
              <a:buNone/>
            </a:pPr>
            <a:r>
              <a:rPr lang="pt-BR" dirty="0"/>
              <a:t>Nossa empresa está comprometida em garantir que seus animais de estimação sejam tratados com amor e carinho enquanto você está ausente. Deixe-nos ajudá-lo a encontrar o cuidador perfeito para o seu animal de estimação e tenha a tranquilidade de saber que seu animal de estimação está em boas mãos.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572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5776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046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902400"/>
            <a:ext cx="2873100" cy="30234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 name="Google Shape;10;p2"/>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 name="Google Shape;11;p2"/>
          <p:cNvSpPr/>
          <p:nvPr/>
        </p:nvSpPr>
        <p:spPr>
          <a:xfrm rot="-5400000">
            <a:off x="5607825" y="-1098550"/>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subTitle" idx="1"/>
          </p:nvPr>
        </p:nvSpPr>
        <p:spPr>
          <a:xfrm>
            <a:off x="997950" y="1155250"/>
            <a:ext cx="2317200" cy="853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ctrTitle"/>
          </p:nvPr>
        </p:nvSpPr>
        <p:spPr>
          <a:xfrm>
            <a:off x="4088675" y="998510"/>
            <a:ext cx="4353600" cy="16419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lt1"/>
              </a:buClr>
              <a:buSzPts val="5200"/>
              <a:buNone/>
              <a:defRPr sz="3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grpSp>
        <p:nvGrpSpPr>
          <p:cNvPr id="15" name="Google Shape;15;p2"/>
          <p:cNvGrpSpPr/>
          <p:nvPr/>
        </p:nvGrpSpPr>
        <p:grpSpPr>
          <a:xfrm>
            <a:off x="230983" y="145925"/>
            <a:ext cx="482458" cy="241200"/>
            <a:chOff x="719996" y="145925"/>
            <a:chExt cx="482458" cy="241200"/>
          </a:xfrm>
        </p:grpSpPr>
        <p:sp>
          <p:nvSpPr>
            <p:cNvPr id="16" name="Google Shape;16;p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a:off x="8430558" y="145925"/>
            <a:ext cx="482458" cy="241200"/>
            <a:chOff x="719996" y="145925"/>
            <a:chExt cx="482458" cy="241200"/>
          </a:xfrm>
        </p:grpSpPr>
        <p:sp>
          <p:nvSpPr>
            <p:cNvPr id="19" name="Google Shape;19;p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3" name="Google Shape;23;p3"/>
          <p:cNvSpPr/>
          <p:nvPr/>
        </p:nvSpPr>
        <p:spPr>
          <a:xfrm rot="-5400000">
            <a:off x="5607825" y="-1098550"/>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4259450" y="1490050"/>
            <a:ext cx="4008300" cy="1074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19825" y="902400"/>
            <a:ext cx="2023200" cy="1949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10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4259450" y="2650850"/>
            <a:ext cx="2780700" cy="68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 name="Google Shape;27;p3"/>
          <p:cNvGrpSpPr/>
          <p:nvPr/>
        </p:nvGrpSpPr>
        <p:grpSpPr>
          <a:xfrm>
            <a:off x="230983" y="145925"/>
            <a:ext cx="482458" cy="241200"/>
            <a:chOff x="719996" y="145925"/>
            <a:chExt cx="482458" cy="241200"/>
          </a:xfrm>
        </p:grpSpPr>
        <p:sp>
          <p:nvSpPr>
            <p:cNvPr id="28" name="Google Shape;28;p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3"/>
          <p:cNvGrpSpPr/>
          <p:nvPr/>
        </p:nvGrpSpPr>
        <p:grpSpPr>
          <a:xfrm rot="10800000">
            <a:off x="8430558" y="145925"/>
            <a:ext cx="482458" cy="241200"/>
            <a:chOff x="719996" y="145925"/>
            <a:chExt cx="482458" cy="241200"/>
          </a:xfrm>
        </p:grpSpPr>
        <p:sp>
          <p:nvSpPr>
            <p:cNvPr id="31" name="Google Shape;31;p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8328850" y="21430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body" idx="1"/>
          </p:nvPr>
        </p:nvSpPr>
        <p:spPr>
          <a:xfrm>
            <a:off x="720000" y="1504875"/>
            <a:ext cx="7031100" cy="2691300"/>
          </a:xfrm>
          <a:prstGeom prst="rect">
            <a:avLst/>
          </a:prstGeom>
        </p:spPr>
        <p:txBody>
          <a:bodyPr spcFirstLastPara="1" wrap="square" lIns="91425" tIns="91425" rIns="91425" bIns="91425" anchor="ctr" anchorCtr="0">
            <a:noAutofit/>
          </a:bodyPr>
          <a:lstStyle>
            <a:lvl1pPr marL="457200" lvl="0" indent="-279400" rtl="0">
              <a:spcBef>
                <a:spcPts val="0"/>
              </a:spcBef>
              <a:spcAft>
                <a:spcPts val="0"/>
              </a:spcAft>
              <a:buSzPts val="800"/>
              <a:buFont typeface="Open Sans"/>
              <a:buChar char="●"/>
              <a:defRPr sz="18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sp>
        <p:nvSpPr>
          <p:cNvPr id="68" name="Google Shape;68;p7"/>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9" name="Google Shape;69;p7"/>
          <p:cNvGrpSpPr/>
          <p:nvPr/>
        </p:nvGrpSpPr>
        <p:grpSpPr>
          <a:xfrm>
            <a:off x="230983" y="145925"/>
            <a:ext cx="482458" cy="241200"/>
            <a:chOff x="719996" y="145925"/>
            <a:chExt cx="482458" cy="241200"/>
          </a:xfrm>
        </p:grpSpPr>
        <p:sp>
          <p:nvSpPr>
            <p:cNvPr id="70" name="Google Shape;70;p7"/>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7"/>
          <p:cNvGrpSpPr/>
          <p:nvPr/>
        </p:nvGrpSpPr>
        <p:grpSpPr>
          <a:xfrm rot="10800000">
            <a:off x="8430558" y="145925"/>
            <a:ext cx="482458" cy="241200"/>
            <a:chOff x="719996" y="145925"/>
            <a:chExt cx="482458" cy="241200"/>
          </a:xfrm>
        </p:grpSpPr>
        <p:sp>
          <p:nvSpPr>
            <p:cNvPr id="73" name="Google Shape;73;p7"/>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8"/>
        <p:cNvGrpSpPr/>
        <p:nvPr/>
      </p:nvGrpSpPr>
      <p:grpSpPr>
        <a:xfrm>
          <a:off x="0" y="0"/>
          <a:ext cx="0" cy="0"/>
          <a:chOff x="0" y="0"/>
          <a:chExt cx="0" cy="0"/>
        </a:xfrm>
      </p:grpSpPr>
      <p:sp>
        <p:nvSpPr>
          <p:cNvPr id="119" name="Google Shape;119;p13"/>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13"/>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3"/>
          <p:cNvSpPr txBox="1"/>
          <p:nvPr/>
        </p:nvSpPr>
        <p:spPr>
          <a:xfrm>
            <a:off x="1571075" y="111235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2" name="Google Shape;122;p13"/>
          <p:cNvSpPr txBox="1"/>
          <p:nvPr/>
        </p:nvSpPr>
        <p:spPr>
          <a:xfrm>
            <a:off x="861243" y="1317256"/>
            <a:ext cx="615000" cy="6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23" name="Google Shape;123;p13"/>
          <p:cNvSpPr txBox="1"/>
          <p:nvPr/>
        </p:nvSpPr>
        <p:spPr>
          <a:xfrm>
            <a:off x="1571075" y="1444000"/>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4" name="Google Shape;124;p13"/>
          <p:cNvSpPr txBox="1"/>
          <p:nvPr/>
        </p:nvSpPr>
        <p:spPr>
          <a:xfrm>
            <a:off x="1571075" y="2366409"/>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5" name="Google Shape;125;p13"/>
          <p:cNvSpPr txBox="1"/>
          <p:nvPr/>
        </p:nvSpPr>
        <p:spPr>
          <a:xfrm>
            <a:off x="861243" y="2583821"/>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26" name="Google Shape;126;p13"/>
          <p:cNvSpPr txBox="1"/>
          <p:nvPr/>
        </p:nvSpPr>
        <p:spPr>
          <a:xfrm>
            <a:off x="1571075" y="2701183"/>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7" name="Google Shape;127;p13"/>
          <p:cNvSpPr txBox="1"/>
          <p:nvPr/>
        </p:nvSpPr>
        <p:spPr>
          <a:xfrm>
            <a:off x="5478125" y="1444000"/>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8" name="Google Shape;128;p13"/>
          <p:cNvSpPr txBox="1"/>
          <p:nvPr/>
        </p:nvSpPr>
        <p:spPr>
          <a:xfrm>
            <a:off x="5478125" y="111235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9" name="Google Shape;129;p13"/>
          <p:cNvSpPr txBox="1"/>
          <p:nvPr/>
        </p:nvSpPr>
        <p:spPr>
          <a:xfrm>
            <a:off x="4749399" y="1317256"/>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0" name="Google Shape;130;p13"/>
          <p:cNvSpPr txBox="1"/>
          <p:nvPr/>
        </p:nvSpPr>
        <p:spPr>
          <a:xfrm>
            <a:off x="5478125" y="23664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1" name="Google Shape;131;p13"/>
          <p:cNvSpPr txBox="1"/>
          <p:nvPr/>
        </p:nvSpPr>
        <p:spPr>
          <a:xfrm>
            <a:off x="4749399" y="2583821"/>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2" name="Google Shape;132;p13"/>
          <p:cNvSpPr txBox="1"/>
          <p:nvPr/>
        </p:nvSpPr>
        <p:spPr>
          <a:xfrm>
            <a:off x="5478125" y="2701187"/>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3" name="Google Shape;133;p13"/>
          <p:cNvSpPr txBox="1"/>
          <p:nvPr/>
        </p:nvSpPr>
        <p:spPr>
          <a:xfrm>
            <a:off x="1571075" y="36236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4" name="Google Shape;134;p13"/>
          <p:cNvSpPr txBox="1"/>
          <p:nvPr/>
        </p:nvSpPr>
        <p:spPr>
          <a:xfrm>
            <a:off x="861243" y="3829382"/>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5" name="Google Shape;135;p13"/>
          <p:cNvSpPr txBox="1"/>
          <p:nvPr/>
        </p:nvSpPr>
        <p:spPr>
          <a:xfrm>
            <a:off x="1571075" y="3958375"/>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6" name="Google Shape;136;p13"/>
          <p:cNvSpPr txBox="1"/>
          <p:nvPr/>
        </p:nvSpPr>
        <p:spPr>
          <a:xfrm>
            <a:off x="5478125" y="36236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7" name="Google Shape;137;p13"/>
          <p:cNvSpPr txBox="1"/>
          <p:nvPr/>
        </p:nvSpPr>
        <p:spPr>
          <a:xfrm>
            <a:off x="4749399" y="3829382"/>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8" name="Google Shape;138;p13"/>
          <p:cNvSpPr txBox="1"/>
          <p:nvPr/>
        </p:nvSpPr>
        <p:spPr>
          <a:xfrm>
            <a:off x="5478125" y="3958375"/>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9" name="Google Shape;139;p13"/>
          <p:cNvSpPr txBox="1">
            <a:spLocks noGrp="1"/>
          </p:cNvSpPr>
          <p:nvPr>
            <p:ph type="title" idx="2"/>
          </p:nvPr>
        </p:nvSpPr>
        <p:spPr>
          <a:xfrm>
            <a:off x="1445500" y="1339939"/>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3"/>
          <p:cNvSpPr txBox="1">
            <a:spLocks noGrp="1"/>
          </p:cNvSpPr>
          <p:nvPr>
            <p:ph type="title" idx="3" hasCustomPrompt="1"/>
          </p:nvPr>
        </p:nvSpPr>
        <p:spPr>
          <a:xfrm>
            <a:off x="618363" y="136302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1"/>
          </p:nvPr>
        </p:nvSpPr>
        <p:spPr>
          <a:xfrm>
            <a:off x="1445500" y="167160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13"/>
          <p:cNvSpPr txBox="1">
            <a:spLocks noGrp="1"/>
          </p:cNvSpPr>
          <p:nvPr>
            <p:ph type="title" idx="4"/>
          </p:nvPr>
        </p:nvSpPr>
        <p:spPr>
          <a:xfrm>
            <a:off x="1445500" y="254708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3"/>
          <p:cNvSpPr txBox="1">
            <a:spLocks noGrp="1"/>
          </p:cNvSpPr>
          <p:nvPr>
            <p:ph type="title" idx="5" hasCustomPrompt="1"/>
          </p:nvPr>
        </p:nvSpPr>
        <p:spPr>
          <a:xfrm>
            <a:off x="618363" y="2552751"/>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6"/>
          </p:nvPr>
        </p:nvSpPr>
        <p:spPr>
          <a:xfrm>
            <a:off x="1445500" y="2881860"/>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3"/>
          <p:cNvSpPr txBox="1">
            <a:spLocks noGrp="1"/>
          </p:cNvSpPr>
          <p:nvPr>
            <p:ph type="subTitle" idx="7"/>
          </p:nvPr>
        </p:nvSpPr>
        <p:spPr>
          <a:xfrm>
            <a:off x="5705200" y="1671589"/>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 name="Google Shape;146;p13"/>
          <p:cNvSpPr txBox="1">
            <a:spLocks noGrp="1"/>
          </p:cNvSpPr>
          <p:nvPr>
            <p:ph type="title" idx="8"/>
          </p:nvPr>
        </p:nvSpPr>
        <p:spPr>
          <a:xfrm>
            <a:off x="5705200" y="1339939"/>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7" name="Google Shape;147;p13"/>
          <p:cNvSpPr txBox="1">
            <a:spLocks noGrp="1"/>
          </p:cNvSpPr>
          <p:nvPr>
            <p:ph type="title" idx="9" hasCustomPrompt="1"/>
          </p:nvPr>
        </p:nvSpPr>
        <p:spPr>
          <a:xfrm>
            <a:off x="4878063" y="136302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13"/>
          </p:nvPr>
        </p:nvSpPr>
        <p:spPr>
          <a:xfrm>
            <a:off x="5705200" y="2547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txBox="1">
            <a:spLocks noGrp="1"/>
          </p:cNvSpPr>
          <p:nvPr>
            <p:ph type="title" idx="14" hasCustomPrompt="1"/>
          </p:nvPr>
        </p:nvSpPr>
        <p:spPr>
          <a:xfrm>
            <a:off x="4878063" y="2552751"/>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subTitle" idx="15"/>
          </p:nvPr>
        </p:nvSpPr>
        <p:spPr>
          <a:xfrm>
            <a:off x="5705200" y="2881863"/>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16"/>
          </p:nvPr>
        </p:nvSpPr>
        <p:spPr>
          <a:xfrm>
            <a:off x="1445500" y="3728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3"/>
          <p:cNvSpPr txBox="1">
            <a:spLocks noGrp="1"/>
          </p:cNvSpPr>
          <p:nvPr>
            <p:ph type="title" idx="17" hasCustomPrompt="1"/>
          </p:nvPr>
        </p:nvSpPr>
        <p:spPr>
          <a:xfrm>
            <a:off x="618363" y="374247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a:spLocks noGrp="1"/>
          </p:cNvSpPr>
          <p:nvPr>
            <p:ph type="subTitle" idx="18"/>
          </p:nvPr>
        </p:nvSpPr>
        <p:spPr>
          <a:xfrm>
            <a:off x="1445500" y="406285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19"/>
          </p:nvPr>
        </p:nvSpPr>
        <p:spPr>
          <a:xfrm>
            <a:off x="5705200" y="3728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3"/>
          <p:cNvSpPr txBox="1">
            <a:spLocks noGrp="1"/>
          </p:cNvSpPr>
          <p:nvPr>
            <p:ph type="title" idx="20" hasCustomPrompt="1"/>
          </p:nvPr>
        </p:nvSpPr>
        <p:spPr>
          <a:xfrm>
            <a:off x="4878063" y="374247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21"/>
          </p:nvPr>
        </p:nvSpPr>
        <p:spPr>
          <a:xfrm>
            <a:off x="5705200" y="406285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57" name="Google Shape;157;p13"/>
          <p:cNvGrpSpPr/>
          <p:nvPr/>
        </p:nvGrpSpPr>
        <p:grpSpPr>
          <a:xfrm>
            <a:off x="230983" y="145925"/>
            <a:ext cx="482458" cy="241200"/>
            <a:chOff x="719996" y="145925"/>
            <a:chExt cx="482458" cy="241200"/>
          </a:xfrm>
        </p:grpSpPr>
        <p:sp>
          <p:nvSpPr>
            <p:cNvPr id="158" name="Google Shape;158;p1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3"/>
          <p:cNvGrpSpPr/>
          <p:nvPr/>
        </p:nvGrpSpPr>
        <p:grpSpPr>
          <a:xfrm rot="10800000">
            <a:off x="8430558" y="145925"/>
            <a:ext cx="482458" cy="241200"/>
            <a:chOff x="719996" y="145925"/>
            <a:chExt cx="482458" cy="241200"/>
          </a:xfrm>
        </p:grpSpPr>
        <p:sp>
          <p:nvSpPr>
            <p:cNvPr id="161" name="Google Shape;161;p1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719226" y="2490400"/>
            <a:ext cx="1678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16"/>
          <p:cNvSpPr txBox="1">
            <a:spLocks noGrp="1"/>
          </p:cNvSpPr>
          <p:nvPr>
            <p:ph type="subTitle" idx="1"/>
          </p:nvPr>
        </p:nvSpPr>
        <p:spPr>
          <a:xfrm>
            <a:off x="719225" y="2947608"/>
            <a:ext cx="21033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6"/>
          <p:cNvSpPr txBox="1">
            <a:spLocks noGrp="1"/>
          </p:cNvSpPr>
          <p:nvPr>
            <p:ph type="title" idx="2"/>
          </p:nvPr>
        </p:nvSpPr>
        <p:spPr>
          <a:xfrm>
            <a:off x="3509251" y="2490400"/>
            <a:ext cx="1678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16"/>
          <p:cNvSpPr txBox="1">
            <a:spLocks noGrp="1"/>
          </p:cNvSpPr>
          <p:nvPr>
            <p:ph type="subTitle" idx="3"/>
          </p:nvPr>
        </p:nvSpPr>
        <p:spPr>
          <a:xfrm>
            <a:off x="3509250" y="2947608"/>
            <a:ext cx="21033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16"/>
          <p:cNvSpPr txBox="1">
            <a:spLocks noGrp="1"/>
          </p:cNvSpPr>
          <p:nvPr>
            <p:ph type="title" idx="4"/>
          </p:nvPr>
        </p:nvSpPr>
        <p:spPr>
          <a:xfrm>
            <a:off x="6278051" y="2490400"/>
            <a:ext cx="17382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16"/>
          <p:cNvSpPr txBox="1">
            <a:spLocks noGrp="1"/>
          </p:cNvSpPr>
          <p:nvPr>
            <p:ph type="subTitle" idx="5"/>
          </p:nvPr>
        </p:nvSpPr>
        <p:spPr>
          <a:xfrm>
            <a:off x="6278050" y="2947608"/>
            <a:ext cx="21033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16"/>
          <p:cNvSpPr txBox="1">
            <a:spLocks noGrp="1"/>
          </p:cNvSpPr>
          <p:nvPr>
            <p:ph type="title" idx="6"/>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4" name="Google Shape;194;p16"/>
          <p:cNvGrpSpPr/>
          <p:nvPr/>
        </p:nvGrpSpPr>
        <p:grpSpPr>
          <a:xfrm>
            <a:off x="230983" y="145925"/>
            <a:ext cx="482458" cy="241200"/>
            <a:chOff x="719996" y="145925"/>
            <a:chExt cx="482458" cy="241200"/>
          </a:xfrm>
        </p:grpSpPr>
        <p:sp>
          <p:nvSpPr>
            <p:cNvPr id="195" name="Google Shape;195;p1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6"/>
          <p:cNvGrpSpPr/>
          <p:nvPr/>
        </p:nvGrpSpPr>
        <p:grpSpPr>
          <a:xfrm rot="10800000">
            <a:off x="8430558" y="145925"/>
            <a:ext cx="482458" cy="241200"/>
            <a:chOff x="719996" y="145925"/>
            <a:chExt cx="482458" cy="241200"/>
          </a:xfrm>
        </p:grpSpPr>
        <p:sp>
          <p:nvSpPr>
            <p:cNvPr id="198" name="Google Shape;198;p1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6"/>
          <p:cNvSpPr/>
          <p:nvPr/>
        </p:nvSpPr>
        <p:spPr>
          <a:xfrm rot="5400000">
            <a:off x="7377000" y="420668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rot="10800000">
            <a:off x="-886037" y="27339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641062" y="1669388"/>
            <a:ext cx="1684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19"/>
          <p:cNvSpPr txBox="1">
            <a:spLocks noGrp="1"/>
          </p:cNvSpPr>
          <p:nvPr>
            <p:ph type="subTitle" idx="1"/>
          </p:nvPr>
        </p:nvSpPr>
        <p:spPr>
          <a:xfrm>
            <a:off x="641057" y="2087500"/>
            <a:ext cx="2427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9"/>
          <p:cNvSpPr txBox="1">
            <a:spLocks noGrp="1"/>
          </p:cNvSpPr>
          <p:nvPr>
            <p:ph type="title" idx="2"/>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9" name="Google Shape;239;p19"/>
          <p:cNvSpPr txBox="1">
            <a:spLocks noGrp="1"/>
          </p:cNvSpPr>
          <p:nvPr>
            <p:ph type="title" idx="3"/>
          </p:nvPr>
        </p:nvSpPr>
        <p:spPr>
          <a:xfrm>
            <a:off x="3442668" y="1669388"/>
            <a:ext cx="1684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19"/>
          <p:cNvSpPr txBox="1">
            <a:spLocks noGrp="1"/>
          </p:cNvSpPr>
          <p:nvPr>
            <p:ph type="subTitle" idx="4"/>
          </p:nvPr>
        </p:nvSpPr>
        <p:spPr>
          <a:xfrm>
            <a:off x="3442664" y="2087500"/>
            <a:ext cx="2427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19"/>
          <p:cNvSpPr txBox="1">
            <a:spLocks noGrp="1"/>
          </p:cNvSpPr>
          <p:nvPr>
            <p:ph type="title" idx="5"/>
          </p:nvPr>
        </p:nvSpPr>
        <p:spPr>
          <a:xfrm>
            <a:off x="6244368" y="1669388"/>
            <a:ext cx="1684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19"/>
          <p:cNvSpPr txBox="1">
            <a:spLocks noGrp="1"/>
          </p:cNvSpPr>
          <p:nvPr>
            <p:ph type="subTitle" idx="6"/>
          </p:nvPr>
        </p:nvSpPr>
        <p:spPr>
          <a:xfrm>
            <a:off x="6244364" y="2087500"/>
            <a:ext cx="2427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19"/>
          <p:cNvSpPr txBox="1">
            <a:spLocks noGrp="1"/>
          </p:cNvSpPr>
          <p:nvPr>
            <p:ph type="title" idx="7"/>
          </p:nvPr>
        </p:nvSpPr>
        <p:spPr>
          <a:xfrm>
            <a:off x="641062" y="3370813"/>
            <a:ext cx="1684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19"/>
          <p:cNvSpPr txBox="1">
            <a:spLocks noGrp="1"/>
          </p:cNvSpPr>
          <p:nvPr>
            <p:ph type="subTitle" idx="8"/>
          </p:nvPr>
        </p:nvSpPr>
        <p:spPr>
          <a:xfrm>
            <a:off x="641057" y="3788925"/>
            <a:ext cx="2427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19"/>
          <p:cNvSpPr txBox="1">
            <a:spLocks noGrp="1"/>
          </p:cNvSpPr>
          <p:nvPr>
            <p:ph type="title" idx="9"/>
          </p:nvPr>
        </p:nvSpPr>
        <p:spPr>
          <a:xfrm>
            <a:off x="3442668" y="3370813"/>
            <a:ext cx="1684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19"/>
          <p:cNvSpPr txBox="1">
            <a:spLocks noGrp="1"/>
          </p:cNvSpPr>
          <p:nvPr>
            <p:ph type="subTitle" idx="13"/>
          </p:nvPr>
        </p:nvSpPr>
        <p:spPr>
          <a:xfrm>
            <a:off x="3442664" y="3788925"/>
            <a:ext cx="2427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19"/>
          <p:cNvSpPr txBox="1">
            <a:spLocks noGrp="1"/>
          </p:cNvSpPr>
          <p:nvPr>
            <p:ph type="title" idx="14"/>
          </p:nvPr>
        </p:nvSpPr>
        <p:spPr>
          <a:xfrm>
            <a:off x="6244368" y="3370813"/>
            <a:ext cx="1684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8" name="Google Shape;248;p19"/>
          <p:cNvSpPr txBox="1">
            <a:spLocks noGrp="1"/>
          </p:cNvSpPr>
          <p:nvPr>
            <p:ph type="subTitle" idx="15"/>
          </p:nvPr>
        </p:nvSpPr>
        <p:spPr>
          <a:xfrm>
            <a:off x="6244364" y="3788925"/>
            <a:ext cx="2427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9" name="Google Shape;249;p19"/>
          <p:cNvGrpSpPr/>
          <p:nvPr/>
        </p:nvGrpSpPr>
        <p:grpSpPr>
          <a:xfrm>
            <a:off x="230983" y="145925"/>
            <a:ext cx="482458" cy="241200"/>
            <a:chOff x="719996" y="145925"/>
            <a:chExt cx="482458" cy="241200"/>
          </a:xfrm>
        </p:grpSpPr>
        <p:sp>
          <p:nvSpPr>
            <p:cNvPr id="250" name="Google Shape;250;p1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9"/>
          <p:cNvGrpSpPr/>
          <p:nvPr/>
        </p:nvGrpSpPr>
        <p:grpSpPr>
          <a:xfrm rot="10800000">
            <a:off x="8430558" y="145925"/>
            <a:ext cx="482458" cy="241200"/>
            <a:chOff x="719996" y="145925"/>
            <a:chExt cx="482458" cy="241200"/>
          </a:xfrm>
        </p:grpSpPr>
        <p:sp>
          <p:nvSpPr>
            <p:cNvPr id="253" name="Google Shape;253;p1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95"/>
        <p:cNvGrpSpPr/>
        <p:nvPr/>
      </p:nvGrpSpPr>
      <p:grpSpPr>
        <a:xfrm>
          <a:off x="0" y="0"/>
          <a:ext cx="0" cy="0"/>
          <a:chOff x="0" y="0"/>
          <a:chExt cx="0" cy="0"/>
        </a:xfrm>
      </p:grpSpPr>
      <p:sp>
        <p:nvSpPr>
          <p:cNvPr id="296" name="Google Shape;296;p23"/>
          <p:cNvSpPr/>
          <p:nvPr/>
        </p:nvSpPr>
        <p:spPr>
          <a:xfrm flipH="1">
            <a:off x="339000"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7" name="Google Shape;297;p23"/>
          <p:cNvSpPr/>
          <p:nvPr/>
        </p:nvSpPr>
        <p:spPr>
          <a:xfrm flipH="1">
            <a:off x="5546200" y="902400"/>
            <a:ext cx="3300900" cy="30234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8" name="Google Shape;298;p23"/>
          <p:cNvSpPr txBox="1">
            <a:spLocks noGrp="1"/>
          </p:cNvSpPr>
          <p:nvPr>
            <p:ph type="ctrTitle"/>
          </p:nvPr>
        </p:nvSpPr>
        <p:spPr>
          <a:xfrm>
            <a:off x="711575" y="1169788"/>
            <a:ext cx="4690500" cy="1185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200"/>
              <a:buNone/>
              <a:defRPr sz="80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9" name="Google Shape;299;p23"/>
          <p:cNvSpPr txBox="1">
            <a:spLocks noGrp="1"/>
          </p:cNvSpPr>
          <p:nvPr>
            <p:ph type="subTitle" idx="1"/>
          </p:nvPr>
        </p:nvSpPr>
        <p:spPr>
          <a:xfrm>
            <a:off x="711575" y="2322213"/>
            <a:ext cx="3473700" cy="133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00" name="Google Shape;300;p23"/>
          <p:cNvGrpSpPr/>
          <p:nvPr/>
        </p:nvGrpSpPr>
        <p:grpSpPr>
          <a:xfrm>
            <a:off x="230983" y="145925"/>
            <a:ext cx="482458" cy="241200"/>
            <a:chOff x="719996" y="145925"/>
            <a:chExt cx="482458" cy="241200"/>
          </a:xfrm>
        </p:grpSpPr>
        <p:sp>
          <p:nvSpPr>
            <p:cNvPr id="301" name="Google Shape;301;p2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3"/>
          <p:cNvGrpSpPr/>
          <p:nvPr/>
        </p:nvGrpSpPr>
        <p:grpSpPr>
          <a:xfrm rot="10800000">
            <a:off x="8430558" y="145925"/>
            <a:ext cx="482458" cy="241200"/>
            <a:chOff x="719996" y="145925"/>
            <a:chExt cx="482458" cy="241200"/>
          </a:xfrm>
        </p:grpSpPr>
        <p:sp>
          <p:nvSpPr>
            <p:cNvPr id="304" name="Google Shape;304;p2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3"/>
          <p:cNvSpPr txBox="1"/>
          <p:nvPr/>
        </p:nvSpPr>
        <p:spPr>
          <a:xfrm>
            <a:off x="5874113" y="1274600"/>
            <a:ext cx="2645100" cy="885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300"/>
              </a:spcBef>
              <a:spcAft>
                <a:spcPts val="0"/>
              </a:spcAft>
              <a:buNone/>
            </a:pPr>
            <a:r>
              <a:rPr lang="en" sz="1200">
                <a:solidFill>
                  <a:schemeClr val="lt1"/>
                </a:solidFill>
                <a:latin typeface="Lexend Deca Light"/>
                <a:ea typeface="Lexend Deca Light"/>
                <a:cs typeface="Lexend Deca Light"/>
                <a:sym typeface="Lexend Deca Light"/>
              </a:rPr>
              <a:t>CREDITS: This presentation template was created by </a:t>
            </a:r>
            <a:r>
              <a:rPr lang="en" sz="1200">
                <a:solidFill>
                  <a:schemeClr val="lt1"/>
                </a:solidFill>
                <a:uFill>
                  <a:noFill/>
                </a:uFill>
                <a:latin typeface="Lexend Deca Light"/>
                <a:ea typeface="Lexend Deca Light"/>
                <a:cs typeface="Lexend Deca Light"/>
                <a:sym typeface="Lexend Deca Light"/>
                <a:hlinkClick r:id="rId2">
                  <a:extLst>
                    <a:ext uri="{A12FA001-AC4F-418D-AE19-62706E023703}">
                      <ahyp:hlinkClr xmlns:ahyp="http://schemas.microsoft.com/office/drawing/2018/hyperlinkcolor" val="tx"/>
                    </a:ext>
                  </a:extLst>
                </a:hlinkClick>
              </a:rPr>
              <a:t>Slidesgo</a:t>
            </a:r>
            <a:r>
              <a:rPr lang="en" sz="1200">
                <a:solidFill>
                  <a:schemeClr val="lt1"/>
                </a:solidFill>
                <a:latin typeface="Lexend Deca Light"/>
                <a:ea typeface="Lexend Deca Light"/>
                <a:cs typeface="Lexend Deca Light"/>
                <a:sym typeface="Lexend Deca Light"/>
              </a:rPr>
              <a:t>, including icons by </a:t>
            </a:r>
            <a:r>
              <a:rPr lang="en" sz="1200">
                <a:solidFill>
                  <a:schemeClr val="lt1"/>
                </a:solidFill>
                <a:uFill>
                  <a:noFill/>
                </a:uFill>
                <a:latin typeface="Lexend Deca Light"/>
                <a:ea typeface="Lexend Deca Light"/>
                <a:cs typeface="Lexend Deca Light"/>
                <a:sym typeface="Lexend Deca Light"/>
                <a:hlinkClick r:id="rId3">
                  <a:extLst>
                    <a:ext uri="{A12FA001-AC4F-418D-AE19-62706E023703}">
                      <ahyp:hlinkClr xmlns:ahyp="http://schemas.microsoft.com/office/drawing/2018/hyperlinkcolor" val="tx"/>
                    </a:ext>
                  </a:extLst>
                </a:hlinkClick>
              </a:rPr>
              <a:t>Flaticon</a:t>
            </a:r>
            <a:r>
              <a:rPr lang="en" sz="1200">
                <a:solidFill>
                  <a:schemeClr val="lt1"/>
                </a:solidFill>
                <a:latin typeface="Lexend Deca Light"/>
                <a:ea typeface="Lexend Deca Light"/>
                <a:cs typeface="Lexend Deca Light"/>
                <a:sym typeface="Lexend Deca Light"/>
              </a:rPr>
              <a:t>, and infographics &amp; images by </a:t>
            </a:r>
            <a:r>
              <a:rPr lang="en" sz="1200">
                <a:solidFill>
                  <a:schemeClr val="lt1"/>
                </a:solidFill>
                <a:uFill>
                  <a:noFill/>
                </a:uFill>
                <a:latin typeface="Lexend Deca Light"/>
                <a:ea typeface="Lexend Deca Light"/>
                <a:cs typeface="Lexend Deca Light"/>
                <a:sym typeface="Lexend Deca Light"/>
                <a:hlinkClick r:id="rId4">
                  <a:extLst>
                    <a:ext uri="{A12FA001-AC4F-418D-AE19-62706E023703}">
                      <ahyp:hlinkClr xmlns:ahyp="http://schemas.microsoft.com/office/drawing/2018/hyperlinkcolor" val="tx"/>
                    </a:ext>
                  </a:extLst>
                </a:hlinkClick>
              </a:rPr>
              <a:t>Freepik</a:t>
            </a:r>
            <a:endParaRPr sz="1200">
              <a:solidFill>
                <a:schemeClr val="lt1"/>
              </a:solidFill>
              <a:latin typeface="Lexend Deca Light"/>
              <a:ea typeface="Lexend Deca Light"/>
              <a:cs typeface="Lexend Deca Light"/>
              <a:sym typeface="Lexend Deca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7"/>
        <p:cNvGrpSpPr/>
        <p:nvPr/>
      </p:nvGrpSpPr>
      <p:grpSpPr>
        <a:xfrm>
          <a:off x="0" y="0"/>
          <a:ext cx="0" cy="0"/>
          <a:chOff x="0" y="0"/>
          <a:chExt cx="0" cy="0"/>
        </a:xfrm>
      </p:grpSpPr>
      <p:grpSp>
        <p:nvGrpSpPr>
          <p:cNvPr id="308" name="Google Shape;308;p24"/>
          <p:cNvGrpSpPr/>
          <p:nvPr/>
        </p:nvGrpSpPr>
        <p:grpSpPr>
          <a:xfrm>
            <a:off x="230983" y="145925"/>
            <a:ext cx="482458" cy="241200"/>
            <a:chOff x="719996" y="145925"/>
            <a:chExt cx="482458" cy="241200"/>
          </a:xfrm>
        </p:grpSpPr>
        <p:sp>
          <p:nvSpPr>
            <p:cNvPr id="309" name="Google Shape;309;p2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24"/>
          <p:cNvGrpSpPr/>
          <p:nvPr/>
        </p:nvGrpSpPr>
        <p:grpSpPr>
          <a:xfrm rot="10800000">
            <a:off x="8430558" y="145925"/>
            <a:ext cx="482458" cy="241200"/>
            <a:chOff x="719996" y="145925"/>
            <a:chExt cx="482458" cy="241200"/>
          </a:xfrm>
        </p:grpSpPr>
        <p:sp>
          <p:nvSpPr>
            <p:cNvPr id="312" name="Google Shape;312;p2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1pPr>
            <a:lvl2pPr marL="914400" lvl="1"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2pPr>
            <a:lvl3pPr marL="1371600" lvl="2"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3pPr>
            <a:lvl4pPr marL="1828800" lvl="3"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4pPr>
            <a:lvl5pPr marL="2286000" lvl="4"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5pPr>
            <a:lvl6pPr marL="2743200" lvl="5"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6pPr>
            <a:lvl7pPr marL="3200400" lvl="6"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7pPr>
            <a:lvl8pPr marL="3657600" lvl="7"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8pPr>
            <a:lvl9pPr marL="4114800" lvl="8" indent="-317500">
              <a:lnSpc>
                <a:spcPct val="100000"/>
              </a:lnSpc>
              <a:spcBef>
                <a:spcPts val="1600"/>
              </a:spcBef>
              <a:spcAft>
                <a:spcPts val="160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2" r:id="rId6"/>
    <p:sldLayoutId id="2147483665"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23"/>
        <p:cNvGrpSpPr/>
        <p:nvPr/>
      </p:nvGrpSpPr>
      <p:grpSpPr>
        <a:xfrm>
          <a:off x="0" y="0"/>
          <a:ext cx="0" cy="0"/>
          <a:chOff x="0" y="0"/>
          <a:chExt cx="0" cy="0"/>
        </a:xfrm>
      </p:grpSpPr>
      <p:sp>
        <p:nvSpPr>
          <p:cNvPr id="324" name="Google Shape;324;p28"/>
          <p:cNvSpPr txBox="1">
            <a:spLocks noGrp="1"/>
          </p:cNvSpPr>
          <p:nvPr>
            <p:ph type="ctrTitle"/>
          </p:nvPr>
        </p:nvSpPr>
        <p:spPr>
          <a:xfrm>
            <a:off x="4088675" y="998510"/>
            <a:ext cx="4353600" cy="1641900"/>
          </a:xfrm>
          <a:prstGeom prst="rect">
            <a:avLst/>
          </a:prstGeom>
        </p:spPr>
        <p:txBody>
          <a:bodyPr spcFirstLastPara="1" wrap="square" lIns="0" tIns="0" rIns="0" bIns="0" anchor="ctr" anchorCtr="0">
            <a:noAutofit/>
          </a:bodyPr>
          <a:lstStyle/>
          <a:p>
            <a:r>
              <a:rPr lang="en" dirty="0"/>
              <a:t>Pet Care</a:t>
            </a:r>
          </a:p>
        </p:txBody>
      </p:sp>
      <p:sp>
        <p:nvSpPr>
          <p:cNvPr id="325" name="Google Shape;325;p28"/>
          <p:cNvSpPr txBox="1">
            <a:spLocks noGrp="1"/>
          </p:cNvSpPr>
          <p:nvPr>
            <p:ph type="subTitle" idx="1"/>
          </p:nvPr>
        </p:nvSpPr>
        <p:spPr>
          <a:xfrm>
            <a:off x="997950" y="1155250"/>
            <a:ext cx="2317200" cy="1135013"/>
          </a:xfrm>
          <a:prstGeom prst="rect">
            <a:avLst/>
          </a:prstGeom>
        </p:spPr>
        <p:txBody>
          <a:bodyPr spcFirstLastPara="1" wrap="square" lIns="0" tIns="0" rIns="0" bIns="0" anchor="ctr" anchorCtr="0">
            <a:noAutofit/>
          </a:bodyPr>
          <a:lstStyle/>
          <a:p>
            <a:pPr marL="0" indent="0"/>
            <a:r>
              <a:rPr lang="en" dirty="0"/>
              <a:t>O </a:t>
            </a:r>
            <a:r>
              <a:rPr lang="en" dirty="0" err="1"/>
              <a:t>aplicativo</a:t>
            </a:r>
            <a:r>
              <a:rPr lang="en" dirty="0"/>
              <a:t> que </a:t>
            </a:r>
            <a:r>
              <a:rPr lang="en" dirty="0" err="1"/>
              <a:t>faz</a:t>
            </a:r>
            <a:r>
              <a:rPr lang="en" dirty="0"/>
              <a:t> o </a:t>
            </a:r>
            <a:r>
              <a:rPr lang="en" dirty="0" err="1"/>
              <a:t>contato</a:t>
            </a:r>
            <a:r>
              <a:rPr lang="en" dirty="0"/>
              <a:t> </a:t>
            </a:r>
            <a:r>
              <a:rPr lang="en" dirty="0" err="1"/>
              <a:t>rápido</a:t>
            </a:r>
            <a:r>
              <a:rPr lang="en" dirty="0"/>
              <a:t> e </a:t>
            </a:r>
            <a:r>
              <a:rPr lang="en" dirty="0" err="1"/>
              <a:t>ágil</a:t>
            </a:r>
            <a:r>
              <a:rPr lang="en" dirty="0"/>
              <a:t> entre </a:t>
            </a:r>
            <a:r>
              <a:rPr lang="en" dirty="0" err="1"/>
              <a:t>tutores</a:t>
            </a:r>
            <a:r>
              <a:rPr lang="en" dirty="0"/>
              <a:t> e </a:t>
            </a:r>
            <a:r>
              <a:rPr lang="en" dirty="0" err="1"/>
              <a:t>cuidadores</a:t>
            </a:r>
            <a:r>
              <a:rPr lang="en" dirty="0"/>
              <a:t>!</a:t>
            </a:r>
          </a:p>
        </p:txBody>
      </p:sp>
      <p:sp>
        <p:nvSpPr>
          <p:cNvPr id="326" name="Google Shape;326;p28"/>
          <p:cNvSpPr/>
          <p:nvPr/>
        </p:nvSpPr>
        <p:spPr>
          <a:xfrm>
            <a:off x="1139075"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b="1" dirty="0">
              <a:solidFill>
                <a:schemeClr val="lt1"/>
              </a:solidFill>
              <a:uFill>
                <a:noFill/>
              </a:uFill>
              <a:latin typeface="Montserrat"/>
              <a:ea typeface="Montserrat"/>
              <a:cs typeface="Montserrat"/>
            </a:endParaRPr>
          </a:p>
        </p:txBody>
      </p:sp>
      <p:sp>
        <p:nvSpPr>
          <p:cNvPr id="327" name="Google Shape;327;p28"/>
          <p:cNvSpPr txBox="1">
            <a:spLocks noGrp="1"/>
          </p:cNvSpPr>
          <p:nvPr>
            <p:ph type="subTitle" idx="1"/>
          </p:nvPr>
        </p:nvSpPr>
        <p:spPr>
          <a:xfrm>
            <a:off x="279150" y="4685558"/>
            <a:ext cx="1326000" cy="241200"/>
          </a:xfrm>
          <a:prstGeom prst="rect">
            <a:avLst/>
          </a:prstGeom>
          <a:noFill/>
        </p:spPr>
        <p:txBody>
          <a:bodyPr spcFirstLastPara="1" wrap="square" lIns="0" tIns="0" rIns="0" bIns="0" anchor="ctr" anchorCtr="0">
            <a:noAutofit/>
          </a:bodyPr>
          <a:lstStyle/>
          <a:p>
            <a:pPr marL="0" indent="0" algn="ctr"/>
            <a:r>
              <a:rPr lang="en" sz="900" dirty="0">
                <a:solidFill>
                  <a:schemeClr val="dk1"/>
                </a:solidFill>
              </a:rPr>
              <a:t>PetCare Project</a:t>
            </a:r>
            <a:endParaRPr lang="en-US" dirty="0">
              <a:solidFill>
                <a:schemeClr val="dk1"/>
              </a:solidFill>
            </a:endParaRPr>
          </a:p>
        </p:txBody>
      </p:sp>
      <p:pic>
        <p:nvPicPr>
          <p:cNvPr id="330" name="Google Shape;330;p28"/>
          <p:cNvPicPr preferRelativeResize="0"/>
          <p:nvPr/>
        </p:nvPicPr>
        <p:blipFill rotWithShape="1">
          <a:blip r:embed="rId3">
            <a:alphaModFix/>
          </a:blip>
          <a:srcRect t="9629" b="80011"/>
          <a:stretch/>
        </p:blipFill>
        <p:spPr>
          <a:xfrm rot="-1239610">
            <a:off x="4788995" y="2396403"/>
            <a:ext cx="2628950" cy="492690"/>
          </a:xfrm>
          <a:prstGeom prst="rect">
            <a:avLst/>
          </a:prstGeom>
          <a:noFill/>
          <a:ln>
            <a:noFill/>
          </a:ln>
        </p:spPr>
      </p:pic>
      <p:pic>
        <p:nvPicPr>
          <p:cNvPr id="3" name="Picture 3" descr="Logo&#10;&#10;Description automatically generated">
            <a:extLst>
              <a:ext uri="{FF2B5EF4-FFF2-40B4-BE49-F238E27FC236}">
                <a16:creationId xmlns:a16="http://schemas.microsoft.com/office/drawing/2014/main" id="{8B5F3AA0-EC48-2FC5-859C-6AA9A6F81B3A}"/>
              </a:ext>
            </a:extLst>
          </p:cNvPr>
          <p:cNvPicPr>
            <a:picLocks noChangeAspect="1"/>
          </p:cNvPicPr>
          <p:nvPr/>
        </p:nvPicPr>
        <p:blipFill>
          <a:blip r:embed="rId4"/>
          <a:stretch>
            <a:fillRect/>
          </a:stretch>
        </p:blipFill>
        <p:spPr>
          <a:xfrm>
            <a:off x="3781425" y="1029796"/>
            <a:ext cx="4962525" cy="2721958"/>
          </a:xfrm>
          <a:prstGeom prst="rect">
            <a:avLst/>
          </a:prstGeom>
        </p:spPr>
      </p:pic>
      <p:pic>
        <p:nvPicPr>
          <p:cNvPr id="5" name="Picture 5" descr="Logo&#10;&#10;Description automatically generated">
            <a:extLst>
              <a:ext uri="{FF2B5EF4-FFF2-40B4-BE49-F238E27FC236}">
                <a16:creationId xmlns:a16="http://schemas.microsoft.com/office/drawing/2014/main" id="{80204DCD-9C3E-AFA9-43FF-4C80D74D0755}"/>
              </a:ext>
            </a:extLst>
          </p:cNvPr>
          <p:cNvPicPr>
            <a:picLocks noChangeAspect="1"/>
          </p:cNvPicPr>
          <p:nvPr/>
        </p:nvPicPr>
        <p:blipFill>
          <a:blip r:embed="rId5"/>
          <a:stretch>
            <a:fillRect/>
          </a:stretch>
        </p:blipFill>
        <p:spPr>
          <a:xfrm>
            <a:off x="3725247" y="858701"/>
            <a:ext cx="5087516" cy="30974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6" name="Google Shape;436;p35"/>
          <p:cNvSpPr txBox="1">
            <a:spLocks noGrp="1"/>
          </p:cNvSpPr>
          <p:nvPr>
            <p:ph type="body" idx="1"/>
          </p:nvPr>
        </p:nvSpPr>
        <p:spPr>
          <a:xfrm>
            <a:off x="773341" y="874311"/>
            <a:ext cx="7717117" cy="13362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pt-BR" b="1" dirty="0"/>
              <a:t>Seção 4 (Possíveis Tutores) &amp; Seção 5 (Experiência)</a:t>
            </a:r>
          </a:p>
          <a:p>
            <a:pPr marL="0" lvl="0" indent="0" algn="l" rtl="0">
              <a:spcBef>
                <a:spcPts val="0"/>
              </a:spcBef>
              <a:spcAft>
                <a:spcPts val="0"/>
              </a:spcAft>
              <a:buClr>
                <a:srgbClr val="273D40"/>
              </a:buClr>
              <a:buSzPts val="600"/>
              <a:buFont typeface="Arial"/>
              <a:buNone/>
            </a:pPr>
            <a:endParaRPr lang="pt-BR" b="1" dirty="0"/>
          </a:p>
          <a:p>
            <a:pPr marL="0" lvl="0" indent="0" algn="l" rtl="0">
              <a:spcBef>
                <a:spcPts val="0"/>
              </a:spcBef>
              <a:spcAft>
                <a:spcPts val="0"/>
              </a:spcAft>
              <a:buClr>
                <a:srgbClr val="273D40"/>
              </a:buClr>
              <a:buSzPts val="600"/>
              <a:buFont typeface="Arial"/>
              <a:buNone/>
            </a:pPr>
            <a:r>
              <a:rPr lang="pt-BR" dirty="0"/>
              <a:t>Conclusão (Seção 4): Mais da metade das pessoas gostariam de cuidar de um animal em seu tempo livre. </a:t>
            </a:r>
          </a:p>
          <a:p>
            <a:pPr marL="0" lvl="0" indent="0" algn="l" rtl="0">
              <a:spcBef>
                <a:spcPts val="0"/>
              </a:spcBef>
              <a:spcAft>
                <a:spcPts val="0"/>
              </a:spcAft>
              <a:buClr>
                <a:srgbClr val="273D40"/>
              </a:buClr>
              <a:buSzPts val="600"/>
              <a:buFont typeface="Arial"/>
              <a:buNone/>
            </a:pPr>
            <a:endParaRPr lang="pt-BR" sz="1400" dirty="0"/>
          </a:p>
          <a:p>
            <a:pPr marL="0" lvl="0" indent="0" algn="l" rtl="0">
              <a:spcBef>
                <a:spcPts val="0"/>
              </a:spcBef>
              <a:spcAft>
                <a:spcPts val="0"/>
              </a:spcAft>
              <a:buClr>
                <a:srgbClr val="273D40"/>
              </a:buClr>
              <a:buSzPts val="600"/>
              <a:buFont typeface="Arial"/>
              <a:buNone/>
            </a:pPr>
            <a:r>
              <a:rPr lang="pt-BR" dirty="0"/>
              <a:t>Conclusão (Seção 5): Quase 100% das pessoas responderam que nunca utilizaram um aplicativo como o nosso projeto idealiza. </a:t>
            </a:r>
          </a:p>
          <a:p>
            <a:pPr marL="0" lvl="0" indent="0" algn="l" rtl="0">
              <a:spcBef>
                <a:spcPts val="0"/>
              </a:spcBef>
              <a:spcAft>
                <a:spcPts val="0"/>
              </a:spcAft>
              <a:buClr>
                <a:srgbClr val="273D40"/>
              </a:buClr>
              <a:buSzPts val="600"/>
              <a:buFont typeface="Arial"/>
              <a:buNone/>
            </a:pPr>
            <a:endParaRPr lang="pt-BR" dirty="0"/>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Porcentagem das pessoas que cuidariam de um animal em seu tempo livre">
            <a:extLst>
              <a:ext uri="{FF2B5EF4-FFF2-40B4-BE49-F238E27FC236}">
                <a16:creationId xmlns:a16="http://schemas.microsoft.com/office/drawing/2014/main" id="{F0FEC2A3-F24D-AE2D-626A-7FE17328A37A}"/>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13440" y="2697774"/>
            <a:ext cx="3682667" cy="2076134"/>
          </a:xfrm>
          <a:prstGeom prst="rect">
            <a:avLst/>
          </a:prstGeom>
          <a:ln>
            <a:solidFill>
              <a:schemeClr val="tx1">
                <a:lumMod val="75000"/>
                <a:lumOff val="25000"/>
              </a:schemeClr>
            </a:solidFill>
          </a:ln>
        </p:spPr>
      </p:pic>
      <p:pic>
        <p:nvPicPr>
          <p:cNvPr id="7" name="Picture 6" descr="Chart, pie chart&#10;&#10;Description automatically generated">
            <a:extLst>
              <a:ext uri="{FF2B5EF4-FFF2-40B4-BE49-F238E27FC236}">
                <a16:creationId xmlns:a16="http://schemas.microsoft.com/office/drawing/2014/main" id="{C0102C06-C24A-6500-90FD-09B658807EB1}"/>
              </a:ext>
            </a:extLst>
          </p:cNvPr>
          <p:cNvPicPr>
            <a:picLocks noChangeAspect="1"/>
          </p:cNvPicPr>
          <p:nvPr/>
        </p:nvPicPr>
        <p:blipFill>
          <a:blip r:embed="rId4"/>
          <a:stretch>
            <a:fillRect/>
          </a:stretch>
        </p:blipFill>
        <p:spPr>
          <a:xfrm>
            <a:off x="4747895" y="2697774"/>
            <a:ext cx="4081591" cy="2076134"/>
          </a:xfrm>
          <a:prstGeom prst="rect">
            <a:avLst/>
          </a:prstGeom>
          <a:ln>
            <a:solidFill>
              <a:schemeClr val="tx1">
                <a:lumMod val="75000"/>
                <a:lumOff val="25000"/>
              </a:schemeClr>
            </a:solidFill>
          </a:ln>
        </p:spPr>
      </p:pic>
    </p:spTree>
    <p:extLst>
      <p:ext uri="{BB962C8B-B14F-4D97-AF65-F5344CB8AC3E}">
        <p14:creationId xmlns:p14="http://schemas.microsoft.com/office/powerpoint/2010/main" val="92926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6" name="Google Shape;436;p35"/>
          <p:cNvSpPr txBox="1">
            <a:spLocks noGrp="1"/>
          </p:cNvSpPr>
          <p:nvPr>
            <p:ph type="body" idx="1"/>
          </p:nvPr>
        </p:nvSpPr>
        <p:spPr>
          <a:xfrm>
            <a:off x="472183" y="1845734"/>
            <a:ext cx="8217000" cy="20065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273D40"/>
              </a:buClr>
              <a:buSzPts val="600"/>
              <a:buFont typeface="Arial"/>
              <a:buNone/>
            </a:pPr>
            <a:r>
              <a:rPr lang="pt-BR" sz="1600" b="1" dirty="0"/>
              <a:t>Respostas que mostram a importância da nossa aplicação:</a:t>
            </a:r>
          </a:p>
          <a:p>
            <a:pPr marL="0" lvl="0" indent="0" algn="l" rtl="0">
              <a:spcBef>
                <a:spcPts val="0"/>
              </a:spcBef>
              <a:spcAft>
                <a:spcPts val="0"/>
              </a:spcAft>
              <a:buClr>
                <a:srgbClr val="273D40"/>
              </a:buClr>
              <a:buSzPts val="600"/>
              <a:buFont typeface="Arial"/>
              <a:buNone/>
            </a:pPr>
            <a:endParaRPr lang="pt-BR" sz="900" b="1" dirty="0"/>
          </a:p>
          <a:p>
            <a:pPr marL="0" indent="0">
              <a:buClr>
                <a:srgbClr val="273D40"/>
              </a:buClr>
              <a:buSzPts val="600"/>
              <a:buNone/>
            </a:pPr>
            <a:r>
              <a:rPr lang="pt-BR" sz="1600" dirty="0"/>
              <a:t>“Alguma forma de conexão entre pessoas que gostariam de cuidar do meu bichinho.”</a:t>
            </a:r>
          </a:p>
          <a:p>
            <a:pPr marL="0" lvl="0" indent="0" algn="l" rtl="0">
              <a:spcBef>
                <a:spcPts val="0"/>
              </a:spcBef>
              <a:spcAft>
                <a:spcPts val="0"/>
              </a:spcAft>
              <a:buClr>
                <a:srgbClr val="273D40"/>
              </a:buClr>
              <a:buSzPts val="600"/>
              <a:buNone/>
            </a:pPr>
            <a:endParaRPr lang="pt-BR" sz="800" dirty="0"/>
          </a:p>
          <a:p>
            <a:pPr marL="0" lvl="0" indent="0" algn="l" rtl="0">
              <a:spcBef>
                <a:spcPts val="0"/>
              </a:spcBef>
              <a:spcAft>
                <a:spcPts val="0"/>
              </a:spcAft>
              <a:buClr>
                <a:srgbClr val="273D40"/>
              </a:buClr>
              <a:buSzPts val="600"/>
              <a:buFont typeface="Arial"/>
              <a:buNone/>
            </a:pPr>
            <a:r>
              <a:rPr lang="pt-BR" sz="1600" dirty="0"/>
              <a:t>“Seria bom se tivesse pessoas que pudessem cuidar temporariamente dele em uma situação em que não estamos em casa e não temos condições de pagar um valor exorbitante em hotéis para pets.”</a:t>
            </a:r>
          </a:p>
          <a:p>
            <a:pPr marL="0" lvl="0" indent="0" algn="l" rtl="0">
              <a:spcBef>
                <a:spcPts val="0"/>
              </a:spcBef>
              <a:spcAft>
                <a:spcPts val="0"/>
              </a:spcAft>
              <a:buClr>
                <a:srgbClr val="273D40"/>
              </a:buClr>
              <a:buSzPts val="600"/>
              <a:buFont typeface="Arial"/>
              <a:buNone/>
            </a:pPr>
            <a:endParaRPr lang="pt-BR" sz="800" dirty="0"/>
          </a:p>
          <a:p>
            <a:pPr marL="0" lvl="0" indent="0" algn="l" rtl="0">
              <a:spcBef>
                <a:spcPts val="0"/>
              </a:spcBef>
              <a:spcAft>
                <a:spcPts val="0"/>
              </a:spcAft>
              <a:buClr>
                <a:srgbClr val="273D40"/>
              </a:buClr>
              <a:buSzPts val="600"/>
              <a:buFont typeface="Arial"/>
              <a:buNone/>
            </a:pPr>
            <a:r>
              <a:rPr lang="pt-BR" sz="1600" dirty="0"/>
              <a:t>“Alguma plataforma na qual tivessem disponíveis pessoas capacitadas para cuidar dos nossos animais.”</a:t>
            </a:r>
          </a:p>
          <a:p>
            <a:pPr marL="0" lvl="0" indent="0" algn="l" rtl="0">
              <a:spcBef>
                <a:spcPts val="0"/>
              </a:spcBef>
              <a:spcAft>
                <a:spcPts val="0"/>
              </a:spcAft>
              <a:buClr>
                <a:srgbClr val="273D40"/>
              </a:buClr>
              <a:buSzPts val="600"/>
              <a:buFont typeface="Arial"/>
              <a:buNone/>
            </a:pPr>
            <a:endParaRPr lang="pt-BR" sz="800" dirty="0"/>
          </a:p>
          <a:p>
            <a:pPr marL="0" lvl="0" indent="0" algn="l" rtl="0">
              <a:spcBef>
                <a:spcPts val="0"/>
              </a:spcBef>
              <a:spcAft>
                <a:spcPts val="0"/>
              </a:spcAft>
              <a:buClr>
                <a:srgbClr val="273D40"/>
              </a:buClr>
              <a:buSzPts val="600"/>
              <a:buFont typeface="Arial"/>
              <a:buNone/>
            </a:pPr>
            <a:r>
              <a:rPr lang="pt-BR" sz="1600" dirty="0"/>
              <a:t>“Precisei viajar e não tinha com quem deixar meus pets.”</a:t>
            </a:r>
          </a:p>
          <a:p>
            <a:pPr marL="0" lvl="0" indent="0" algn="l" rtl="0">
              <a:spcBef>
                <a:spcPts val="0"/>
              </a:spcBef>
              <a:spcAft>
                <a:spcPts val="0"/>
              </a:spcAft>
              <a:buClr>
                <a:srgbClr val="273D40"/>
              </a:buClr>
              <a:buSzPts val="600"/>
              <a:buFont typeface="Arial"/>
              <a:buNone/>
            </a:pPr>
            <a:endParaRPr lang="pt-BR" sz="800" dirty="0"/>
          </a:p>
          <a:p>
            <a:pPr marL="0" lvl="0" indent="0" algn="l" rtl="0">
              <a:spcBef>
                <a:spcPts val="0"/>
              </a:spcBef>
              <a:spcAft>
                <a:spcPts val="0"/>
              </a:spcAft>
              <a:buClr>
                <a:srgbClr val="273D40"/>
              </a:buClr>
              <a:buSzPts val="600"/>
              <a:buNone/>
            </a:pPr>
            <a:r>
              <a:rPr lang="pt-BR" sz="1600" dirty="0"/>
              <a:t>“Já ouvi falar de Hotel para Pet. Acho uma ideia bem legal, porém é bem difícil de encontrar em algumas regiões. Os preços também não são tão atraentes, apesar de tudo o que é oferecido. Acredito que a ideia de um App que possa conectar donos de pet e pessoas que queiram cuidar dos bichinhos por um determinado período seja incrível!”</a:t>
            </a:r>
          </a:p>
          <a:p>
            <a:pPr marL="0" lvl="0" indent="0" algn="l" rtl="0">
              <a:spcBef>
                <a:spcPts val="0"/>
              </a:spcBef>
              <a:spcAft>
                <a:spcPts val="0"/>
              </a:spcAft>
              <a:buClr>
                <a:srgbClr val="273D40"/>
              </a:buClr>
              <a:buSzPts val="600"/>
              <a:buNone/>
            </a:pPr>
            <a:endParaRPr lang="pt-BR" sz="800" dirty="0"/>
          </a:p>
          <a:p>
            <a:pPr marL="0" lvl="0" indent="0" algn="l" rtl="0">
              <a:spcBef>
                <a:spcPts val="0"/>
              </a:spcBef>
              <a:spcAft>
                <a:spcPts val="0"/>
              </a:spcAft>
              <a:buClr>
                <a:srgbClr val="273D40"/>
              </a:buClr>
              <a:buSzPts val="600"/>
              <a:buNone/>
            </a:pPr>
            <a:r>
              <a:rPr lang="pt-BR" sz="1600" dirty="0"/>
              <a:t>“Seria legal isso de conhecer a pessoa e ter contato com ela sempre.”</a:t>
            </a:r>
          </a:p>
          <a:p>
            <a:pPr marL="0" lvl="0" indent="0" algn="l" rtl="0">
              <a:spcBef>
                <a:spcPts val="0"/>
              </a:spcBef>
              <a:spcAft>
                <a:spcPts val="0"/>
              </a:spcAft>
              <a:buClr>
                <a:srgbClr val="273D40"/>
              </a:buClr>
              <a:buSzPts val="600"/>
              <a:buNone/>
            </a:pPr>
            <a:endParaRPr lang="pt-BR" sz="800" dirty="0"/>
          </a:p>
          <a:p>
            <a:pPr marL="0" lvl="0" indent="0" algn="l" rtl="0">
              <a:spcBef>
                <a:spcPts val="0"/>
              </a:spcBef>
              <a:spcAft>
                <a:spcPts val="0"/>
              </a:spcAft>
              <a:buClr>
                <a:srgbClr val="273D40"/>
              </a:buClr>
              <a:buSzPts val="600"/>
              <a:buNone/>
            </a:pPr>
            <a:r>
              <a:rPr lang="pt-BR" sz="1600" dirty="0"/>
              <a:t>“Preciso ter confiança com a pessoa que vai cuidar do meu pet.”</a:t>
            </a:r>
          </a:p>
          <a:p>
            <a:pPr marL="285750" lvl="0" indent="-285750" algn="l" rtl="0">
              <a:spcBef>
                <a:spcPts val="0"/>
              </a:spcBef>
              <a:spcAft>
                <a:spcPts val="0"/>
              </a:spcAft>
              <a:buClr>
                <a:srgbClr val="273D40"/>
              </a:buClr>
              <a:buSzPts val="600"/>
              <a:buFontTx/>
              <a:buChar char="-"/>
            </a:pPr>
            <a:endParaRPr lang="pt-BR" sz="1600" dirty="0"/>
          </a:p>
          <a:p>
            <a:pPr marL="0" lvl="0" indent="0" algn="l" rtl="0">
              <a:spcBef>
                <a:spcPts val="0"/>
              </a:spcBef>
              <a:spcAft>
                <a:spcPts val="0"/>
              </a:spcAft>
              <a:buClr>
                <a:srgbClr val="273D40"/>
              </a:buClr>
              <a:buSzPts val="600"/>
              <a:buFont typeface="Arial"/>
              <a:buNone/>
            </a:pPr>
            <a:endParaRPr lang="pt-BR" dirty="0"/>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720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72"/>
        <p:cNvGrpSpPr/>
        <p:nvPr/>
      </p:nvGrpSpPr>
      <p:grpSpPr>
        <a:xfrm>
          <a:off x="0" y="0"/>
          <a:ext cx="0" cy="0"/>
          <a:chOff x="0" y="0"/>
          <a:chExt cx="0" cy="0"/>
        </a:xfrm>
      </p:grpSpPr>
      <p:sp>
        <p:nvSpPr>
          <p:cNvPr id="373" name="Google Shape;373;p31"/>
          <p:cNvSpPr/>
          <p:nvPr/>
        </p:nvSpPr>
        <p:spPr>
          <a:xfrm>
            <a:off x="720000"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4259450" y="1490050"/>
            <a:ext cx="4008300" cy="10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1"/>
                </a:solidFill>
              </a:rPr>
              <a:t>Escopo</a:t>
            </a:r>
          </a:p>
        </p:txBody>
      </p:sp>
      <p:sp>
        <p:nvSpPr>
          <p:cNvPr id="376" name="Google Shape;376;p31"/>
          <p:cNvSpPr txBox="1">
            <a:spLocks noGrp="1"/>
          </p:cNvSpPr>
          <p:nvPr>
            <p:ph type="title" idx="2"/>
          </p:nvPr>
        </p:nvSpPr>
        <p:spPr>
          <a:xfrm>
            <a:off x="719825" y="902400"/>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03</a:t>
            </a:r>
            <a:endParaRPr dirty="0">
              <a:solidFill>
                <a:schemeClr val="lt1"/>
              </a:solidFill>
            </a:endParaRPr>
          </a:p>
        </p:txBody>
      </p:sp>
      <p:sp>
        <p:nvSpPr>
          <p:cNvPr id="377" name="Google Shape;377;p31"/>
          <p:cNvSpPr txBox="1">
            <a:spLocks noGrp="1"/>
          </p:cNvSpPr>
          <p:nvPr>
            <p:ph type="subTitle" idx="1"/>
          </p:nvPr>
        </p:nvSpPr>
        <p:spPr>
          <a:xfrm>
            <a:off x="4259450" y="2478493"/>
            <a:ext cx="2780700" cy="687300"/>
          </a:xfrm>
          <a:prstGeom prst="rect">
            <a:avLst/>
          </a:prstGeom>
        </p:spPr>
        <p:txBody>
          <a:bodyPr spcFirstLastPara="1" wrap="square" lIns="91425" tIns="91425" rIns="91425" bIns="91425" anchor="t" anchorCtr="0">
            <a:noAutofit/>
          </a:bodyPr>
          <a:lstStyle/>
          <a:p>
            <a:pPr marL="0" indent="0"/>
            <a:r>
              <a:rPr lang="en" sz="1800" dirty="0">
                <a:solidFill>
                  <a:schemeClr val="lt1"/>
                </a:solidFill>
              </a:rPr>
              <a:t>Como as aplicações irão funcionar</a:t>
            </a:r>
          </a:p>
        </p:txBody>
      </p:sp>
      <p:sp>
        <p:nvSpPr>
          <p:cNvPr id="378" name="Google Shape;378;p31"/>
          <p:cNvSpPr/>
          <p:nvPr/>
        </p:nvSpPr>
        <p:spPr>
          <a:xfrm>
            <a:off x="1139075"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b="1" dirty="0">
              <a:solidFill>
                <a:schemeClr val="lt1"/>
              </a:solidFill>
              <a:uFill>
                <a:noFill/>
              </a:uFill>
              <a:latin typeface="Montserrat"/>
              <a:ea typeface="Montserrat"/>
              <a:cs typeface="Montserrat"/>
            </a:endParaRPr>
          </a:p>
        </p:txBody>
      </p:sp>
    </p:spTree>
    <p:extLst>
      <p:ext uri="{BB962C8B-B14F-4D97-AF65-F5344CB8AC3E}">
        <p14:creationId xmlns:p14="http://schemas.microsoft.com/office/powerpoint/2010/main" val="20863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5"/>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435" name="Google Shape;435;p35"/>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r>
              <a:rPr lang="en" dirty="0">
                <a:solidFill>
                  <a:schemeClr val="lt1"/>
                </a:solidFill>
              </a:rPr>
              <a:t>Aplicação Mobile (Android)</a:t>
            </a:r>
          </a:p>
        </p:txBody>
      </p:sp>
      <p:sp>
        <p:nvSpPr>
          <p:cNvPr id="436" name="Google Shape;436;p35"/>
          <p:cNvSpPr txBox="1">
            <a:spLocks noGrp="1"/>
          </p:cNvSpPr>
          <p:nvPr>
            <p:ph type="body" idx="1"/>
          </p:nvPr>
        </p:nvSpPr>
        <p:spPr>
          <a:xfrm>
            <a:off x="472183" y="1235473"/>
            <a:ext cx="8199575" cy="36015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pt-BR" dirty="0"/>
              <a:t>Composta por um espaço para o prestador de serviços e outro para o usuário. Ambos terão uma tela inicial para login e cadastro. </a:t>
            </a:r>
          </a:p>
          <a:p>
            <a:pPr marL="0" lvl="0" indent="0" algn="l" rtl="0">
              <a:spcBef>
                <a:spcPts val="0"/>
              </a:spcBef>
              <a:spcAft>
                <a:spcPts val="0"/>
              </a:spcAft>
              <a:buClr>
                <a:srgbClr val="273D40"/>
              </a:buClr>
              <a:buSzPts val="600"/>
              <a:buFont typeface="Arial"/>
              <a:buNone/>
            </a:pPr>
            <a:endParaRPr lang="pt-BR" sz="1000" dirty="0"/>
          </a:p>
          <a:p>
            <a:pPr marL="0" lvl="0" indent="0" algn="l" rtl="0">
              <a:spcBef>
                <a:spcPts val="0"/>
              </a:spcBef>
              <a:spcAft>
                <a:spcPts val="0"/>
              </a:spcAft>
              <a:buClr>
                <a:srgbClr val="273D40"/>
              </a:buClr>
              <a:buSzPts val="600"/>
              <a:buNone/>
            </a:pPr>
            <a:r>
              <a:rPr lang="pt-BR" b="1" dirty="0"/>
              <a:t>- Prestador de Serviços</a:t>
            </a:r>
          </a:p>
          <a:p>
            <a:pPr marL="285750" lvl="0" indent="-285750" algn="l" rtl="0">
              <a:spcBef>
                <a:spcPts val="0"/>
              </a:spcBef>
              <a:spcAft>
                <a:spcPts val="0"/>
              </a:spcAft>
              <a:buClr>
                <a:srgbClr val="273D40"/>
              </a:buClr>
              <a:buSzPts val="600"/>
              <a:buFontTx/>
              <a:buChar char="-"/>
            </a:pPr>
            <a:endParaRPr lang="pt-BR" sz="1050" b="1" dirty="0"/>
          </a:p>
          <a:p>
            <a:pPr marL="0" lvl="0" indent="0" algn="l" rtl="0">
              <a:spcBef>
                <a:spcPts val="0"/>
              </a:spcBef>
              <a:spcAft>
                <a:spcPts val="0"/>
              </a:spcAft>
              <a:buClr>
                <a:srgbClr val="273D40"/>
              </a:buClr>
              <a:buSzPts val="600"/>
              <a:buFont typeface="Arial"/>
              <a:buNone/>
            </a:pPr>
            <a:r>
              <a:rPr lang="pt-BR" dirty="0"/>
              <a:t>O cadastro contará com a inserção das informações necessárias para a aprovação do centro de controle para o cargo de “Cuidador PetCare”. Além disso, o futuro prestador, caso aceito após avaliação dos documentos devidamente enviados, poderá selecionar quais serviços deseja oferecer, como hospedagem, creche, pet </a:t>
            </a:r>
            <a:r>
              <a:rPr lang="pt-BR" dirty="0" err="1"/>
              <a:t>sitter</a:t>
            </a:r>
            <a:r>
              <a:rPr lang="pt-BR" dirty="0"/>
              <a:t>, passeios e adestramento. </a:t>
            </a:r>
          </a:p>
          <a:p>
            <a:pPr marL="0" lvl="0" indent="0" algn="l" rtl="0">
              <a:spcBef>
                <a:spcPts val="0"/>
              </a:spcBef>
              <a:spcAft>
                <a:spcPts val="0"/>
              </a:spcAft>
              <a:buClr>
                <a:srgbClr val="273D40"/>
              </a:buClr>
              <a:buSzPts val="600"/>
              <a:buFont typeface="Arial"/>
              <a:buNone/>
            </a:pPr>
            <a:r>
              <a:rPr lang="pt-BR" dirty="0"/>
              <a:t>Já logado, o prestador terá um perfil, onde poderá inserir suas preferências. Além disso, após prestar algum serviço, uma página de feedback será inserida em seu perfil. </a:t>
            </a:r>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6421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35"/>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r>
              <a:rPr lang="en" dirty="0">
                <a:solidFill>
                  <a:schemeClr val="lt1"/>
                </a:solidFill>
              </a:rPr>
              <a:t>Aplicação Mobile (Android)</a:t>
            </a:r>
          </a:p>
        </p:txBody>
      </p:sp>
      <p:sp>
        <p:nvSpPr>
          <p:cNvPr id="436" name="Google Shape;436;p35"/>
          <p:cNvSpPr txBox="1">
            <a:spLocks noGrp="1"/>
          </p:cNvSpPr>
          <p:nvPr>
            <p:ph type="body" idx="1"/>
          </p:nvPr>
        </p:nvSpPr>
        <p:spPr>
          <a:xfrm>
            <a:off x="472183" y="525249"/>
            <a:ext cx="8199575" cy="43117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pt-BR" b="1" dirty="0"/>
              <a:t>- Cliente </a:t>
            </a:r>
          </a:p>
          <a:p>
            <a:pPr marL="0" lvl="0" indent="0" algn="l" rtl="0">
              <a:spcBef>
                <a:spcPts val="0"/>
              </a:spcBef>
              <a:spcAft>
                <a:spcPts val="0"/>
              </a:spcAft>
              <a:buClr>
                <a:srgbClr val="273D40"/>
              </a:buClr>
              <a:buSzPts val="600"/>
              <a:buFont typeface="Arial"/>
              <a:buNone/>
            </a:pPr>
            <a:endParaRPr lang="pt-BR" sz="1050" b="1" dirty="0"/>
          </a:p>
          <a:p>
            <a:pPr marL="0" lvl="0" indent="0" algn="l" rtl="0">
              <a:spcBef>
                <a:spcPts val="0"/>
              </a:spcBef>
              <a:spcAft>
                <a:spcPts val="0"/>
              </a:spcAft>
              <a:buClr>
                <a:srgbClr val="273D40"/>
              </a:buClr>
              <a:buSzPts val="600"/>
              <a:buNone/>
            </a:pPr>
            <a:r>
              <a:rPr lang="pt-BR" dirty="0"/>
              <a:t>O cadastro contará com a inserção das informações necessárias para a criação de um perfil “Tutor PetCare”. Além disso, ele poderá cadastrar o cartão de crédito ou débito, que será utilizado caso o animal precise de algum atendimento ou produto. </a:t>
            </a:r>
          </a:p>
          <a:p>
            <a:pPr marL="0" lvl="0" indent="0" algn="l" rtl="0">
              <a:spcBef>
                <a:spcPts val="0"/>
              </a:spcBef>
              <a:spcAft>
                <a:spcPts val="0"/>
              </a:spcAft>
              <a:buClr>
                <a:srgbClr val="273D40"/>
              </a:buClr>
              <a:buSzPts val="600"/>
              <a:buNone/>
            </a:pPr>
            <a:r>
              <a:rPr lang="pt-BR" dirty="0"/>
              <a:t>Com o login efetuado, o cliente irá cadastrar seus animais, contando com suas especificações e preferências do animal. Esse animal irá receber um perfil, que poderá ser acessado pelos cuidadores, e o tutor também terá acesso aos perfis desses cuidadores. </a:t>
            </a:r>
          </a:p>
          <a:p>
            <a:pPr marL="0" lvl="0" indent="0" algn="l" rtl="0">
              <a:spcBef>
                <a:spcPts val="0"/>
              </a:spcBef>
              <a:spcAft>
                <a:spcPts val="0"/>
              </a:spcAft>
              <a:buClr>
                <a:srgbClr val="273D40"/>
              </a:buClr>
              <a:buSzPts val="600"/>
              <a:buNone/>
            </a:pPr>
            <a:endParaRPr lang="pt-BR" sz="1400" dirty="0"/>
          </a:p>
          <a:p>
            <a:pPr marL="0" lvl="0" indent="0" algn="l" rtl="0">
              <a:spcBef>
                <a:spcPts val="0"/>
              </a:spcBef>
              <a:spcAft>
                <a:spcPts val="0"/>
              </a:spcAft>
              <a:buClr>
                <a:srgbClr val="273D40"/>
              </a:buClr>
              <a:buSzPts val="600"/>
              <a:buNone/>
            </a:pPr>
            <a:r>
              <a:rPr lang="pt-BR" dirty="0"/>
              <a:t>A aplicação também irá contar com um chat entre o cuidador e o tutor para que possam se comunicar a qualquer momento. </a:t>
            </a:r>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1318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5"/>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435" name="Google Shape;435;p35"/>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r>
              <a:rPr lang="en" dirty="0">
                <a:solidFill>
                  <a:schemeClr val="lt1"/>
                </a:solidFill>
              </a:rPr>
              <a:t>Aplicação Web</a:t>
            </a:r>
          </a:p>
        </p:txBody>
      </p:sp>
      <p:sp>
        <p:nvSpPr>
          <p:cNvPr id="436" name="Google Shape;436;p35"/>
          <p:cNvSpPr txBox="1">
            <a:spLocks noGrp="1"/>
          </p:cNvSpPr>
          <p:nvPr>
            <p:ph type="body" idx="1"/>
          </p:nvPr>
        </p:nvSpPr>
        <p:spPr>
          <a:xfrm>
            <a:off x="472183" y="1235473"/>
            <a:ext cx="8199575" cy="23844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pt-BR" dirty="0"/>
          </a:p>
          <a:p>
            <a:pPr marL="0" lvl="0" indent="0" algn="l" rtl="0">
              <a:spcBef>
                <a:spcPts val="0"/>
              </a:spcBef>
              <a:spcAft>
                <a:spcPts val="0"/>
              </a:spcAft>
              <a:buClr>
                <a:srgbClr val="273D40"/>
              </a:buClr>
              <a:buSzPts val="600"/>
              <a:buFont typeface="Arial"/>
              <a:buNone/>
            </a:pPr>
            <a:r>
              <a:rPr lang="pt-BR" dirty="0"/>
              <a:t>Será dividida entre a página de hospedagem, disponibilizada para cuidadores e tutores ao efetuarem login na plataforma, uma loja de produtos de cuidados com o animal e uma espécie de blog, onde artigos sobre como cuidar dos animais e curiosidades serão publicados por pessoas previamente qualificadas para esse tipo de atividade. </a:t>
            </a:r>
          </a:p>
          <a:p>
            <a:pPr marL="0" lvl="0" indent="0" algn="l" rtl="0">
              <a:spcBef>
                <a:spcPts val="0"/>
              </a:spcBef>
              <a:spcAft>
                <a:spcPts val="0"/>
              </a:spcAft>
              <a:buClr>
                <a:srgbClr val="273D40"/>
              </a:buClr>
              <a:buSzPts val="600"/>
              <a:buFont typeface="Arial"/>
              <a:buNone/>
            </a:pPr>
            <a:r>
              <a:rPr lang="pt-BR" dirty="0"/>
              <a:t>Assim, a aplicação web terá, praticamente, as mesmas funcionalidades da aplicação mobile, mas será importante para o acesso de diversos dispositivos a nossa plataforma. </a:t>
            </a:r>
          </a:p>
          <a:p>
            <a:pPr marL="0" lvl="0" indent="0" algn="l" rtl="0">
              <a:spcBef>
                <a:spcPts val="0"/>
              </a:spcBef>
              <a:spcAft>
                <a:spcPts val="0"/>
              </a:spcAft>
              <a:buClr>
                <a:srgbClr val="273D40"/>
              </a:buClr>
              <a:buSzPts val="600"/>
              <a:buFont typeface="Arial"/>
              <a:buNone/>
            </a:pPr>
            <a:endParaRPr lang="pt-BR" dirty="0"/>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1765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5"/>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435" name="Google Shape;435;p35"/>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r>
              <a:rPr lang="en" dirty="0">
                <a:solidFill>
                  <a:schemeClr val="lt1"/>
                </a:solidFill>
              </a:rPr>
              <a:t>Aplicação Desktop</a:t>
            </a:r>
          </a:p>
        </p:txBody>
      </p:sp>
      <p:sp>
        <p:nvSpPr>
          <p:cNvPr id="436" name="Google Shape;436;p35"/>
          <p:cNvSpPr txBox="1">
            <a:spLocks noGrp="1"/>
          </p:cNvSpPr>
          <p:nvPr>
            <p:ph type="body" idx="1"/>
          </p:nvPr>
        </p:nvSpPr>
        <p:spPr>
          <a:xfrm>
            <a:off x="472183" y="1235473"/>
            <a:ext cx="8199575" cy="15360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pt-BR" dirty="0"/>
          </a:p>
          <a:p>
            <a:pPr marL="0" lvl="0" indent="0" algn="l" rtl="0">
              <a:spcBef>
                <a:spcPts val="0"/>
              </a:spcBef>
              <a:spcAft>
                <a:spcPts val="0"/>
              </a:spcAft>
              <a:buClr>
                <a:srgbClr val="273D40"/>
              </a:buClr>
              <a:buSzPts val="600"/>
              <a:buFont typeface="Arial"/>
              <a:buNone/>
            </a:pPr>
            <a:r>
              <a:rPr lang="pt-BR" dirty="0"/>
              <a:t>Com o foco em administrar quais pessoas poderão se tornar Cuidadores PetCare, a aplicação será utilizada para gerenciar a admissão de tais pessoas, com a análise de documentos realizada por uma equipe designada pela </a:t>
            </a:r>
            <a:r>
              <a:rPr lang="pt-BR" dirty="0" err="1"/>
              <a:t>Artemis</a:t>
            </a:r>
            <a:r>
              <a:rPr lang="pt-BR" dirty="0"/>
              <a:t> Technology. Além disso, as avaliações dos usuários e cuidadores e suas reclamações serão controladas aqui. </a:t>
            </a:r>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327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p:nvPr/>
        </p:nvSpPr>
        <p:spPr>
          <a:xfrm>
            <a:off x="5927075"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641513"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1168913" y="1496850"/>
            <a:ext cx="4008300" cy="10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1"/>
                </a:solidFill>
              </a:rPr>
              <a:t>Mockup</a:t>
            </a:r>
          </a:p>
        </p:txBody>
      </p:sp>
      <p:sp>
        <p:nvSpPr>
          <p:cNvPr id="376" name="Google Shape;376;p31"/>
          <p:cNvSpPr txBox="1">
            <a:spLocks noGrp="1"/>
          </p:cNvSpPr>
          <p:nvPr>
            <p:ph type="title" idx="2"/>
          </p:nvPr>
        </p:nvSpPr>
        <p:spPr>
          <a:xfrm>
            <a:off x="5926900" y="902400"/>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04</a:t>
            </a:r>
            <a:endParaRPr dirty="0">
              <a:solidFill>
                <a:schemeClr val="lt1"/>
              </a:solidFill>
            </a:endParaRPr>
          </a:p>
        </p:txBody>
      </p:sp>
      <p:sp>
        <p:nvSpPr>
          <p:cNvPr id="377" name="Google Shape;377;p31"/>
          <p:cNvSpPr txBox="1">
            <a:spLocks noGrp="1"/>
          </p:cNvSpPr>
          <p:nvPr>
            <p:ph type="subTitle" idx="1"/>
          </p:nvPr>
        </p:nvSpPr>
        <p:spPr>
          <a:xfrm>
            <a:off x="1163888" y="2746034"/>
            <a:ext cx="2780700" cy="687300"/>
          </a:xfrm>
          <a:prstGeom prst="rect">
            <a:avLst/>
          </a:prstGeom>
        </p:spPr>
        <p:txBody>
          <a:bodyPr spcFirstLastPara="1" wrap="square" lIns="91425" tIns="91425" rIns="91425" bIns="91425" anchor="t" anchorCtr="0">
            <a:noAutofit/>
          </a:bodyPr>
          <a:lstStyle/>
          <a:p>
            <a:pPr marL="0" indent="0"/>
            <a:r>
              <a:rPr lang="en" sz="1800" dirty="0">
                <a:solidFill>
                  <a:schemeClr val="lt1"/>
                </a:solidFill>
              </a:rPr>
              <a:t>Android, Desktop e Web</a:t>
            </a:r>
          </a:p>
        </p:txBody>
      </p:sp>
      <p:sp>
        <p:nvSpPr>
          <p:cNvPr id="378" name="Google Shape;378;p31"/>
          <p:cNvSpPr/>
          <p:nvPr/>
        </p:nvSpPr>
        <p:spPr>
          <a:xfrm>
            <a:off x="6346150"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b="1" dirty="0">
              <a:solidFill>
                <a:schemeClr val="lt1"/>
              </a:solidFill>
              <a:uFill>
                <a:noFill/>
              </a:uFill>
              <a:latin typeface="Montserrat"/>
              <a:ea typeface="Montserrat"/>
              <a:cs typeface="Montserrat"/>
            </a:endParaRPr>
          </a:p>
        </p:txBody>
      </p:sp>
      <p:sp>
        <p:nvSpPr>
          <p:cNvPr id="3" name="Arc 2">
            <a:extLst>
              <a:ext uri="{FF2B5EF4-FFF2-40B4-BE49-F238E27FC236}">
                <a16:creationId xmlns:a16="http://schemas.microsoft.com/office/drawing/2014/main" id="{82B46CF4-5435-D327-AC49-9A4E30AEE23F}"/>
              </a:ext>
            </a:extLst>
          </p:cNvPr>
          <p:cNvSpPr/>
          <p:nvPr/>
        </p:nvSpPr>
        <p:spPr>
          <a:xfrm rot="2277357">
            <a:off x="-1205051" y="3253330"/>
            <a:ext cx="1986650" cy="1977336"/>
          </a:xfrm>
          <a:prstGeom prst="arc">
            <a:avLst>
              <a:gd name="adj1" fmla="val 14381185"/>
              <a:gd name="adj2" fmla="val 2717054"/>
            </a:avLst>
          </a:prstGeom>
          <a:solidFill>
            <a:schemeClr val="tx1"/>
          </a:solidFill>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989968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1"/>
          <p:cNvSpPr txBox="1">
            <a:spLocks noGrp="1"/>
          </p:cNvSpPr>
          <p:nvPr>
            <p:ph type="ctrTitle"/>
          </p:nvPr>
        </p:nvSpPr>
        <p:spPr>
          <a:xfrm>
            <a:off x="711575" y="1169788"/>
            <a:ext cx="4690500" cy="1185300"/>
          </a:xfrm>
          <a:prstGeom prst="rect">
            <a:avLst/>
          </a:prstGeom>
        </p:spPr>
        <p:txBody>
          <a:bodyPr spcFirstLastPara="1" wrap="square" lIns="91425" tIns="182875" rIns="91425" bIns="91425" anchor="ctr" anchorCtr="0">
            <a:noAutofit/>
          </a:bodyPr>
          <a:lstStyle/>
          <a:p>
            <a:pPr marL="0" lvl="0" indent="0" algn="l" rtl="0">
              <a:spcBef>
                <a:spcPts val="0"/>
              </a:spcBef>
              <a:spcAft>
                <a:spcPts val="0"/>
              </a:spcAft>
              <a:buNone/>
            </a:pPr>
            <a:r>
              <a:rPr lang="en" sz="6600" dirty="0"/>
              <a:t>Obrigada!</a:t>
            </a:r>
            <a:endParaRPr sz="6600" dirty="0"/>
          </a:p>
        </p:txBody>
      </p:sp>
      <p:sp>
        <p:nvSpPr>
          <p:cNvPr id="740" name="Google Shape;740;p51"/>
          <p:cNvSpPr txBox="1">
            <a:spLocks noGrp="1"/>
          </p:cNvSpPr>
          <p:nvPr>
            <p:ph type="subTitle" idx="1"/>
          </p:nvPr>
        </p:nvSpPr>
        <p:spPr>
          <a:xfrm>
            <a:off x="711574" y="2322213"/>
            <a:ext cx="3747303" cy="133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pt-BR" sz="1400" dirty="0"/>
          </a:p>
          <a:p>
            <a:pPr marL="0" lvl="0" indent="0" algn="l" rtl="0">
              <a:spcBef>
                <a:spcPts val="0"/>
              </a:spcBef>
              <a:spcAft>
                <a:spcPts val="0"/>
              </a:spcAft>
              <a:buNone/>
            </a:pPr>
            <a:endParaRPr lang="pt-BR" sz="1400" dirty="0"/>
          </a:p>
          <a:p>
            <a:pPr marL="0" lvl="0" indent="0" algn="l" rtl="0">
              <a:spcBef>
                <a:spcPts val="0"/>
              </a:spcBef>
              <a:spcAft>
                <a:spcPts val="0"/>
              </a:spcAft>
              <a:buNone/>
            </a:pPr>
            <a:endParaRPr lang="pt-BR" sz="1400" dirty="0"/>
          </a:p>
          <a:p>
            <a:pPr marL="0" lvl="0" indent="0" algn="l" rtl="0">
              <a:spcBef>
                <a:spcPts val="0"/>
              </a:spcBef>
              <a:spcAft>
                <a:spcPts val="0"/>
              </a:spcAft>
              <a:buNone/>
            </a:pPr>
            <a:endParaRPr lang="pt-BR" sz="1400" dirty="0"/>
          </a:p>
          <a:p>
            <a:pPr marL="0" lvl="0" indent="0" algn="l" rtl="0">
              <a:spcBef>
                <a:spcPts val="0"/>
              </a:spcBef>
              <a:spcAft>
                <a:spcPts val="0"/>
              </a:spcAft>
              <a:buNone/>
            </a:pPr>
            <a:endParaRPr sz="1400" dirty="0"/>
          </a:p>
          <a:p>
            <a:pPr marL="0" lvl="0" indent="0" algn="l" rtl="0">
              <a:spcBef>
                <a:spcPts val="0"/>
              </a:spcBef>
              <a:spcAft>
                <a:spcPts val="0"/>
              </a:spcAft>
              <a:buClr>
                <a:schemeClr val="lt1"/>
              </a:buClr>
              <a:buSzPts val="1100"/>
              <a:buFont typeface="Arial"/>
              <a:buNone/>
            </a:pPr>
            <a:r>
              <a:rPr lang="en-GB" dirty="0"/>
              <a:t>equipepetcare.contato@gmail.com</a:t>
            </a:r>
            <a:endParaRPr dirty="0"/>
          </a:p>
        </p:txBody>
      </p:sp>
      <p:sp>
        <p:nvSpPr>
          <p:cNvPr id="744" name="Google Shape;744;p51"/>
          <p:cNvSpPr/>
          <p:nvPr/>
        </p:nvSpPr>
        <p:spPr>
          <a:xfrm rot="-5400000">
            <a:off x="5607825" y="-1098550"/>
            <a:ext cx="1650900" cy="1884300"/>
          </a:xfrm>
          <a:prstGeom prst="pie">
            <a:avLst>
              <a:gd name="adj1" fmla="val 5346063"/>
              <a:gd name="adj2" fmla="val 162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rot="5400000">
            <a:off x="117300" y="4218500"/>
            <a:ext cx="1649700" cy="1884300"/>
          </a:xfrm>
          <a:prstGeom prst="pie">
            <a:avLst>
              <a:gd name="adj1" fmla="val 5346063"/>
              <a:gd name="adj2" fmla="val 162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txBox="1">
            <a:spLocks noGrp="1"/>
          </p:cNvSpPr>
          <p:nvPr>
            <p:ph type="subTitle" idx="4294967295"/>
          </p:nvPr>
        </p:nvSpPr>
        <p:spPr>
          <a:xfrm>
            <a:off x="279150" y="4690238"/>
            <a:ext cx="1326000" cy="241200"/>
          </a:xfrm>
          <a:prstGeom prst="rect">
            <a:avLst/>
          </a:prstGeom>
          <a:noFill/>
        </p:spPr>
        <p:txBody>
          <a:bodyPr spcFirstLastPara="1" wrap="square" lIns="0" tIns="0" rIns="0" bIns="0" anchor="t" anchorCtr="0">
            <a:noAutofit/>
          </a:bodyPr>
          <a:lstStyle/>
          <a:p>
            <a:pPr marL="0" lvl="0" indent="0" algn="ctr" rtl="0">
              <a:spcBef>
                <a:spcPts val="0"/>
              </a:spcBef>
              <a:spcAft>
                <a:spcPts val="1600"/>
              </a:spcAft>
              <a:buNone/>
            </a:pPr>
            <a:r>
              <a:rPr lang="en" sz="900" dirty="0"/>
              <a:t>PetCare </a:t>
            </a:r>
            <a:r>
              <a:rPr lang="en" sz="900" dirty="0">
                <a:solidFill>
                  <a:schemeClr val="dk1"/>
                </a:solidFill>
              </a:rPr>
              <a:t>Project</a:t>
            </a:r>
            <a:endParaRPr sz="400" dirty="0">
              <a:solidFill>
                <a:schemeClr val="dk1"/>
              </a:solidFill>
            </a:endParaRPr>
          </a:p>
        </p:txBody>
      </p:sp>
      <p:sp>
        <p:nvSpPr>
          <p:cNvPr id="747" name="Google Shape;747;p51"/>
          <p:cNvSpPr/>
          <p:nvPr/>
        </p:nvSpPr>
        <p:spPr>
          <a:xfrm>
            <a:off x="7239677" y="4171530"/>
            <a:ext cx="283844" cy="283894"/>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8" name="Google Shape;748;p51"/>
          <p:cNvGrpSpPr/>
          <p:nvPr/>
        </p:nvGrpSpPr>
        <p:grpSpPr>
          <a:xfrm>
            <a:off x="7682467" y="4171487"/>
            <a:ext cx="283897" cy="283868"/>
            <a:chOff x="812101" y="2571761"/>
            <a:chExt cx="417066" cy="417024"/>
          </a:xfrm>
        </p:grpSpPr>
        <p:sp>
          <p:nvSpPr>
            <p:cNvPr id="749" name="Google Shape;749;p51"/>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51"/>
          <p:cNvSpPr/>
          <p:nvPr/>
        </p:nvSpPr>
        <p:spPr>
          <a:xfrm>
            <a:off x="8125302" y="4197136"/>
            <a:ext cx="285251" cy="23267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51"/>
          <p:cNvGrpSpPr/>
          <p:nvPr/>
        </p:nvGrpSpPr>
        <p:grpSpPr>
          <a:xfrm>
            <a:off x="8569455" y="4174281"/>
            <a:ext cx="278128" cy="278128"/>
            <a:chOff x="2038375" y="3798025"/>
            <a:chExt cx="841792" cy="841792"/>
          </a:xfrm>
        </p:grpSpPr>
        <p:sp>
          <p:nvSpPr>
            <p:cNvPr id="755" name="Google Shape;755;p51"/>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2F7B060-4D58-DFB9-D5FF-64D9D73B1338}"/>
              </a:ext>
            </a:extLst>
          </p:cNvPr>
          <p:cNvPicPr>
            <a:picLocks noChangeAspect="1"/>
          </p:cNvPicPr>
          <p:nvPr/>
        </p:nvPicPr>
        <p:blipFill>
          <a:blip r:embed="rId3"/>
          <a:stretch>
            <a:fillRect/>
          </a:stretch>
        </p:blipFill>
        <p:spPr>
          <a:xfrm>
            <a:off x="5808763" y="1177919"/>
            <a:ext cx="2861827" cy="2095888"/>
          </a:xfrm>
          <a:prstGeom prst="rect">
            <a:avLst/>
          </a:prstGeom>
        </p:spPr>
      </p:pic>
      <p:sp>
        <p:nvSpPr>
          <p:cNvPr id="739" name="Google Shape;739;p51"/>
          <p:cNvSpPr txBox="1"/>
          <p:nvPr/>
        </p:nvSpPr>
        <p:spPr>
          <a:xfrm>
            <a:off x="6313248" y="1388625"/>
            <a:ext cx="2124354" cy="1932926"/>
          </a:xfrm>
          <a:prstGeom prst="rect">
            <a:avLst/>
          </a:prstGeom>
          <a:noFill/>
          <a:ln>
            <a:noFill/>
          </a:ln>
        </p:spPr>
        <p:txBody>
          <a:bodyPr spcFirstLastPara="1" wrap="square" lIns="0" tIns="0" rIns="0" bIns="0" anchor="ctr" anchorCtr="0">
            <a:noAutofit/>
          </a:bodyPr>
          <a:lstStyle/>
          <a:p>
            <a:pPr marL="0" lvl="0" indent="0" algn="r" rtl="0">
              <a:spcBef>
                <a:spcPts val="300"/>
              </a:spcBef>
              <a:spcAft>
                <a:spcPts val="0"/>
              </a:spcAft>
              <a:buNone/>
            </a:pPr>
            <a:r>
              <a:rPr lang="en" sz="1200" dirty="0">
                <a:solidFill>
                  <a:schemeClr val="lt1"/>
                </a:solidFill>
                <a:latin typeface="Lexend Deca Light"/>
                <a:ea typeface="Lexend Deca Light"/>
                <a:cs typeface="Lexend Deca Light"/>
                <a:sym typeface="Lexend Deca Light"/>
              </a:rPr>
              <a:t>Ellen Vidal Martins</a:t>
            </a:r>
          </a:p>
          <a:p>
            <a:pPr marL="0" lvl="0" indent="0" algn="r" rtl="0">
              <a:spcBef>
                <a:spcPts val="300"/>
              </a:spcBef>
              <a:spcAft>
                <a:spcPts val="0"/>
              </a:spcAft>
              <a:buNone/>
            </a:pPr>
            <a:r>
              <a:rPr lang="en" sz="1200" dirty="0">
                <a:solidFill>
                  <a:schemeClr val="lt1"/>
                </a:solidFill>
                <a:latin typeface="Lexend Deca Light"/>
                <a:ea typeface="Lexend Deca Light"/>
                <a:cs typeface="Lexend Deca Light"/>
                <a:sym typeface="Lexend Deca Light"/>
              </a:rPr>
              <a:t>Lillian Nunes de Oliveira</a:t>
            </a:r>
          </a:p>
          <a:p>
            <a:pPr marL="0" lvl="0" indent="0" algn="r" rtl="0">
              <a:spcBef>
                <a:spcPts val="300"/>
              </a:spcBef>
              <a:spcAft>
                <a:spcPts val="0"/>
              </a:spcAft>
              <a:buNone/>
            </a:pPr>
            <a:r>
              <a:rPr lang="en" sz="1200" dirty="0">
                <a:solidFill>
                  <a:schemeClr val="lt1"/>
                </a:solidFill>
                <a:latin typeface="Lexend Deca Light"/>
                <a:ea typeface="Lexend Deca Light"/>
                <a:cs typeface="Lexend Deca Light"/>
                <a:sym typeface="Lexend Deca Light"/>
              </a:rPr>
              <a:t>Louisy Dalchiavon Tomazi</a:t>
            </a:r>
          </a:p>
          <a:p>
            <a:pPr marL="0" lvl="0" indent="0" algn="r" rtl="0">
              <a:spcBef>
                <a:spcPts val="300"/>
              </a:spcBef>
              <a:spcAft>
                <a:spcPts val="0"/>
              </a:spcAft>
              <a:buNone/>
            </a:pPr>
            <a:r>
              <a:rPr lang="en" sz="1200" dirty="0">
                <a:solidFill>
                  <a:schemeClr val="lt1"/>
                </a:solidFill>
                <a:latin typeface="Lexend Deca Light"/>
                <a:ea typeface="Lexend Deca Light"/>
                <a:cs typeface="Lexend Deca Light"/>
                <a:sym typeface="Lexend Deca Light"/>
              </a:rPr>
              <a:t>Maria Eduarda E. O. Canto</a:t>
            </a:r>
          </a:p>
          <a:p>
            <a:pPr marL="0" lvl="0" indent="0" algn="r" rtl="0">
              <a:spcBef>
                <a:spcPts val="300"/>
              </a:spcBef>
              <a:spcAft>
                <a:spcPts val="0"/>
              </a:spcAft>
              <a:buNone/>
            </a:pPr>
            <a:r>
              <a:rPr lang="en" sz="1200" dirty="0">
                <a:solidFill>
                  <a:schemeClr val="lt1"/>
                </a:solidFill>
                <a:latin typeface="Lexend Deca Light"/>
                <a:ea typeface="Lexend Deca Light"/>
                <a:cs typeface="Lexend Deca Light"/>
                <a:sym typeface="Lexend Deca Light"/>
              </a:rPr>
              <a:t>Pedro Cauâ Silva Alves</a:t>
            </a:r>
          </a:p>
          <a:p>
            <a:pPr marL="0" lvl="0" indent="0" algn="r" rtl="0">
              <a:spcBef>
                <a:spcPts val="300"/>
              </a:spcBef>
              <a:spcAft>
                <a:spcPts val="0"/>
              </a:spcAft>
              <a:buNone/>
            </a:pPr>
            <a:r>
              <a:rPr lang="en" sz="1200" dirty="0">
                <a:solidFill>
                  <a:schemeClr val="lt1"/>
                </a:solidFill>
                <a:latin typeface="Lexend Deca Light"/>
                <a:ea typeface="Lexend Deca Light"/>
                <a:cs typeface="Lexend Deca Light"/>
                <a:sym typeface="Lexend Deca Light"/>
              </a:rPr>
              <a:t>Sabrina Barros Bueno</a:t>
            </a:r>
            <a:endParaRPr dirty="0">
              <a:solidFill>
                <a:schemeClr val="lt1"/>
              </a:solidFill>
              <a:latin typeface="Lexend Deca Light"/>
              <a:ea typeface="Lexend Deca Light"/>
              <a:cs typeface="Lexend Deca Light"/>
              <a:sym typeface="Lexend Deca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42"/>
        <p:cNvGrpSpPr/>
        <p:nvPr/>
      </p:nvGrpSpPr>
      <p:grpSpPr>
        <a:xfrm>
          <a:off x="0" y="0"/>
          <a:ext cx="0" cy="0"/>
          <a:chOff x="0" y="0"/>
          <a:chExt cx="0" cy="0"/>
        </a:xfrm>
      </p:grpSpPr>
      <p:sp>
        <p:nvSpPr>
          <p:cNvPr id="343" name="Google Shape;343;p30"/>
          <p:cNvSpPr/>
          <p:nvPr/>
        </p:nvSpPr>
        <p:spPr>
          <a:xfrm>
            <a:off x="472600" y="688536"/>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345" name="Google Shape;345;p30"/>
          <p:cNvSpPr/>
          <p:nvPr/>
        </p:nvSpPr>
        <p:spPr>
          <a:xfrm>
            <a:off x="4732300" y="2932804"/>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6" name="Google Shape;346;p30"/>
          <p:cNvSpPr/>
          <p:nvPr/>
        </p:nvSpPr>
        <p:spPr>
          <a:xfrm>
            <a:off x="472600" y="2932804"/>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8" name="Google Shape;348;p30"/>
          <p:cNvSpPr/>
          <p:nvPr/>
        </p:nvSpPr>
        <p:spPr>
          <a:xfrm>
            <a:off x="4732300" y="1743079"/>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9" name="Google Shape;349;p30"/>
          <p:cNvSpPr/>
          <p:nvPr/>
        </p:nvSpPr>
        <p:spPr>
          <a:xfrm>
            <a:off x="472600" y="1743079"/>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0" name="Google Shape;350;p30"/>
          <p:cNvSpPr txBox="1">
            <a:spLocks noGrp="1"/>
          </p:cNvSpPr>
          <p:nvPr>
            <p:ph type="title"/>
          </p:nvPr>
        </p:nvSpPr>
        <p:spPr>
          <a:xfrm>
            <a:off x="720000" y="688536"/>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err="1">
                <a:solidFill>
                  <a:schemeClr val="lt1"/>
                </a:solidFill>
              </a:rPr>
              <a:t>Tópicos</a:t>
            </a:r>
            <a:endParaRPr dirty="0" err="1">
              <a:solidFill>
                <a:schemeClr val="lt1"/>
              </a:solidFill>
            </a:endParaRPr>
          </a:p>
        </p:txBody>
      </p:sp>
      <p:sp>
        <p:nvSpPr>
          <p:cNvPr id="351" name="Google Shape;351;p30"/>
          <p:cNvSpPr txBox="1">
            <a:spLocks noGrp="1"/>
          </p:cNvSpPr>
          <p:nvPr>
            <p:ph type="title" idx="2"/>
          </p:nvPr>
        </p:nvSpPr>
        <p:spPr>
          <a:xfrm>
            <a:off x="1445500" y="2083797"/>
            <a:ext cx="2832000" cy="3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lt1"/>
                </a:solidFill>
              </a:rPr>
              <a:t>Empresas</a:t>
            </a:r>
          </a:p>
        </p:txBody>
      </p:sp>
      <p:sp>
        <p:nvSpPr>
          <p:cNvPr id="352" name="Google Shape;352;p30"/>
          <p:cNvSpPr txBox="1">
            <a:spLocks noGrp="1"/>
          </p:cNvSpPr>
          <p:nvPr>
            <p:ph type="title" idx="3"/>
          </p:nvPr>
        </p:nvSpPr>
        <p:spPr>
          <a:xfrm>
            <a:off x="618363" y="1861955"/>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354" name="Google Shape;354;p30"/>
          <p:cNvSpPr txBox="1">
            <a:spLocks noGrp="1"/>
          </p:cNvSpPr>
          <p:nvPr>
            <p:ph type="title" idx="4"/>
          </p:nvPr>
        </p:nvSpPr>
        <p:spPr>
          <a:xfrm>
            <a:off x="1445500" y="3272801"/>
            <a:ext cx="2832000" cy="3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lt1"/>
                </a:solidFill>
              </a:rPr>
              <a:t>Escopo</a:t>
            </a:r>
          </a:p>
        </p:txBody>
      </p:sp>
      <p:sp>
        <p:nvSpPr>
          <p:cNvPr id="355" name="Google Shape;355;p30"/>
          <p:cNvSpPr txBox="1">
            <a:spLocks noGrp="1"/>
          </p:cNvSpPr>
          <p:nvPr>
            <p:ph type="title" idx="5"/>
          </p:nvPr>
        </p:nvSpPr>
        <p:spPr>
          <a:xfrm>
            <a:off x="618363" y="3051680"/>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358" name="Google Shape;358;p30"/>
          <p:cNvSpPr txBox="1">
            <a:spLocks noGrp="1"/>
          </p:cNvSpPr>
          <p:nvPr>
            <p:ph type="title" idx="8"/>
          </p:nvPr>
        </p:nvSpPr>
        <p:spPr>
          <a:xfrm>
            <a:off x="5705200" y="2083797"/>
            <a:ext cx="2832000" cy="390300"/>
          </a:xfrm>
          <a:prstGeom prst="rect">
            <a:avLst/>
          </a:prstGeom>
        </p:spPr>
        <p:txBody>
          <a:bodyPr spcFirstLastPara="1" wrap="square" lIns="91425" tIns="91425" rIns="91425" bIns="91425" anchor="t" anchorCtr="0">
            <a:noAutofit/>
          </a:bodyPr>
          <a:lstStyle/>
          <a:p>
            <a:r>
              <a:rPr lang="en" dirty="0">
                <a:solidFill>
                  <a:schemeClr val="lt1"/>
                </a:solidFill>
              </a:rPr>
              <a:t>Pesquisa de Campo</a:t>
            </a:r>
          </a:p>
        </p:txBody>
      </p:sp>
      <p:sp>
        <p:nvSpPr>
          <p:cNvPr id="359" name="Google Shape;359;p30"/>
          <p:cNvSpPr txBox="1">
            <a:spLocks noGrp="1"/>
          </p:cNvSpPr>
          <p:nvPr>
            <p:ph type="title" idx="9"/>
          </p:nvPr>
        </p:nvSpPr>
        <p:spPr>
          <a:xfrm>
            <a:off x="4878063" y="1861955"/>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360" name="Google Shape;360;p30"/>
          <p:cNvSpPr txBox="1">
            <a:spLocks noGrp="1"/>
          </p:cNvSpPr>
          <p:nvPr>
            <p:ph type="title" idx="13"/>
          </p:nvPr>
        </p:nvSpPr>
        <p:spPr>
          <a:xfrm>
            <a:off x="5705200" y="3272791"/>
            <a:ext cx="2832000" cy="3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Mockup</a:t>
            </a:r>
          </a:p>
        </p:txBody>
      </p:sp>
      <p:sp>
        <p:nvSpPr>
          <p:cNvPr id="361" name="Google Shape;361;p30"/>
          <p:cNvSpPr txBox="1">
            <a:spLocks noGrp="1"/>
          </p:cNvSpPr>
          <p:nvPr>
            <p:ph type="title" idx="14"/>
          </p:nvPr>
        </p:nvSpPr>
        <p:spPr>
          <a:xfrm>
            <a:off x="4878063" y="3051680"/>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04</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9"/>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670" name="Google Shape;670;p49"/>
          <p:cNvSpPr/>
          <p:nvPr/>
        </p:nvSpPr>
        <p:spPr>
          <a:xfrm>
            <a:off x="8328130" y="2541250"/>
            <a:ext cx="1649700" cy="1884300"/>
          </a:xfrm>
          <a:prstGeom prst="pie">
            <a:avLst>
              <a:gd name="adj1" fmla="val 5346063"/>
              <a:gd name="adj2" fmla="val 162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71" name="Google Shape;671;p49"/>
          <p:cNvSpPr/>
          <p:nvPr/>
        </p:nvSpPr>
        <p:spPr>
          <a:xfrm>
            <a:off x="472600" y="1567875"/>
            <a:ext cx="2595600" cy="10785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2" name="Google Shape;672;p49"/>
          <p:cNvSpPr/>
          <p:nvPr/>
        </p:nvSpPr>
        <p:spPr>
          <a:xfrm>
            <a:off x="3274200" y="1567875"/>
            <a:ext cx="2595600" cy="10785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73" name="Google Shape;673;p49"/>
          <p:cNvSpPr/>
          <p:nvPr/>
        </p:nvSpPr>
        <p:spPr>
          <a:xfrm>
            <a:off x="6075900" y="1567875"/>
            <a:ext cx="2595600" cy="10785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4" name="Google Shape;674;p49"/>
          <p:cNvSpPr/>
          <p:nvPr/>
        </p:nvSpPr>
        <p:spPr>
          <a:xfrm>
            <a:off x="472600" y="3269300"/>
            <a:ext cx="2595600" cy="10785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75" name="Google Shape;675;p49"/>
          <p:cNvSpPr/>
          <p:nvPr/>
        </p:nvSpPr>
        <p:spPr>
          <a:xfrm>
            <a:off x="3274200" y="3269300"/>
            <a:ext cx="2595600" cy="10785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6" name="Google Shape;676;p49"/>
          <p:cNvSpPr/>
          <p:nvPr/>
        </p:nvSpPr>
        <p:spPr>
          <a:xfrm>
            <a:off x="6075900" y="3269300"/>
            <a:ext cx="2595600" cy="10785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77" name="Google Shape;677;p49"/>
          <p:cNvSpPr txBox="1">
            <a:spLocks noGrp="1"/>
          </p:cNvSpPr>
          <p:nvPr>
            <p:ph type="title"/>
          </p:nvPr>
        </p:nvSpPr>
        <p:spPr>
          <a:xfrm>
            <a:off x="641062" y="1669388"/>
            <a:ext cx="1684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Ellen</a:t>
            </a:r>
            <a:endParaRPr dirty="0"/>
          </a:p>
        </p:txBody>
      </p:sp>
      <p:sp>
        <p:nvSpPr>
          <p:cNvPr id="678" name="Google Shape;678;p49"/>
          <p:cNvSpPr txBox="1">
            <a:spLocks noGrp="1"/>
          </p:cNvSpPr>
          <p:nvPr>
            <p:ph type="subTitle" idx="1"/>
          </p:nvPr>
        </p:nvSpPr>
        <p:spPr>
          <a:xfrm>
            <a:off x="641057" y="2087500"/>
            <a:ext cx="2427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 Auxiliar ASP</a:t>
            </a:r>
            <a:endParaRPr dirty="0"/>
          </a:p>
        </p:txBody>
      </p:sp>
      <p:sp>
        <p:nvSpPr>
          <p:cNvPr id="679" name="Google Shape;679;p49"/>
          <p:cNvSpPr txBox="1">
            <a:spLocks noGrp="1"/>
          </p:cNvSpPr>
          <p:nvPr>
            <p:ph type="title" idx="2"/>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1"/>
                </a:solidFill>
              </a:rPr>
              <a:t>Divisão de Tarefas</a:t>
            </a:r>
            <a:endParaRPr dirty="0">
              <a:solidFill>
                <a:schemeClr val="lt1"/>
              </a:solidFill>
            </a:endParaRPr>
          </a:p>
        </p:txBody>
      </p:sp>
      <p:sp>
        <p:nvSpPr>
          <p:cNvPr id="680" name="Google Shape;680;p49"/>
          <p:cNvSpPr txBox="1">
            <a:spLocks noGrp="1"/>
          </p:cNvSpPr>
          <p:nvPr>
            <p:ph type="title" idx="3"/>
          </p:nvPr>
        </p:nvSpPr>
        <p:spPr>
          <a:xfrm>
            <a:off x="3442668" y="1669388"/>
            <a:ext cx="1684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Lillian</a:t>
            </a:r>
            <a:endParaRPr dirty="0"/>
          </a:p>
        </p:txBody>
      </p:sp>
      <p:sp>
        <p:nvSpPr>
          <p:cNvPr id="681" name="Google Shape;681;p49"/>
          <p:cNvSpPr txBox="1">
            <a:spLocks noGrp="1"/>
          </p:cNvSpPr>
          <p:nvPr>
            <p:ph type="subTitle" idx="4"/>
          </p:nvPr>
        </p:nvSpPr>
        <p:spPr>
          <a:xfrm>
            <a:off x="3442664" y="2087500"/>
            <a:ext cx="2427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Apresentação, Design, Teste de SW, Segurança</a:t>
            </a:r>
            <a:endParaRPr dirty="0"/>
          </a:p>
        </p:txBody>
      </p:sp>
      <p:sp>
        <p:nvSpPr>
          <p:cNvPr id="682" name="Google Shape;682;p49"/>
          <p:cNvSpPr txBox="1">
            <a:spLocks noGrp="1"/>
          </p:cNvSpPr>
          <p:nvPr>
            <p:ph type="title" idx="5"/>
          </p:nvPr>
        </p:nvSpPr>
        <p:spPr>
          <a:xfrm>
            <a:off x="6244368" y="1669388"/>
            <a:ext cx="1684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Louisy</a:t>
            </a:r>
            <a:endParaRPr dirty="0"/>
          </a:p>
        </p:txBody>
      </p:sp>
      <p:sp>
        <p:nvSpPr>
          <p:cNvPr id="683" name="Google Shape;683;p49"/>
          <p:cNvSpPr txBox="1">
            <a:spLocks noGrp="1"/>
          </p:cNvSpPr>
          <p:nvPr>
            <p:ph type="subTitle" idx="6"/>
          </p:nvPr>
        </p:nvSpPr>
        <p:spPr>
          <a:xfrm>
            <a:off x="6244364" y="2087500"/>
            <a:ext cx="2427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Android, Auxiliar BD</a:t>
            </a:r>
            <a:endParaRPr dirty="0"/>
          </a:p>
        </p:txBody>
      </p:sp>
      <p:sp>
        <p:nvSpPr>
          <p:cNvPr id="684" name="Google Shape;684;p49"/>
          <p:cNvSpPr txBox="1">
            <a:spLocks noGrp="1"/>
          </p:cNvSpPr>
          <p:nvPr>
            <p:ph type="title" idx="7"/>
          </p:nvPr>
        </p:nvSpPr>
        <p:spPr>
          <a:xfrm>
            <a:off x="641062" y="3370813"/>
            <a:ext cx="1684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Eduarda</a:t>
            </a:r>
            <a:endParaRPr dirty="0"/>
          </a:p>
        </p:txBody>
      </p:sp>
      <p:sp>
        <p:nvSpPr>
          <p:cNvPr id="685" name="Google Shape;685;p49"/>
          <p:cNvSpPr txBox="1">
            <a:spLocks noGrp="1"/>
          </p:cNvSpPr>
          <p:nvPr>
            <p:ph type="subTitle" idx="8"/>
          </p:nvPr>
        </p:nvSpPr>
        <p:spPr>
          <a:xfrm>
            <a:off x="641057" y="3788925"/>
            <a:ext cx="2427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Gerente ASP, Segurança, Auxiliar Design e BD</a:t>
            </a:r>
            <a:endParaRPr dirty="0"/>
          </a:p>
        </p:txBody>
      </p:sp>
      <p:sp>
        <p:nvSpPr>
          <p:cNvPr id="686" name="Google Shape;686;p49"/>
          <p:cNvSpPr txBox="1">
            <a:spLocks noGrp="1"/>
          </p:cNvSpPr>
          <p:nvPr>
            <p:ph type="title" idx="9"/>
          </p:nvPr>
        </p:nvSpPr>
        <p:spPr>
          <a:xfrm>
            <a:off x="3442668" y="3370813"/>
            <a:ext cx="1684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Pedro</a:t>
            </a:r>
            <a:endParaRPr dirty="0"/>
          </a:p>
        </p:txBody>
      </p:sp>
      <p:sp>
        <p:nvSpPr>
          <p:cNvPr id="687" name="Google Shape;687;p49"/>
          <p:cNvSpPr txBox="1">
            <a:spLocks noGrp="1"/>
          </p:cNvSpPr>
          <p:nvPr>
            <p:ph type="subTitle" idx="13"/>
          </p:nvPr>
        </p:nvSpPr>
        <p:spPr>
          <a:xfrm>
            <a:off x="3442664" y="3788925"/>
            <a:ext cx="2427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Apresentação, Auxiliar C#, Android e BD</a:t>
            </a:r>
            <a:endParaRPr dirty="0"/>
          </a:p>
        </p:txBody>
      </p:sp>
      <p:sp>
        <p:nvSpPr>
          <p:cNvPr id="688" name="Google Shape;688;p49"/>
          <p:cNvSpPr txBox="1">
            <a:spLocks noGrp="1"/>
          </p:cNvSpPr>
          <p:nvPr>
            <p:ph type="title" idx="14"/>
          </p:nvPr>
        </p:nvSpPr>
        <p:spPr>
          <a:xfrm>
            <a:off x="6244368" y="3370813"/>
            <a:ext cx="1684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Sabrina</a:t>
            </a:r>
            <a:endParaRPr dirty="0"/>
          </a:p>
        </p:txBody>
      </p:sp>
      <p:sp>
        <p:nvSpPr>
          <p:cNvPr id="689" name="Google Shape;689;p49"/>
          <p:cNvSpPr txBox="1">
            <a:spLocks noGrp="1"/>
          </p:cNvSpPr>
          <p:nvPr>
            <p:ph type="subTitle" idx="15"/>
          </p:nvPr>
        </p:nvSpPr>
        <p:spPr>
          <a:xfrm>
            <a:off x="6244364" y="3788925"/>
            <a:ext cx="2427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Apresentação, BD, Documentação</a:t>
            </a:r>
            <a:endParaRPr dirty="0"/>
          </a:p>
        </p:txBody>
      </p:sp>
      <p:grpSp>
        <p:nvGrpSpPr>
          <p:cNvPr id="690" name="Google Shape;690;p49"/>
          <p:cNvGrpSpPr/>
          <p:nvPr/>
        </p:nvGrpSpPr>
        <p:grpSpPr>
          <a:xfrm>
            <a:off x="2536369" y="1709053"/>
            <a:ext cx="377886" cy="286375"/>
            <a:chOff x="714844" y="1477103"/>
            <a:chExt cx="377886" cy="286375"/>
          </a:xfrm>
        </p:grpSpPr>
        <p:sp>
          <p:nvSpPr>
            <p:cNvPr id="691" name="Google Shape;691;p49"/>
            <p:cNvSpPr/>
            <p:nvPr/>
          </p:nvSpPr>
          <p:spPr>
            <a:xfrm>
              <a:off x="714844" y="1520814"/>
              <a:ext cx="377886" cy="198222"/>
            </a:xfrm>
            <a:custGeom>
              <a:avLst/>
              <a:gdLst/>
              <a:ahLst/>
              <a:cxnLst/>
              <a:rect l="l" t="t" r="r" b="b"/>
              <a:pathLst>
                <a:path w="233263" h="122359" extrusionOk="0">
                  <a:moveTo>
                    <a:pt x="116667" y="13551"/>
                  </a:moveTo>
                  <a:cubicBezTo>
                    <a:pt x="153104" y="13598"/>
                    <a:pt x="190326" y="35912"/>
                    <a:pt x="216355" y="61156"/>
                  </a:cubicBezTo>
                  <a:cubicBezTo>
                    <a:pt x="203257" y="73872"/>
                    <a:pt x="163010" y="108760"/>
                    <a:pt x="116667" y="108760"/>
                  </a:cubicBezTo>
                  <a:cubicBezTo>
                    <a:pt x="80184" y="108760"/>
                    <a:pt x="42985" y="86423"/>
                    <a:pt x="16980" y="61156"/>
                  </a:cubicBezTo>
                  <a:cubicBezTo>
                    <a:pt x="30078" y="48439"/>
                    <a:pt x="70324" y="13551"/>
                    <a:pt x="116667" y="13551"/>
                  </a:cubicBezTo>
                  <a:close/>
                  <a:moveTo>
                    <a:pt x="116569" y="0"/>
                  </a:moveTo>
                  <a:cubicBezTo>
                    <a:pt x="69529" y="0"/>
                    <a:pt x="23426" y="33301"/>
                    <a:pt x="2358" y="56607"/>
                  </a:cubicBezTo>
                  <a:cubicBezTo>
                    <a:pt x="0" y="59203"/>
                    <a:pt x="0" y="63132"/>
                    <a:pt x="2358" y="65704"/>
                  </a:cubicBezTo>
                  <a:cubicBezTo>
                    <a:pt x="22886" y="88423"/>
                    <a:pt x="68919" y="122358"/>
                    <a:pt x="116620" y="122358"/>
                  </a:cubicBezTo>
                  <a:cubicBezTo>
                    <a:pt x="163701" y="122358"/>
                    <a:pt x="209830" y="89066"/>
                    <a:pt x="230905" y="65752"/>
                  </a:cubicBezTo>
                  <a:cubicBezTo>
                    <a:pt x="233263" y="63156"/>
                    <a:pt x="233263" y="59227"/>
                    <a:pt x="230905" y="56631"/>
                  </a:cubicBezTo>
                  <a:cubicBezTo>
                    <a:pt x="210377" y="33936"/>
                    <a:pt x="164344" y="0"/>
                    <a:pt x="116620" y="0"/>
                  </a:cubicBezTo>
                  <a:cubicBezTo>
                    <a:pt x="116603" y="0"/>
                    <a:pt x="116586" y="0"/>
                    <a:pt x="1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848714" y="1564832"/>
              <a:ext cx="110145" cy="110145"/>
            </a:xfrm>
            <a:custGeom>
              <a:avLst/>
              <a:gdLst/>
              <a:ahLst/>
              <a:cxnLst/>
              <a:rect l="l" t="t" r="r" b="b"/>
              <a:pathLst>
                <a:path w="67991" h="67991" extrusionOk="0">
                  <a:moveTo>
                    <a:pt x="33984" y="13598"/>
                  </a:moveTo>
                  <a:cubicBezTo>
                    <a:pt x="45248" y="13598"/>
                    <a:pt x="54393" y="22743"/>
                    <a:pt x="54393" y="33984"/>
                  </a:cubicBezTo>
                  <a:cubicBezTo>
                    <a:pt x="54393" y="45248"/>
                    <a:pt x="45248" y="54369"/>
                    <a:pt x="33984" y="54369"/>
                  </a:cubicBezTo>
                  <a:cubicBezTo>
                    <a:pt x="22743" y="54369"/>
                    <a:pt x="13599" y="45248"/>
                    <a:pt x="13599" y="33984"/>
                  </a:cubicBezTo>
                  <a:cubicBezTo>
                    <a:pt x="13599" y="22743"/>
                    <a:pt x="22743" y="13598"/>
                    <a:pt x="33984" y="13598"/>
                  </a:cubicBezTo>
                  <a:close/>
                  <a:moveTo>
                    <a:pt x="33984" y="0"/>
                  </a:moveTo>
                  <a:cubicBezTo>
                    <a:pt x="15242" y="0"/>
                    <a:pt x="1" y="15242"/>
                    <a:pt x="1" y="33984"/>
                  </a:cubicBezTo>
                  <a:cubicBezTo>
                    <a:pt x="1" y="52749"/>
                    <a:pt x="15242" y="67990"/>
                    <a:pt x="33984" y="67990"/>
                  </a:cubicBezTo>
                  <a:cubicBezTo>
                    <a:pt x="52750" y="67990"/>
                    <a:pt x="67991" y="52749"/>
                    <a:pt x="67991" y="33984"/>
                  </a:cubicBezTo>
                  <a:cubicBezTo>
                    <a:pt x="67991" y="15242"/>
                    <a:pt x="52750" y="0"/>
                    <a:pt x="33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892772" y="1608890"/>
              <a:ext cx="21992" cy="21992"/>
            </a:xfrm>
            <a:custGeom>
              <a:avLst/>
              <a:gdLst/>
              <a:ahLst/>
              <a:cxnLst/>
              <a:rect l="l" t="t" r="r" b="b"/>
              <a:pathLst>
                <a:path w="13575" h="13575" extrusionOk="0">
                  <a:moveTo>
                    <a:pt x="6788" y="0"/>
                  </a:moveTo>
                  <a:cubicBezTo>
                    <a:pt x="3049" y="0"/>
                    <a:pt x="1" y="3049"/>
                    <a:pt x="1" y="6788"/>
                  </a:cubicBezTo>
                  <a:cubicBezTo>
                    <a:pt x="1" y="10550"/>
                    <a:pt x="3049" y="13575"/>
                    <a:pt x="6788" y="13575"/>
                  </a:cubicBezTo>
                  <a:cubicBezTo>
                    <a:pt x="10550" y="13575"/>
                    <a:pt x="13575" y="10550"/>
                    <a:pt x="13575" y="6788"/>
                  </a:cubicBezTo>
                  <a:cubicBezTo>
                    <a:pt x="13575" y="3049"/>
                    <a:pt x="10550" y="0"/>
                    <a:pt x="6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716155" y="1477142"/>
              <a:ext cx="66744" cy="66080"/>
            </a:xfrm>
            <a:custGeom>
              <a:avLst/>
              <a:gdLst/>
              <a:ahLst/>
              <a:cxnLst/>
              <a:rect l="l" t="t" r="r" b="b"/>
              <a:pathLst>
                <a:path w="41200" h="40790" extrusionOk="0">
                  <a:moveTo>
                    <a:pt x="6788" y="0"/>
                  </a:moveTo>
                  <a:cubicBezTo>
                    <a:pt x="3025" y="0"/>
                    <a:pt x="1" y="3049"/>
                    <a:pt x="1" y="6788"/>
                  </a:cubicBezTo>
                  <a:lnTo>
                    <a:pt x="1" y="34007"/>
                  </a:lnTo>
                  <a:cubicBezTo>
                    <a:pt x="1" y="37774"/>
                    <a:pt x="3047" y="40790"/>
                    <a:pt x="6776" y="40790"/>
                  </a:cubicBezTo>
                  <a:cubicBezTo>
                    <a:pt x="7031" y="40790"/>
                    <a:pt x="7289" y="40776"/>
                    <a:pt x="7550" y="40747"/>
                  </a:cubicBezTo>
                  <a:cubicBezTo>
                    <a:pt x="11075" y="40342"/>
                    <a:pt x="13599" y="37270"/>
                    <a:pt x="13599" y="33793"/>
                  </a:cubicBezTo>
                  <a:lnTo>
                    <a:pt x="13599" y="13575"/>
                  </a:lnTo>
                  <a:lnTo>
                    <a:pt x="33818" y="13575"/>
                  </a:lnTo>
                  <a:cubicBezTo>
                    <a:pt x="37294" y="13575"/>
                    <a:pt x="40367" y="11026"/>
                    <a:pt x="40748" y="7573"/>
                  </a:cubicBezTo>
                  <a:cubicBezTo>
                    <a:pt x="41200" y="3454"/>
                    <a:pt x="38009" y="0"/>
                    <a:pt x="33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024637" y="1477103"/>
              <a:ext cx="67515" cy="66041"/>
            </a:xfrm>
            <a:custGeom>
              <a:avLst/>
              <a:gdLst/>
              <a:ahLst/>
              <a:cxnLst/>
              <a:rect l="l" t="t" r="r" b="b"/>
              <a:pathLst>
                <a:path w="41676" h="40766" extrusionOk="0">
                  <a:moveTo>
                    <a:pt x="7383" y="1"/>
                  </a:moveTo>
                  <a:cubicBezTo>
                    <a:pt x="3906" y="1"/>
                    <a:pt x="834" y="2549"/>
                    <a:pt x="453" y="6002"/>
                  </a:cubicBezTo>
                  <a:cubicBezTo>
                    <a:pt x="1" y="10122"/>
                    <a:pt x="3192" y="13575"/>
                    <a:pt x="7193" y="13575"/>
                  </a:cubicBezTo>
                  <a:lnTo>
                    <a:pt x="28030" y="13575"/>
                  </a:lnTo>
                  <a:lnTo>
                    <a:pt x="28030" y="33793"/>
                  </a:lnTo>
                  <a:cubicBezTo>
                    <a:pt x="28030" y="37270"/>
                    <a:pt x="30602" y="40342"/>
                    <a:pt x="34055" y="40723"/>
                  </a:cubicBezTo>
                  <a:cubicBezTo>
                    <a:pt x="34316" y="40752"/>
                    <a:pt x="34574" y="40766"/>
                    <a:pt x="34829" y="40766"/>
                  </a:cubicBezTo>
                  <a:cubicBezTo>
                    <a:pt x="38577" y="40766"/>
                    <a:pt x="41604" y="37728"/>
                    <a:pt x="41604" y="33960"/>
                  </a:cubicBezTo>
                  <a:lnTo>
                    <a:pt x="41604" y="6764"/>
                  </a:lnTo>
                  <a:cubicBezTo>
                    <a:pt x="41676" y="3025"/>
                    <a:pt x="38628" y="1"/>
                    <a:pt x="34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716194" y="1697405"/>
              <a:ext cx="66744" cy="66073"/>
            </a:xfrm>
            <a:custGeom>
              <a:avLst/>
              <a:gdLst/>
              <a:ahLst/>
              <a:cxnLst/>
              <a:rect l="l" t="t" r="r" b="b"/>
              <a:pathLst>
                <a:path w="41200" h="40786" extrusionOk="0">
                  <a:moveTo>
                    <a:pt x="6851" y="0"/>
                  </a:moveTo>
                  <a:cubicBezTo>
                    <a:pt x="3069" y="0"/>
                    <a:pt x="25" y="3023"/>
                    <a:pt x="25" y="6803"/>
                  </a:cubicBezTo>
                  <a:lnTo>
                    <a:pt x="25" y="34022"/>
                  </a:lnTo>
                  <a:cubicBezTo>
                    <a:pt x="1" y="37737"/>
                    <a:pt x="3025" y="40786"/>
                    <a:pt x="6788" y="40786"/>
                  </a:cubicBezTo>
                  <a:lnTo>
                    <a:pt x="33817" y="40786"/>
                  </a:lnTo>
                  <a:cubicBezTo>
                    <a:pt x="37294" y="40786"/>
                    <a:pt x="40366" y="38214"/>
                    <a:pt x="40747" y="34761"/>
                  </a:cubicBezTo>
                  <a:cubicBezTo>
                    <a:pt x="41200" y="30665"/>
                    <a:pt x="38009" y="27211"/>
                    <a:pt x="34008" y="27211"/>
                  </a:cubicBezTo>
                  <a:lnTo>
                    <a:pt x="13599" y="27211"/>
                  </a:lnTo>
                  <a:lnTo>
                    <a:pt x="13599" y="6993"/>
                  </a:lnTo>
                  <a:cubicBezTo>
                    <a:pt x="13599" y="3516"/>
                    <a:pt x="11051" y="444"/>
                    <a:pt x="7598" y="39"/>
                  </a:cubicBezTo>
                  <a:cubicBezTo>
                    <a:pt x="7346" y="13"/>
                    <a:pt x="7097" y="0"/>
                    <a:pt x="6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024676" y="1697321"/>
              <a:ext cx="67476" cy="66080"/>
            </a:xfrm>
            <a:custGeom>
              <a:avLst/>
              <a:gdLst/>
              <a:ahLst/>
              <a:cxnLst/>
              <a:rect l="l" t="t" r="r" b="b"/>
              <a:pathLst>
                <a:path w="41652" h="40790" extrusionOk="0">
                  <a:moveTo>
                    <a:pt x="34853" y="1"/>
                  </a:moveTo>
                  <a:cubicBezTo>
                    <a:pt x="34598" y="1"/>
                    <a:pt x="34340" y="15"/>
                    <a:pt x="34079" y="44"/>
                  </a:cubicBezTo>
                  <a:cubicBezTo>
                    <a:pt x="30602" y="448"/>
                    <a:pt x="28054" y="3521"/>
                    <a:pt x="28054" y="6997"/>
                  </a:cubicBezTo>
                  <a:lnTo>
                    <a:pt x="28054" y="27216"/>
                  </a:lnTo>
                  <a:lnTo>
                    <a:pt x="7383" y="27216"/>
                  </a:lnTo>
                  <a:cubicBezTo>
                    <a:pt x="3906" y="27216"/>
                    <a:pt x="834" y="29788"/>
                    <a:pt x="453" y="33241"/>
                  </a:cubicBezTo>
                  <a:cubicBezTo>
                    <a:pt x="0" y="37337"/>
                    <a:pt x="3192" y="40790"/>
                    <a:pt x="7216" y="40790"/>
                  </a:cubicBezTo>
                  <a:lnTo>
                    <a:pt x="34865" y="40790"/>
                  </a:lnTo>
                  <a:cubicBezTo>
                    <a:pt x="38604" y="40790"/>
                    <a:pt x="41652" y="37766"/>
                    <a:pt x="41652" y="34003"/>
                  </a:cubicBezTo>
                  <a:lnTo>
                    <a:pt x="41652" y="6807"/>
                  </a:lnTo>
                  <a:cubicBezTo>
                    <a:pt x="41652" y="3038"/>
                    <a:pt x="38603" y="1"/>
                    <a:pt x="34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9"/>
          <p:cNvGrpSpPr/>
          <p:nvPr/>
        </p:nvGrpSpPr>
        <p:grpSpPr>
          <a:xfrm>
            <a:off x="7886242" y="3387749"/>
            <a:ext cx="375727" cy="331870"/>
            <a:chOff x="8046292" y="3264509"/>
            <a:chExt cx="375727" cy="331870"/>
          </a:xfrm>
        </p:grpSpPr>
        <p:sp>
          <p:nvSpPr>
            <p:cNvPr id="699" name="Google Shape;699;p49"/>
            <p:cNvSpPr/>
            <p:nvPr/>
          </p:nvSpPr>
          <p:spPr>
            <a:xfrm>
              <a:off x="8046292" y="3264509"/>
              <a:ext cx="309601" cy="331870"/>
            </a:xfrm>
            <a:custGeom>
              <a:avLst/>
              <a:gdLst/>
              <a:ahLst/>
              <a:cxnLst/>
              <a:rect l="l" t="t" r="r" b="b"/>
              <a:pathLst>
                <a:path w="191112" h="204858" extrusionOk="0">
                  <a:moveTo>
                    <a:pt x="77124" y="13790"/>
                  </a:moveTo>
                  <a:cubicBezTo>
                    <a:pt x="83870" y="13790"/>
                    <a:pt x="90615" y="16279"/>
                    <a:pt x="95854" y="21249"/>
                  </a:cubicBezTo>
                  <a:lnTo>
                    <a:pt x="54084" y="55399"/>
                  </a:lnTo>
                  <a:cubicBezTo>
                    <a:pt x="47511" y="44992"/>
                    <a:pt x="48701" y="30942"/>
                    <a:pt x="57894" y="21749"/>
                  </a:cubicBezTo>
                  <a:cubicBezTo>
                    <a:pt x="63203" y="16440"/>
                    <a:pt x="70164" y="13790"/>
                    <a:pt x="77124" y="13790"/>
                  </a:cubicBezTo>
                  <a:close/>
                  <a:moveTo>
                    <a:pt x="105737" y="30727"/>
                  </a:moveTo>
                  <a:lnTo>
                    <a:pt x="173966" y="98955"/>
                  </a:lnTo>
                  <a:lnTo>
                    <a:pt x="130504" y="152109"/>
                  </a:lnTo>
                  <a:cubicBezTo>
                    <a:pt x="128480" y="154562"/>
                    <a:pt x="128432" y="158182"/>
                    <a:pt x="130576" y="160754"/>
                  </a:cubicBezTo>
                  <a:cubicBezTo>
                    <a:pt x="131862" y="162349"/>
                    <a:pt x="133862" y="163207"/>
                    <a:pt x="135934" y="163207"/>
                  </a:cubicBezTo>
                  <a:lnTo>
                    <a:pt x="170727" y="163207"/>
                  </a:lnTo>
                  <a:cubicBezTo>
                    <a:pt x="173108" y="163207"/>
                    <a:pt x="175395" y="162778"/>
                    <a:pt x="177514" y="162040"/>
                  </a:cubicBezTo>
                  <a:lnTo>
                    <a:pt x="177514" y="177971"/>
                  </a:lnTo>
                  <a:cubicBezTo>
                    <a:pt x="175395" y="177233"/>
                    <a:pt x="173108" y="176805"/>
                    <a:pt x="170727" y="176805"/>
                  </a:cubicBezTo>
                  <a:lnTo>
                    <a:pt x="113524" y="176805"/>
                  </a:lnTo>
                  <a:cubicBezTo>
                    <a:pt x="111453" y="176805"/>
                    <a:pt x="109452" y="177757"/>
                    <a:pt x="108166" y="179424"/>
                  </a:cubicBezTo>
                  <a:lnTo>
                    <a:pt x="100831" y="188855"/>
                  </a:lnTo>
                  <a:cubicBezTo>
                    <a:pt x="99593" y="190355"/>
                    <a:pt x="97878" y="191212"/>
                    <a:pt x="95949" y="191307"/>
                  </a:cubicBezTo>
                  <a:cubicBezTo>
                    <a:pt x="95832" y="191313"/>
                    <a:pt x="95715" y="191316"/>
                    <a:pt x="95598" y="191316"/>
                  </a:cubicBezTo>
                  <a:cubicBezTo>
                    <a:pt x="93796" y="191316"/>
                    <a:pt x="92082" y="190628"/>
                    <a:pt x="90829" y="189331"/>
                  </a:cubicBezTo>
                  <a:lnTo>
                    <a:pt x="15909" y="113958"/>
                  </a:lnTo>
                  <a:cubicBezTo>
                    <a:pt x="14528" y="112601"/>
                    <a:pt x="13813" y="110743"/>
                    <a:pt x="13908" y="108815"/>
                  </a:cubicBezTo>
                  <a:cubicBezTo>
                    <a:pt x="14004" y="106814"/>
                    <a:pt x="14885" y="105076"/>
                    <a:pt x="16385" y="103837"/>
                  </a:cubicBezTo>
                  <a:cubicBezTo>
                    <a:pt x="18886" y="101813"/>
                    <a:pt x="101403" y="34276"/>
                    <a:pt x="105737" y="30727"/>
                  </a:cubicBezTo>
                  <a:close/>
                  <a:moveTo>
                    <a:pt x="77362" y="1"/>
                  </a:moveTo>
                  <a:cubicBezTo>
                    <a:pt x="66914" y="1"/>
                    <a:pt x="56465" y="3972"/>
                    <a:pt x="48511" y="11914"/>
                  </a:cubicBezTo>
                  <a:cubicBezTo>
                    <a:pt x="34318" y="26131"/>
                    <a:pt x="32841" y="48040"/>
                    <a:pt x="43724" y="63877"/>
                  </a:cubicBezTo>
                  <a:lnTo>
                    <a:pt x="7764" y="93311"/>
                  </a:lnTo>
                  <a:cubicBezTo>
                    <a:pt x="3311" y="96931"/>
                    <a:pt x="596" y="102337"/>
                    <a:pt x="310" y="108076"/>
                  </a:cubicBezTo>
                  <a:cubicBezTo>
                    <a:pt x="1" y="113816"/>
                    <a:pt x="2168" y="119436"/>
                    <a:pt x="6216" y="123484"/>
                  </a:cubicBezTo>
                  <a:lnTo>
                    <a:pt x="81161" y="198857"/>
                  </a:lnTo>
                  <a:cubicBezTo>
                    <a:pt x="84995" y="202715"/>
                    <a:pt x="90186" y="204858"/>
                    <a:pt x="95592" y="204858"/>
                  </a:cubicBezTo>
                  <a:cubicBezTo>
                    <a:pt x="101641" y="204858"/>
                    <a:pt x="107452" y="202143"/>
                    <a:pt x="111357" y="197380"/>
                  </a:cubicBezTo>
                  <a:cubicBezTo>
                    <a:pt x="111405" y="197356"/>
                    <a:pt x="116835" y="190355"/>
                    <a:pt x="116835" y="190355"/>
                  </a:cubicBezTo>
                  <a:lnTo>
                    <a:pt x="170536" y="190355"/>
                  </a:lnTo>
                  <a:cubicBezTo>
                    <a:pt x="174251" y="190355"/>
                    <a:pt x="177538" y="193379"/>
                    <a:pt x="177514" y="197142"/>
                  </a:cubicBezTo>
                  <a:cubicBezTo>
                    <a:pt x="177514" y="200900"/>
                    <a:pt x="180552" y="203961"/>
                    <a:pt x="184321" y="203961"/>
                  </a:cubicBezTo>
                  <a:cubicBezTo>
                    <a:pt x="184612" y="203961"/>
                    <a:pt x="184908" y="203943"/>
                    <a:pt x="185206" y="203905"/>
                  </a:cubicBezTo>
                  <a:cubicBezTo>
                    <a:pt x="188635" y="203453"/>
                    <a:pt x="191112" y="200405"/>
                    <a:pt x="191112" y="196999"/>
                  </a:cubicBezTo>
                  <a:lnTo>
                    <a:pt x="191112" y="142940"/>
                  </a:lnTo>
                  <a:cubicBezTo>
                    <a:pt x="191112" y="139487"/>
                    <a:pt x="188635" y="136439"/>
                    <a:pt x="185206" y="136034"/>
                  </a:cubicBezTo>
                  <a:cubicBezTo>
                    <a:pt x="184896" y="135994"/>
                    <a:pt x="184589" y="135974"/>
                    <a:pt x="184286" y="135974"/>
                  </a:cubicBezTo>
                  <a:cubicBezTo>
                    <a:pt x="180533" y="135974"/>
                    <a:pt x="177514" y="139027"/>
                    <a:pt x="177514" y="142774"/>
                  </a:cubicBezTo>
                  <a:cubicBezTo>
                    <a:pt x="177514" y="146513"/>
                    <a:pt x="174251" y="149561"/>
                    <a:pt x="170536" y="149561"/>
                  </a:cubicBezTo>
                  <a:lnTo>
                    <a:pt x="150127" y="149561"/>
                  </a:lnTo>
                  <a:lnTo>
                    <a:pt x="188397" y="102766"/>
                  </a:lnTo>
                  <a:cubicBezTo>
                    <a:pt x="190612" y="100075"/>
                    <a:pt x="190421" y="96145"/>
                    <a:pt x="187945" y="93669"/>
                  </a:cubicBezTo>
                  <a:lnTo>
                    <a:pt x="106213" y="11914"/>
                  </a:lnTo>
                  <a:cubicBezTo>
                    <a:pt x="98259" y="3972"/>
                    <a:pt x="87811" y="1"/>
                    <a:pt x="77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8137070" y="3383371"/>
              <a:ext cx="133138" cy="115527"/>
            </a:xfrm>
            <a:custGeom>
              <a:avLst/>
              <a:gdLst/>
              <a:ahLst/>
              <a:cxnLst/>
              <a:rect l="l" t="t" r="r" b="b"/>
              <a:pathLst>
                <a:path w="82184" h="71313" extrusionOk="0">
                  <a:moveTo>
                    <a:pt x="69932" y="1"/>
                  </a:moveTo>
                  <a:cubicBezTo>
                    <a:pt x="68193" y="1"/>
                    <a:pt x="66455" y="662"/>
                    <a:pt x="65133" y="1983"/>
                  </a:cubicBezTo>
                  <a:lnTo>
                    <a:pt x="60299" y="6818"/>
                  </a:lnTo>
                  <a:cubicBezTo>
                    <a:pt x="56310" y="2829"/>
                    <a:pt x="51094" y="834"/>
                    <a:pt x="45879" y="834"/>
                  </a:cubicBezTo>
                  <a:cubicBezTo>
                    <a:pt x="40664" y="834"/>
                    <a:pt x="35448" y="2829"/>
                    <a:pt x="31459" y="6818"/>
                  </a:cubicBezTo>
                  <a:lnTo>
                    <a:pt x="21838" y="16415"/>
                  </a:lnTo>
                  <a:cubicBezTo>
                    <a:pt x="19195" y="19082"/>
                    <a:pt x="19195" y="23392"/>
                    <a:pt x="21838" y="26036"/>
                  </a:cubicBezTo>
                  <a:lnTo>
                    <a:pt x="45891" y="50088"/>
                  </a:lnTo>
                  <a:lnTo>
                    <a:pt x="41104" y="54923"/>
                  </a:lnTo>
                  <a:cubicBezTo>
                    <a:pt x="39782" y="56244"/>
                    <a:pt x="38038" y="56905"/>
                    <a:pt x="36294" y="56905"/>
                  </a:cubicBezTo>
                  <a:cubicBezTo>
                    <a:pt x="34549" y="56905"/>
                    <a:pt x="32805" y="56244"/>
                    <a:pt x="31483" y="54923"/>
                  </a:cubicBezTo>
                  <a:lnTo>
                    <a:pt x="12265" y="35681"/>
                  </a:lnTo>
                  <a:cubicBezTo>
                    <a:pt x="10931" y="34359"/>
                    <a:pt x="9187" y="33698"/>
                    <a:pt x="7445" y="33698"/>
                  </a:cubicBezTo>
                  <a:cubicBezTo>
                    <a:pt x="5704" y="33698"/>
                    <a:pt x="3965" y="34359"/>
                    <a:pt x="2644" y="35681"/>
                  </a:cubicBezTo>
                  <a:cubicBezTo>
                    <a:pt x="0" y="38324"/>
                    <a:pt x="0" y="42658"/>
                    <a:pt x="2644" y="45302"/>
                  </a:cubicBezTo>
                  <a:lnTo>
                    <a:pt x="12217" y="54875"/>
                  </a:lnTo>
                  <a:lnTo>
                    <a:pt x="7407" y="59709"/>
                  </a:lnTo>
                  <a:cubicBezTo>
                    <a:pt x="4763" y="62353"/>
                    <a:pt x="4763" y="66663"/>
                    <a:pt x="7407" y="69330"/>
                  </a:cubicBezTo>
                  <a:cubicBezTo>
                    <a:pt x="8728" y="70652"/>
                    <a:pt x="10467" y="71313"/>
                    <a:pt x="12208" y="71313"/>
                  </a:cubicBezTo>
                  <a:cubicBezTo>
                    <a:pt x="13950" y="71313"/>
                    <a:pt x="15694" y="70652"/>
                    <a:pt x="17028" y="69330"/>
                  </a:cubicBezTo>
                  <a:lnTo>
                    <a:pt x="21838" y="64496"/>
                  </a:lnTo>
                  <a:cubicBezTo>
                    <a:pt x="25815" y="68473"/>
                    <a:pt x="31042" y="70462"/>
                    <a:pt x="36267" y="70462"/>
                  </a:cubicBezTo>
                  <a:cubicBezTo>
                    <a:pt x="41491" y="70462"/>
                    <a:pt x="46712" y="68473"/>
                    <a:pt x="50678" y="64496"/>
                  </a:cubicBezTo>
                  <a:lnTo>
                    <a:pt x="60299" y="54875"/>
                  </a:lnTo>
                  <a:cubicBezTo>
                    <a:pt x="62942" y="52232"/>
                    <a:pt x="62942" y="47921"/>
                    <a:pt x="60299" y="45278"/>
                  </a:cubicBezTo>
                  <a:lnTo>
                    <a:pt x="36246" y="21225"/>
                  </a:lnTo>
                  <a:lnTo>
                    <a:pt x="41080" y="16391"/>
                  </a:lnTo>
                  <a:cubicBezTo>
                    <a:pt x="42402" y="15069"/>
                    <a:pt x="44140" y="14408"/>
                    <a:pt x="45879" y="14408"/>
                  </a:cubicBezTo>
                  <a:cubicBezTo>
                    <a:pt x="47617" y="14408"/>
                    <a:pt x="49356" y="15069"/>
                    <a:pt x="50678" y="16391"/>
                  </a:cubicBezTo>
                  <a:lnTo>
                    <a:pt x="69920" y="35633"/>
                  </a:lnTo>
                  <a:cubicBezTo>
                    <a:pt x="71241" y="36955"/>
                    <a:pt x="72980" y="37616"/>
                    <a:pt x="74721" y="37616"/>
                  </a:cubicBezTo>
                  <a:cubicBezTo>
                    <a:pt x="76463" y="37616"/>
                    <a:pt x="78207" y="36955"/>
                    <a:pt x="79541" y="35633"/>
                  </a:cubicBezTo>
                  <a:cubicBezTo>
                    <a:pt x="82184" y="32966"/>
                    <a:pt x="82184" y="28655"/>
                    <a:pt x="79541" y="26012"/>
                  </a:cubicBezTo>
                  <a:lnTo>
                    <a:pt x="69920" y="16391"/>
                  </a:lnTo>
                  <a:lnTo>
                    <a:pt x="74730" y="11604"/>
                  </a:lnTo>
                  <a:cubicBezTo>
                    <a:pt x="77397" y="8961"/>
                    <a:pt x="77397" y="4627"/>
                    <a:pt x="74730" y="1983"/>
                  </a:cubicBezTo>
                  <a:cubicBezTo>
                    <a:pt x="73408" y="662"/>
                    <a:pt x="71670" y="1"/>
                    <a:pt x="699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8375029" y="3529134"/>
              <a:ext cx="46990" cy="66814"/>
            </a:xfrm>
            <a:custGeom>
              <a:avLst/>
              <a:gdLst/>
              <a:ahLst/>
              <a:cxnLst/>
              <a:rect l="l" t="t" r="r" b="b"/>
              <a:pathLst>
                <a:path w="29006" h="41243" extrusionOk="0">
                  <a:moveTo>
                    <a:pt x="8145" y="0"/>
                  </a:moveTo>
                  <a:cubicBezTo>
                    <a:pt x="3548" y="0"/>
                    <a:pt x="0" y="4549"/>
                    <a:pt x="1834" y="9383"/>
                  </a:cubicBezTo>
                  <a:cubicBezTo>
                    <a:pt x="2810" y="12003"/>
                    <a:pt x="5406" y="13575"/>
                    <a:pt x="8192" y="13598"/>
                  </a:cubicBezTo>
                  <a:cubicBezTo>
                    <a:pt x="12026" y="13646"/>
                    <a:pt x="15408" y="16790"/>
                    <a:pt x="15408" y="20385"/>
                  </a:cubicBezTo>
                  <a:lnTo>
                    <a:pt x="15408" y="34269"/>
                  </a:lnTo>
                  <a:cubicBezTo>
                    <a:pt x="15408" y="37746"/>
                    <a:pt x="17956" y="40818"/>
                    <a:pt x="21409" y="41199"/>
                  </a:cubicBezTo>
                  <a:cubicBezTo>
                    <a:pt x="21672" y="41228"/>
                    <a:pt x="21931" y="41242"/>
                    <a:pt x="22187" y="41242"/>
                  </a:cubicBezTo>
                  <a:cubicBezTo>
                    <a:pt x="25952" y="41242"/>
                    <a:pt x="28958" y="38204"/>
                    <a:pt x="28958" y="34436"/>
                  </a:cubicBezTo>
                  <a:lnTo>
                    <a:pt x="28958" y="20385"/>
                  </a:lnTo>
                  <a:cubicBezTo>
                    <a:pt x="29006" y="9145"/>
                    <a:pt x="19409" y="0"/>
                    <a:pt x="8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49"/>
          <p:cNvGrpSpPr/>
          <p:nvPr/>
        </p:nvGrpSpPr>
        <p:grpSpPr>
          <a:xfrm>
            <a:off x="5210441" y="3365671"/>
            <a:ext cx="381050" cy="376026"/>
            <a:chOff x="1527791" y="3861108"/>
            <a:chExt cx="381050" cy="376026"/>
          </a:xfrm>
        </p:grpSpPr>
        <p:sp>
          <p:nvSpPr>
            <p:cNvPr id="703" name="Google Shape;703;p49"/>
            <p:cNvSpPr/>
            <p:nvPr/>
          </p:nvSpPr>
          <p:spPr>
            <a:xfrm>
              <a:off x="1527791" y="3861108"/>
              <a:ext cx="381050" cy="376026"/>
            </a:xfrm>
            <a:custGeom>
              <a:avLst/>
              <a:gdLst/>
              <a:ahLst/>
              <a:cxnLst/>
              <a:rect l="l" t="t" r="r" b="b"/>
              <a:pathLst>
                <a:path w="235216" h="232115" extrusionOk="0">
                  <a:moveTo>
                    <a:pt x="90305" y="13647"/>
                  </a:moveTo>
                  <a:cubicBezTo>
                    <a:pt x="108808" y="13647"/>
                    <a:pt x="125764" y="24601"/>
                    <a:pt x="133504" y="41533"/>
                  </a:cubicBezTo>
                  <a:cubicBezTo>
                    <a:pt x="134266" y="43224"/>
                    <a:pt x="135695" y="44534"/>
                    <a:pt x="137457" y="45129"/>
                  </a:cubicBezTo>
                  <a:cubicBezTo>
                    <a:pt x="138177" y="45376"/>
                    <a:pt x="138933" y="45500"/>
                    <a:pt x="139687" y="45500"/>
                  </a:cubicBezTo>
                  <a:cubicBezTo>
                    <a:pt x="140755" y="45500"/>
                    <a:pt x="141819" y="45251"/>
                    <a:pt x="142768" y="44748"/>
                  </a:cubicBezTo>
                  <a:cubicBezTo>
                    <a:pt x="147817" y="42152"/>
                    <a:pt x="153008" y="40819"/>
                    <a:pt x="158247" y="40819"/>
                  </a:cubicBezTo>
                  <a:cubicBezTo>
                    <a:pt x="176989" y="40819"/>
                    <a:pt x="192231" y="56274"/>
                    <a:pt x="192254" y="75231"/>
                  </a:cubicBezTo>
                  <a:cubicBezTo>
                    <a:pt x="192254" y="78969"/>
                    <a:pt x="195350" y="82041"/>
                    <a:pt x="199137" y="82041"/>
                  </a:cubicBezTo>
                  <a:cubicBezTo>
                    <a:pt x="210401" y="82065"/>
                    <a:pt x="219903" y="91424"/>
                    <a:pt x="219903" y="102427"/>
                  </a:cubicBezTo>
                  <a:cubicBezTo>
                    <a:pt x="219903" y="113500"/>
                    <a:pt x="210353" y="122859"/>
                    <a:pt x="199065" y="122859"/>
                  </a:cubicBezTo>
                  <a:lnTo>
                    <a:pt x="35888" y="122859"/>
                  </a:lnTo>
                  <a:cubicBezTo>
                    <a:pt x="24577" y="122859"/>
                    <a:pt x="15051" y="113500"/>
                    <a:pt x="15051" y="102474"/>
                  </a:cubicBezTo>
                  <a:cubicBezTo>
                    <a:pt x="15051" y="91424"/>
                    <a:pt x="24600" y="82065"/>
                    <a:pt x="35888" y="82065"/>
                  </a:cubicBezTo>
                  <a:lnTo>
                    <a:pt x="37817" y="82065"/>
                  </a:lnTo>
                  <a:cubicBezTo>
                    <a:pt x="42271" y="82065"/>
                    <a:pt x="45486" y="77874"/>
                    <a:pt x="44390" y="73564"/>
                  </a:cubicBezTo>
                  <a:cubicBezTo>
                    <a:pt x="43247" y="69063"/>
                    <a:pt x="42699" y="65324"/>
                    <a:pt x="42699" y="61680"/>
                  </a:cubicBezTo>
                  <a:cubicBezTo>
                    <a:pt x="42699" y="35199"/>
                    <a:pt x="64037" y="13647"/>
                    <a:pt x="90305" y="13647"/>
                  </a:cubicBezTo>
                  <a:close/>
                  <a:moveTo>
                    <a:pt x="63085" y="163439"/>
                  </a:moveTo>
                  <a:cubicBezTo>
                    <a:pt x="74349" y="163439"/>
                    <a:pt x="83470" y="172560"/>
                    <a:pt x="83470" y="183824"/>
                  </a:cubicBezTo>
                  <a:cubicBezTo>
                    <a:pt x="83470" y="195064"/>
                    <a:pt x="74349" y="204209"/>
                    <a:pt x="63085" y="204209"/>
                  </a:cubicBezTo>
                  <a:cubicBezTo>
                    <a:pt x="51844" y="204209"/>
                    <a:pt x="42699" y="195064"/>
                    <a:pt x="42699" y="183824"/>
                  </a:cubicBezTo>
                  <a:cubicBezTo>
                    <a:pt x="42699" y="172560"/>
                    <a:pt x="51844" y="163439"/>
                    <a:pt x="63085" y="163439"/>
                  </a:cubicBezTo>
                  <a:close/>
                  <a:moveTo>
                    <a:pt x="171869" y="163439"/>
                  </a:moveTo>
                  <a:cubicBezTo>
                    <a:pt x="183110" y="163439"/>
                    <a:pt x="192254" y="172560"/>
                    <a:pt x="192254" y="183824"/>
                  </a:cubicBezTo>
                  <a:cubicBezTo>
                    <a:pt x="192254" y="195064"/>
                    <a:pt x="183110" y="204209"/>
                    <a:pt x="171869" y="204209"/>
                  </a:cubicBezTo>
                  <a:cubicBezTo>
                    <a:pt x="160605" y="204209"/>
                    <a:pt x="151460" y="195064"/>
                    <a:pt x="151460" y="183824"/>
                  </a:cubicBezTo>
                  <a:cubicBezTo>
                    <a:pt x="151460" y="172560"/>
                    <a:pt x="160605" y="163439"/>
                    <a:pt x="171869" y="163439"/>
                  </a:cubicBezTo>
                  <a:close/>
                  <a:moveTo>
                    <a:pt x="90471" y="1"/>
                  </a:moveTo>
                  <a:cubicBezTo>
                    <a:pt x="56750" y="1"/>
                    <a:pt x="29268" y="27649"/>
                    <a:pt x="29268" y="61656"/>
                  </a:cubicBezTo>
                  <a:cubicBezTo>
                    <a:pt x="29268" y="64062"/>
                    <a:pt x="29459" y="66467"/>
                    <a:pt x="29816" y="69039"/>
                  </a:cubicBezTo>
                  <a:cubicBezTo>
                    <a:pt x="13098" y="72111"/>
                    <a:pt x="0" y="87495"/>
                    <a:pt x="1786" y="105808"/>
                  </a:cubicBezTo>
                  <a:cubicBezTo>
                    <a:pt x="3501" y="123264"/>
                    <a:pt x="18528" y="136457"/>
                    <a:pt x="36079" y="136457"/>
                  </a:cubicBezTo>
                  <a:lnTo>
                    <a:pt x="56488" y="136457"/>
                  </a:lnTo>
                  <a:lnTo>
                    <a:pt x="56488" y="150746"/>
                  </a:lnTo>
                  <a:cubicBezTo>
                    <a:pt x="52130" y="151651"/>
                    <a:pt x="48105" y="153342"/>
                    <a:pt x="44533" y="155723"/>
                  </a:cubicBezTo>
                  <a:lnTo>
                    <a:pt x="39246" y="150412"/>
                  </a:lnTo>
                  <a:cubicBezTo>
                    <a:pt x="37919" y="149085"/>
                    <a:pt x="36173" y="148421"/>
                    <a:pt x="34430" y="148421"/>
                  </a:cubicBezTo>
                  <a:cubicBezTo>
                    <a:pt x="32453" y="148421"/>
                    <a:pt x="30479" y="149275"/>
                    <a:pt x="29125" y="150984"/>
                  </a:cubicBezTo>
                  <a:cubicBezTo>
                    <a:pt x="26958" y="153699"/>
                    <a:pt x="27315" y="157676"/>
                    <a:pt x="29768" y="160153"/>
                  </a:cubicBezTo>
                  <a:lnTo>
                    <a:pt x="34960" y="165344"/>
                  </a:lnTo>
                  <a:cubicBezTo>
                    <a:pt x="32602" y="168916"/>
                    <a:pt x="30887" y="172917"/>
                    <a:pt x="29982" y="177275"/>
                  </a:cubicBezTo>
                  <a:lnTo>
                    <a:pt x="22695" y="177275"/>
                  </a:lnTo>
                  <a:cubicBezTo>
                    <a:pt x="19218" y="177275"/>
                    <a:pt x="16146" y="179823"/>
                    <a:pt x="15765" y="183276"/>
                  </a:cubicBezTo>
                  <a:cubicBezTo>
                    <a:pt x="15313" y="187396"/>
                    <a:pt x="18504" y="190849"/>
                    <a:pt x="22505" y="190849"/>
                  </a:cubicBezTo>
                  <a:lnTo>
                    <a:pt x="29982" y="190849"/>
                  </a:lnTo>
                  <a:cubicBezTo>
                    <a:pt x="30887" y="195183"/>
                    <a:pt x="32578" y="199208"/>
                    <a:pt x="34960" y="202780"/>
                  </a:cubicBezTo>
                  <a:lnTo>
                    <a:pt x="29768" y="207972"/>
                  </a:lnTo>
                  <a:cubicBezTo>
                    <a:pt x="27315" y="210425"/>
                    <a:pt x="26958" y="214402"/>
                    <a:pt x="29125" y="217140"/>
                  </a:cubicBezTo>
                  <a:cubicBezTo>
                    <a:pt x="30502" y="218845"/>
                    <a:pt x="32468" y="219700"/>
                    <a:pt x="34434" y="219700"/>
                  </a:cubicBezTo>
                  <a:cubicBezTo>
                    <a:pt x="36175" y="219700"/>
                    <a:pt x="37915" y="219030"/>
                    <a:pt x="39246" y="217688"/>
                  </a:cubicBezTo>
                  <a:lnTo>
                    <a:pt x="44533" y="212401"/>
                  </a:lnTo>
                  <a:cubicBezTo>
                    <a:pt x="48105" y="214759"/>
                    <a:pt x="52130" y="216474"/>
                    <a:pt x="56488" y="217378"/>
                  </a:cubicBezTo>
                  <a:lnTo>
                    <a:pt x="56488" y="225142"/>
                  </a:lnTo>
                  <a:cubicBezTo>
                    <a:pt x="56488" y="228619"/>
                    <a:pt x="59036" y="231691"/>
                    <a:pt x="62489" y="232072"/>
                  </a:cubicBezTo>
                  <a:cubicBezTo>
                    <a:pt x="62751" y="232101"/>
                    <a:pt x="63011" y="232115"/>
                    <a:pt x="63267" y="232115"/>
                  </a:cubicBezTo>
                  <a:cubicBezTo>
                    <a:pt x="67035" y="232115"/>
                    <a:pt x="70062" y="229077"/>
                    <a:pt x="70062" y="225309"/>
                  </a:cubicBezTo>
                  <a:lnTo>
                    <a:pt x="70062" y="217378"/>
                  </a:lnTo>
                  <a:cubicBezTo>
                    <a:pt x="74396" y="216474"/>
                    <a:pt x="78421" y="214783"/>
                    <a:pt x="81993" y="212401"/>
                  </a:cubicBezTo>
                  <a:lnTo>
                    <a:pt x="87280" y="217688"/>
                  </a:lnTo>
                  <a:cubicBezTo>
                    <a:pt x="88613" y="219021"/>
                    <a:pt x="90368" y="219690"/>
                    <a:pt x="92118" y="219690"/>
                  </a:cubicBezTo>
                  <a:cubicBezTo>
                    <a:pt x="94088" y="219690"/>
                    <a:pt x="96052" y="218843"/>
                    <a:pt x="97401" y="217140"/>
                  </a:cubicBezTo>
                  <a:cubicBezTo>
                    <a:pt x="99592" y="214425"/>
                    <a:pt x="99235" y="210425"/>
                    <a:pt x="96758" y="207972"/>
                  </a:cubicBezTo>
                  <a:lnTo>
                    <a:pt x="91567" y="202780"/>
                  </a:lnTo>
                  <a:cubicBezTo>
                    <a:pt x="93924" y="199208"/>
                    <a:pt x="95663" y="195183"/>
                    <a:pt x="96544" y="190849"/>
                  </a:cubicBezTo>
                  <a:lnTo>
                    <a:pt x="103831" y="190849"/>
                  </a:lnTo>
                  <a:cubicBezTo>
                    <a:pt x="107332" y="190849"/>
                    <a:pt x="110380" y="188277"/>
                    <a:pt x="110785" y="184824"/>
                  </a:cubicBezTo>
                  <a:cubicBezTo>
                    <a:pt x="111214" y="180728"/>
                    <a:pt x="108046" y="177275"/>
                    <a:pt x="104022" y="177275"/>
                  </a:cubicBezTo>
                  <a:lnTo>
                    <a:pt x="96544" y="177275"/>
                  </a:lnTo>
                  <a:cubicBezTo>
                    <a:pt x="95663" y="172917"/>
                    <a:pt x="93948" y="168916"/>
                    <a:pt x="91567" y="165344"/>
                  </a:cubicBezTo>
                  <a:lnTo>
                    <a:pt x="96758" y="160153"/>
                  </a:lnTo>
                  <a:cubicBezTo>
                    <a:pt x="99235" y="157676"/>
                    <a:pt x="99592" y="153723"/>
                    <a:pt x="97401" y="150984"/>
                  </a:cubicBezTo>
                  <a:cubicBezTo>
                    <a:pt x="96032" y="149273"/>
                    <a:pt x="94056" y="148411"/>
                    <a:pt x="92079" y="148411"/>
                  </a:cubicBezTo>
                  <a:cubicBezTo>
                    <a:pt x="90342" y="148411"/>
                    <a:pt x="88605" y="149076"/>
                    <a:pt x="87280" y="150412"/>
                  </a:cubicBezTo>
                  <a:lnTo>
                    <a:pt x="81993" y="155723"/>
                  </a:lnTo>
                  <a:cubicBezTo>
                    <a:pt x="78421" y="153365"/>
                    <a:pt x="74396" y="151651"/>
                    <a:pt x="70062" y="150746"/>
                  </a:cubicBezTo>
                  <a:lnTo>
                    <a:pt x="70062" y="136457"/>
                  </a:lnTo>
                  <a:lnTo>
                    <a:pt x="165249" y="136457"/>
                  </a:lnTo>
                  <a:lnTo>
                    <a:pt x="165249" y="150746"/>
                  </a:lnTo>
                  <a:cubicBezTo>
                    <a:pt x="160914" y="151651"/>
                    <a:pt x="156890" y="153342"/>
                    <a:pt x="153318" y="155723"/>
                  </a:cubicBezTo>
                  <a:lnTo>
                    <a:pt x="148007" y="150412"/>
                  </a:lnTo>
                  <a:cubicBezTo>
                    <a:pt x="146688" y="149094"/>
                    <a:pt x="144944" y="148430"/>
                    <a:pt x="143199" y="148430"/>
                  </a:cubicBezTo>
                  <a:cubicBezTo>
                    <a:pt x="141226" y="148430"/>
                    <a:pt x="139251" y="149278"/>
                    <a:pt x="137886" y="150984"/>
                  </a:cubicBezTo>
                  <a:cubicBezTo>
                    <a:pt x="135719" y="153699"/>
                    <a:pt x="136076" y="157676"/>
                    <a:pt x="138553" y="160153"/>
                  </a:cubicBezTo>
                  <a:lnTo>
                    <a:pt x="143720" y="165344"/>
                  </a:lnTo>
                  <a:cubicBezTo>
                    <a:pt x="141387" y="168916"/>
                    <a:pt x="139648" y="172917"/>
                    <a:pt x="138767" y="177275"/>
                  </a:cubicBezTo>
                  <a:lnTo>
                    <a:pt x="131456" y="177275"/>
                  </a:lnTo>
                  <a:cubicBezTo>
                    <a:pt x="127979" y="177275"/>
                    <a:pt x="124907" y="179823"/>
                    <a:pt x="124526" y="183276"/>
                  </a:cubicBezTo>
                  <a:cubicBezTo>
                    <a:pt x="124073" y="187396"/>
                    <a:pt x="127265" y="190849"/>
                    <a:pt x="131289" y="190849"/>
                  </a:cubicBezTo>
                  <a:lnTo>
                    <a:pt x="138767" y="190849"/>
                  </a:lnTo>
                  <a:cubicBezTo>
                    <a:pt x="139648" y="195183"/>
                    <a:pt x="141339" y="199208"/>
                    <a:pt x="143720" y="202780"/>
                  </a:cubicBezTo>
                  <a:lnTo>
                    <a:pt x="138553" y="207972"/>
                  </a:lnTo>
                  <a:cubicBezTo>
                    <a:pt x="136076" y="210425"/>
                    <a:pt x="135719" y="214402"/>
                    <a:pt x="137886" y="217140"/>
                  </a:cubicBezTo>
                  <a:cubicBezTo>
                    <a:pt x="139263" y="218845"/>
                    <a:pt x="141236" y="219700"/>
                    <a:pt x="143204" y="219700"/>
                  </a:cubicBezTo>
                  <a:cubicBezTo>
                    <a:pt x="144948" y="219700"/>
                    <a:pt x="146687" y="219030"/>
                    <a:pt x="148007" y="217688"/>
                  </a:cubicBezTo>
                  <a:lnTo>
                    <a:pt x="153318" y="212401"/>
                  </a:lnTo>
                  <a:cubicBezTo>
                    <a:pt x="156890" y="214759"/>
                    <a:pt x="160914" y="216474"/>
                    <a:pt x="165249" y="217378"/>
                  </a:cubicBezTo>
                  <a:lnTo>
                    <a:pt x="165249" y="225142"/>
                  </a:lnTo>
                  <a:cubicBezTo>
                    <a:pt x="165249" y="228619"/>
                    <a:pt x="167821" y="231691"/>
                    <a:pt x="171274" y="232072"/>
                  </a:cubicBezTo>
                  <a:cubicBezTo>
                    <a:pt x="171535" y="232101"/>
                    <a:pt x="171793" y="232115"/>
                    <a:pt x="172047" y="232115"/>
                  </a:cubicBezTo>
                  <a:cubicBezTo>
                    <a:pt x="175795" y="232115"/>
                    <a:pt x="178823" y="229077"/>
                    <a:pt x="178823" y="225309"/>
                  </a:cubicBezTo>
                  <a:lnTo>
                    <a:pt x="178823" y="217378"/>
                  </a:lnTo>
                  <a:cubicBezTo>
                    <a:pt x="183181" y="216474"/>
                    <a:pt x="187182" y="214783"/>
                    <a:pt x="190754" y="212401"/>
                  </a:cubicBezTo>
                  <a:lnTo>
                    <a:pt x="196065" y="217688"/>
                  </a:lnTo>
                  <a:cubicBezTo>
                    <a:pt x="197398" y="219021"/>
                    <a:pt x="199148" y="219690"/>
                    <a:pt x="200895" y="219690"/>
                  </a:cubicBezTo>
                  <a:cubicBezTo>
                    <a:pt x="202861" y="219690"/>
                    <a:pt x="204824" y="218843"/>
                    <a:pt x="206186" y="217140"/>
                  </a:cubicBezTo>
                  <a:cubicBezTo>
                    <a:pt x="208353" y="214425"/>
                    <a:pt x="207996" y="210425"/>
                    <a:pt x="205519" y="207972"/>
                  </a:cubicBezTo>
                  <a:lnTo>
                    <a:pt x="200351" y="202780"/>
                  </a:lnTo>
                  <a:cubicBezTo>
                    <a:pt x="202709" y="199208"/>
                    <a:pt x="204424" y="195183"/>
                    <a:pt x="205329" y="190849"/>
                  </a:cubicBezTo>
                  <a:lnTo>
                    <a:pt x="212616" y="190849"/>
                  </a:lnTo>
                  <a:cubicBezTo>
                    <a:pt x="216093" y="190849"/>
                    <a:pt x="219165" y="188277"/>
                    <a:pt x="219546" y="184824"/>
                  </a:cubicBezTo>
                  <a:cubicBezTo>
                    <a:pt x="219998" y="180728"/>
                    <a:pt x="216807" y="177275"/>
                    <a:pt x="212782" y="177275"/>
                  </a:cubicBezTo>
                  <a:lnTo>
                    <a:pt x="205329" y="177275"/>
                  </a:lnTo>
                  <a:cubicBezTo>
                    <a:pt x="204424" y="172917"/>
                    <a:pt x="202733" y="168916"/>
                    <a:pt x="200351" y="165344"/>
                  </a:cubicBezTo>
                  <a:lnTo>
                    <a:pt x="205519" y="160153"/>
                  </a:lnTo>
                  <a:cubicBezTo>
                    <a:pt x="207996" y="157676"/>
                    <a:pt x="208353" y="153723"/>
                    <a:pt x="206186" y="150984"/>
                  </a:cubicBezTo>
                  <a:cubicBezTo>
                    <a:pt x="204804" y="149273"/>
                    <a:pt x="202828" y="148411"/>
                    <a:pt x="200855" y="148411"/>
                  </a:cubicBezTo>
                  <a:cubicBezTo>
                    <a:pt x="199122" y="148411"/>
                    <a:pt x="197390" y="149076"/>
                    <a:pt x="196065" y="150412"/>
                  </a:cubicBezTo>
                  <a:lnTo>
                    <a:pt x="190754" y="155723"/>
                  </a:lnTo>
                  <a:cubicBezTo>
                    <a:pt x="187182" y="153365"/>
                    <a:pt x="183181" y="151651"/>
                    <a:pt x="178823" y="150746"/>
                  </a:cubicBezTo>
                  <a:lnTo>
                    <a:pt x="178823" y="136457"/>
                  </a:lnTo>
                  <a:lnTo>
                    <a:pt x="199208" y="136457"/>
                  </a:lnTo>
                  <a:cubicBezTo>
                    <a:pt x="216902" y="136457"/>
                    <a:pt x="232001" y="123121"/>
                    <a:pt x="233549" y="105499"/>
                  </a:cubicBezTo>
                  <a:cubicBezTo>
                    <a:pt x="235216" y="87185"/>
                    <a:pt x="222118" y="72135"/>
                    <a:pt x="205686" y="69039"/>
                  </a:cubicBezTo>
                  <a:cubicBezTo>
                    <a:pt x="202637" y="45463"/>
                    <a:pt x="182633" y="27173"/>
                    <a:pt x="158462" y="27173"/>
                  </a:cubicBezTo>
                  <a:cubicBezTo>
                    <a:pt x="153199" y="27173"/>
                    <a:pt x="148007" y="28102"/>
                    <a:pt x="142958" y="29912"/>
                  </a:cubicBezTo>
                  <a:cubicBezTo>
                    <a:pt x="132004" y="11551"/>
                    <a:pt x="112047" y="1"/>
                    <a:pt x="90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618992" y="4147906"/>
              <a:ext cx="21992" cy="21993"/>
            </a:xfrm>
            <a:custGeom>
              <a:avLst/>
              <a:gdLst/>
              <a:ahLst/>
              <a:cxnLst/>
              <a:rect l="l" t="t" r="r" b="b"/>
              <a:pathLst>
                <a:path w="13575" h="13576" extrusionOk="0">
                  <a:moveTo>
                    <a:pt x="6788" y="1"/>
                  </a:moveTo>
                  <a:cubicBezTo>
                    <a:pt x="3049" y="1"/>
                    <a:pt x="0" y="3025"/>
                    <a:pt x="0" y="6788"/>
                  </a:cubicBezTo>
                  <a:cubicBezTo>
                    <a:pt x="0" y="10527"/>
                    <a:pt x="3049" y="13575"/>
                    <a:pt x="6788" y="13575"/>
                  </a:cubicBezTo>
                  <a:cubicBezTo>
                    <a:pt x="10550" y="13575"/>
                    <a:pt x="13575" y="10527"/>
                    <a:pt x="13575" y="6788"/>
                  </a:cubicBezTo>
                  <a:cubicBezTo>
                    <a:pt x="13575" y="3025"/>
                    <a:pt x="10550" y="1"/>
                    <a:pt x="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795224" y="4147906"/>
              <a:ext cx="21992" cy="21993"/>
            </a:xfrm>
            <a:custGeom>
              <a:avLst/>
              <a:gdLst/>
              <a:ahLst/>
              <a:cxnLst/>
              <a:rect l="l" t="t" r="r" b="b"/>
              <a:pathLst>
                <a:path w="13575" h="13576" extrusionOk="0">
                  <a:moveTo>
                    <a:pt x="6787" y="1"/>
                  </a:moveTo>
                  <a:cubicBezTo>
                    <a:pt x="3024" y="1"/>
                    <a:pt x="0" y="3025"/>
                    <a:pt x="0" y="6788"/>
                  </a:cubicBezTo>
                  <a:cubicBezTo>
                    <a:pt x="0" y="10527"/>
                    <a:pt x="3024" y="13575"/>
                    <a:pt x="6787" y="13575"/>
                  </a:cubicBezTo>
                  <a:cubicBezTo>
                    <a:pt x="10526" y="13575"/>
                    <a:pt x="13574" y="10527"/>
                    <a:pt x="13574" y="6788"/>
                  </a:cubicBezTo>
                  <a:cubicBezTo>
                    <a:pt x="13574" y="3025"/>
                    <a:pt x="10526" y="1"/>
                    <a:pt x="6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49"/>
          <p:cNvSpPr/>
          <p:nvPr/>
        </p:nvSpPr>
        <p:spPr>
          <a:xfrm>
            <a:off x="5280545" y="1664089"/>
            <a:ext cx="286338" cy="376305"/>
          </a:xfrm>
          <a:custGeom>
            <a:avLst/>
            <a:gdLst/>
            <a:ahLst/>
            <a:cxnLst/>
            <a:rect l="l" t="t" r="r" b="b"/>
            <a:pathLst>
              <a:path w="176752" h="232287" extrusionOk="0">
                <a:moveTo>
                  <a:pt x="88352" y="14790"/>
                </a:moveTo>
                <a:cubicBezTo>
                  <a:pt x="100855" y="22434"/>
                  <a:pt x="108737" y="36461"/>
                  <a:pt x="108737" y="51487"/>
                </a:cubicBezTo>
                <a:lnTo>
                  <a:pt x="108737" y="55083"/>
                </a:lnTo>
                <a:lnTo>
                  <a:pt x="67943" y="55083"/>
                </a:lnTo>
                <a:lnTo>
                  <a:pt x="67943" y="51487"/>
                </a:lnTo>
                <a:cubicBezTo>
                  <a:pt x="67943" y="36484"/>
                  <a:pt x="75873" y="22434"/>
                  <a:pt x="88352" y="14790"/>
                </a:cubicBezTo>
                <a:close/>
                <a:moveTo>
                  <a:pt x="47566" y="68448"/>
                </a:moveTo>
                <a:cubicBezTo>
                  <a:pt x="47822" y="68448"/>
                  <a:pt x="48082" y="68462"/>
                  <a:pt x="48344" y="68491"/>
                </a:cubicBezTo>
                <a:cubicBezTo>
                  <a:pt x="51821" y="68872"/>
                  <a:pt x="54345" y="71944"/>
                  <a:pt x="54345" y="75421"/>
                </a:cubicBezTo>
                <a:lnTo>
                  <a:pt x="54345" y="85423"/>
                </a:lnTo>
                <a:lnTo>
                  <a:pt x="40747" y="95639"/>
                </a:lnTo>
                <a:lnTo>
                  <a:pt x="40747" y="75254"/>
                </a:lnTo>
                <a:cubicBezTo>
                  <a:pt x="40747" y="71486"/>
                  <a:pt x="43795" y="68448"/>
                  <a:pt x="47566" y="68448"/>
                </a:cubicBezTo>
                <a:close/>
                <a:moveTo>
                  <a:pt x="129154" y="68424"/>
                </a:moveTo>
                <a:cubicBezTo>
                  <a:pt x="129410" y="68424"/>
                  <a:pt x="129670" y="68438"/>
                  <a:pt x="129932" y="68467"/>
                </a:cubicBezTo>
                <a:cubicBezTo>
                  <a:pt x="133409" y="68872"/>
                  <a:pt x="135934" y="71944"/>
                  <a:pt x="135934" y="75421"/>
                </a:cubicBezTo>
                <a:lnTo>
                  <a:pt x="135934" y="95639"/>
                </a:lnTo>
                <a:lnTo>
                  <a:pt x="122335" y="85423"/>
                </a:lnTo>
                <a:lnTo>
                  <a:pt x="122335" y="75230"/>
                </a:lnTo>
                <a:cubicBezTo>
                  <a:pt x="122335" y="71462"/>
                  <a:pt x="125384" y="68424"/>
                  <a:pt x="129154" y="68424"/>
                </a:cubicBezTo>
                <a:close/>
                <a:moveTo>
                  <a:pt x="54345" y="102665"/>
                </a:moveTo>
                <a:lnTo>
                  <a:pt x="54345" y="136671"/>
                </a:lnTo>
                <a:lnTo>
                  <a:pt x="13575" y="136671"/>
                </a:lnTo>
                <a:lnTo>
                  <a:pt x="13575" y="133266"/>
                </a:lnTo>
                <a:lnTo>
                  <a:pt x="54345" y="102665"/>
                </a:lnTo>
                <a:close/>
                <a:moveTo>
                  <a:pt x="122359" y="102665"/>
                </a:moveTo>
                <a:lnTo>
                  <a:pt x="163153" y="133266"/>
                </a:lnTo>
                <a:lnTo>
                  <a:pt x="163153" y="136671"/>
                </a:lnTo>
                <a:lnTo>
                  <a:pt x="122359" y="136671"/>
                </a:lnTo>
                <a:lnTo>
                  <a:pt x="122359" y="102665"/>
                </a:lnTo>
                <a:close/>
                <a:moveTo>
                  <a:pt x="108761" y="68681"/>
                </a:moveTo>
                <a:lnTo>
                  <a:pt x="108761" y="150269"/>
                </a:lnTo>
                <a:lnTo>
                  <a:pt x="95163" y="150269"/>
                </a:lnTo>
                <a:lnTo>
                  <a:pt x="95163" y="143649"/>
                </a:lnTo>
                <a:cubicBezTo>
                  <a:pt x="95163" y="140172"/>
                  <a:pt x="92591" y="137100"/>
                  <a:pt x="89138" y="136719"/>
                </a:cubicBezTo>
                <a:cubicBezTo>
                  <a:pt x="88877" y="136690"/>
                  <a:pt x="88619" y="136676"/>
                  <a:pt x="88364" y="136676"/>
                </a:cubicBezTo>
                <a:cubicBezTo>
                  <a:pt x="84616" y="136676"/>
                  <a:pt x="81589" y="139714"/>
                  <a:pt x="81589" y="143482"/>
                </a:cubicBezTo>
                <a:lnTo>
                  <a:pt x="81589" y="150269"/>
                </a:lnTo>
                <a:lnTo>
                  <a:pt x="67991" y="150269"/>
                </a:lnTo>
                <a:lnTo>
                  <a:pt x="67991" y="68681"/>
                </a:lnTo>
                <a:close/>
                <a:moveTo>
                  <a:pt x="95139" y="164820"/>
                </a:moveTo>
                <a:cubicBezTo>
                  <a:pt x="103046" y="167630"/>
                  <a:pt x="108737" y="175179"/>
                  <a:pt x="108737" y="184062"/>
                </a:cubicBezTo>
                <a:cubicBezTo>
                  <a:pt x="108761" y="191159"/>
                  <a:pt x="97997" y="205328"/>
                  <a:pt x="88352" y="215616"/>
                </a:cubicBezTo>
                <a:cubicBezTo>
                  <a:pt x="78707" y="205352"/>
                  <a:pt x="67943" y="191206"/>
                  <a:pt x="67943" y="184062"/>
                </a:cubicBezTo>
                <a:cubicBezTo>
                  <a:pt x="67943" y="175179"/>
                  <a:pt x="73635" y="167630"/>
                  <a:pt x="81565" y="164820"/>
                </a:cubicBezTo>
                <a:lnTo>
                  <a:pt x="81565" y="170273"/>
                </a:lnTo>
                <a:cubicBezTo>
                  <a:pt x="81565" y="173750"/>
                  <a:pt x="84113" y="176822"/>
                  <a:pt x="87566" y="177203"/>
                </a:cubicBezTo>
                <a:cubicBezTo>
                  <a:pt x="87829" y="177232"/>
                  <a:pt x="88088" y="177246"/>
                  <a:pt x="88344" y="177246"/>
                </a:cubicBezTo>
                <a:cubicBezTo>
                  <a:pt x="92112" y="177246"/>
                  <a:pt x="95139" y="174209"/>
                  <a:pt x="95139" y="170440"/>
                </a:cubicBezTo>
                <a:lnTo>
                  <a:pt x="95139" y="164820"/>
                </a:lnTo>
                <a:close/>
                <a:moveTo>
                  <a:pt x="88376" y="1"/>
                </a:moveTo>
                <a:cubicBezTo>
                  <a:pt x="87334" y="1"/>
                  <a:pt x="86292" y="239"/>
                  <a:pt x="85352" y="715"/>
                </a:cubicBezTo>
                <a:cubicBezTo>
                  <a:pt x="66538" y="10122"/>
                  <a:pt x="54393" y="29935"/>
                  <a:pt x="54393" y="51249"/>
                </a:cubicBezTo>
                <a:lnTo>
                  <a:pt x="54393" y="56012"/>
                </a:lnTo>
                <a:cubicBezTo>
                  <a:pt x="52273" y="55274"/>
                  <a:pt x="49987" y="54845"/>
                  <a:pt x="47606" y="54845"/>
                </a:cubicBezTo>
                <a:cubicBezTo>
                  <a:pt x="36318" y="54845"/>
                  <a:pt x="27173" y="63990"/>
                  <a:pt x="27173" y="75254"/>
                </a:cubicBezTo>
                <a:lnTo>
                  <a:pt x="27173" y="106070"/>
                </a:lnTo>
                <a:lnTo>
                  <a:pt x="2691" y="124431"/>
                </a:lnTo>
                <a:cubicBezTo>
                  <a:pt x="977" y="125717"/>
                  <a:pt x="0" y="127741"/>
                  <a:pt x="0" y="129884"/>
                </a:cubicBezTo>
                <a:lnTo>
                  <a:pt x="0" y="143482"/>
                </a:lnTo>
                <a:cubicBezTo>
                  <a:pt x="0" y="147221"/>
                  <a:pt x="3025" y="150269"/>
                  <a:pt x="6788" y="150269"/>
                </a:cubicBezTo>
                <a:lnTo>
                  <a:pt x="54369" y="150269"/>
                </a:lnTo>
                <a:lnTo>
                  <a:pt x="54369" y="157057"/>
                </a:lnTo>
                <a:cubicBezTo>
                  <a:pt x="54369" y="160795"/>
                  <a:pt x="57417" y="163844"/>
                  <a:pt x="61156" y="163844"/>
                </a:cubicBezTo>
                <a:lnTo>
                  <a:pt x="61204" y="163844"/>
                </a:lnTo>
                <a:cubicBezTo>
                  <a:pt x="56917" y="169511"/>
                  <a:pt x="54393" y="176584"/>
                  <a:pt x="54393" y="184229"/>
                </a:cubicBezTo>
                <a:cubicBezTo>
                  <a:pt x="54393" y="199232"/>
                  <a:pt x="73968" y="221022"/>
                  <a:pt x="83637" y="230357"/>
                </a:cubicBezTo>
                <a:cubicBezTo>
                  <a:pt x="84947" y="231643"/>
                  <a:pt x="86661" y="232286"/>
                  <a:pt x="88376" y="232286"/>
                </a:cubicBezTo>
                <a:cubicBezTo>
                  <a:pt x="90091" y="232286"/>
                  <a:pt x="91758" y="231643"/>
                  <a:pt x="93115" y="230357"/>
                </a:cubicBezTo>
                <a:cubicBezTo>
                  <a:pt x="102903" y="220927"/>
                  <a:pt x="122359" y="199184"/>
                  <a:pt x="122359" y="184229"/>
                </a:cubicBezTo>
                <a:cubicBezTo>
                  <a:pt x="122359" y="176584"/>
                  <a:pt x="119835" y="169511"/>
                  <a:pt x="115548" y="163844"/>
                </a:cubicBezTo>
                <a:lnTo>
                  <a:pt x="115596" y="163844"/>
                </a:lnTo>
                <a:cubicBezTo>
                  <a:pt x="119335" y="163844"/>
                  <a:pt x="122383" y="160795"/>
                  <a:pt x="122383" y="157057"/>
                </a:cubicBezTo>
                <a:lnTo>
                  <a:pt x="122383" y="150269"/>
                </a:lnTo>
                <a:lnTo>
                  <a:pt x="169964" y="150269"/>
                </a:lnTo>
                <a:cubicBezTo>
                  <a:pt x="173727" y="150269"/>
                  <a:pt x="176752" y="147221"/>
                  <a:pt x="176752" y="143482"/>
                </a:cubicBezTo>
                <a:lnTo>
                  <a:pt x="176752" y="129884"/>
                </a:lnTo>
                <a:cubicBezTo>
                  <a:pt x="176752" y="127741"/>
                  <a:pt x="175751" y="125717"/>
                  <a:pt x="174061" y="124431"/>
                </a:cubicBezTo>
                <a:lnTo>
                  <a:pt x="149579" y="106070"/>
                </a:lnTo>
                <a:lnTo>
                  <a:pt x="149579" y="75564"/>
                </a:lnTo>
                <a:cubicBezTo>
                  <a:pt x="149579" y="64919"/>
                  <a:pt x="141554" y="55798"/>
                  <a:pt x="130956" y="54917"/>
                </a:cubicBezTo>
                <a:cubicBezTo>
                  <a:pt x="130351" y="54864"/>
                  <a:pt x="129751" y="54839"/>
                  <a:pt x="129157" y="54839"/>
                </a:cubicBezTo>
                <a:cubicBezTo>
                  <a:pt x="126779" y="54839"/>
                  <a:pt x="124493" y="55250"/>
                  <a:pt x="122359" y="56012"/>
                </a:cubicBezTo>
                <a:lnTo>
                  <a:pt x="122359" y="51249"/>
                </a:lnTo>
                <a:cubicBezTo>
                  <a:pt x="122359" y="29935"/>
                  <a:pt x="110214" y="10122"/>
                  <a:pt x="91400" y="715"/>
                </a:cubicBezTo>
                <a:cubicBezTo>
                  <a:pt x="90460" y="239"/>
                  <a:pt x="89418" y="1"/>
                  <a:pt x="88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707" name="Google Shape;707;p49"/>
          <p:cNvGrpSpPr/>
          <p:nvPr/>
        </p:nvGrpSpPr>
        <p:grpSpPr>
          <a:xfrm>
            <a:off x="7878043" y="1664324"/>
            <a:ext cx="375958" cy="375834"/>
            <a:chOff x="6417468" y="1432319"/>
            <a:chExt cx="375958" cy="375834"/>
          </a:xfrm>
        </p:grpSpPr>
        <p:sp>
          <p:nvSpPr>
            <p:cNvPr id="708" name="Google Shape;708;p49"/>
            <p:cNvSpPr/>
            <p:nvPr/>
          </p:nvSpPr>
          <p:spPr>
            <a:xfrm>
              <a:off x="6560713" y="1609248"/>
              <a:ext cx="90547" cy="154801"/>
            </a:xfrm>
            <a:custGeom>
              <a:avLst/>
              <a:gdLst/>
              <a:ahLst/>
              <a:cxnLst/>
              <a:rect l="l" t="t" r="r" b="b"/>
              <a:pathLst>
                <a:path w="55893" h="95556" extrusionOk="0">
                  <a:moveTo>
                    <a:pt x="27616" y="0"/>
                  </a:moveTo>
                  <a:cubicBezTo>
                    <a:pt x="23843" y="0"/>
                    <a:pt x="20790" y="3043"/>
                    <a:pt x="20790" y="6781"/>
                  </a:cubicBezTo>
                  <a:lnTo>
                    <a:pt x="20790" y="13354"/>
                  </a:lnTo>
                  <a:cubicBezTo>
                    <a:pt x="9550" y="13354"/>
                    <a:pt x="405" y="22498"/>
                    <a:pt x="405" y="33739"/>
                  </a:cubicBezTo>
                  <a:lnTo>
                    <a:pt x="405" y="47575"/>
                  </a:lnTo>
                  <a:cubicBezTo>
                    <a:pt x="405" y="51314"/>
                    <a:pt x="3430" y="54362"/>
                    <a:pt x="7192" y="54362"/>
                  </a:cubicBezTo>
                  <a:lnTo>
                    <a:pt x="41176" y="54362"/>
                  </a:lnTo>
                  <a:lnTo>
                    <a:pt x="41176" y="61149"/>
                  </a:lnTo>
                  <a:cubicBezTo>
                    <a:pt x="41176" y="64888"/>
                    <a:pt x="38151" y="67936"/>
                    <a:pt x="34389" y="67936"/>
                  </a:cubicBezTo>
                  <a:lnTo>
                    <a:pt x="7383" y="67936"/>
                  </a:lnTo>
                  <a:cubicBezTo>
                    <a:pt x="3882" y="67936"/>
                    <a:pt x="834" y="70484"/>
                    <a:pt x="429" y="73937"/>
                  </a:cubicBezTo>
                  <a:cubicBezTo>
                    <a:pt x="0" y="78057"/>
                    <a:pt x="3168" y="81510"/>
                    <a:pt x="7192" y="81510"/>
                  </a:cubicBezTo>
                  <a:lnTo>
                    <a:pt x="20790" y="81510"/>
                  </a:lnTo>
                  <a:lnTo>
                    <a:pt x="20790" y="88583"/>
                  </a:lnTo>
                  <a:cubicBezTo>
                    <a:pt x="20790" y="92060"/>
                    <a:pt x="23362" y="95132"/>
                    <a:pt x="26816" y="95513"/>
                  </a:cubicBezTo>
                  <a:cubicBezTo>
                    <a:pt x="27076" y="95542"/>
                    <a:pt x="27334" y="95556"/>
                    <a:pt x="27589" y="95556"/>
                  </a:cubicBezTo>
                  <a:cubicBezTo>
                    <a:pt x="31337" y="95556"/>
                    <a:pt x="34365" y="92520"/>
                    <a:pt x="34365" y="88774"/>
                  </a:cubicBezTo>
                  <a:lnTo>
                    <a:pt x="34365" y="81296"/>
                  </a:lnTo>
                  <a:cubicBezTo>
                    <a:pt x="45629" y="81296"/>
                    <a:pt x="54750" y="72151"/>
                    <a:pt x="54750" y="60911"/>
                  </a:cubicBezTo>
                  <a:lnTo>
                    <a:pt x="54750" y="47527"/>
                  </a:lnTo>
                  <a:cubicBezTo>
                    <a:pt x="54750" y="43788"/>
                    <a:pt x="51725" y="40740"/>
                    <a:pt x="47963" y="40740"/>
                  </a:cubicBezTo>
                  <a:lnTo>
                    <a:pt x="13980" y="40740"/>
                  </a:lnTo>
                  <a:lnTo>
                    <a:pt x="13980" y="33953"/>
                  </a:lnTo>
                  <a:cubicBezTo>
                    <a:pt x="13980" y="30262"/>
                    <a:pt x="17004" y="27190"/>
                    <a:pt x="20790" y="27190"/>
                  </a:cubicBezTo>
                  <a:lnTo>
                    <a:pt x="48010" y="27190"/>
                  </a:lnTo>
                  <a:cubicBezTo>
                    <a:pt x="50916" y="27190"/>
                    <a:pt x="53607" y="25356"/>
                    <a:pt x="54464" y="22570"/>
                  </a:cubicBezTo>
                  <a:cubicBezTo>
                    <a:pt x="55893" y="17878"/>
                    <a:pt x="52440" y="13592"/>
                    <a:pt x="48010" y="13592"/>
                  </a:cubicBezTo>
                  <a:lnTo>
                    <a:pt x="34412" y="13592"/>
                  </a:lnTo>
                  <a:lnTo>
                    <a:pt x="34412" y="6781"/>
                  </a:lnTo>
                  <a:cubicBezTo>
                    <a:pt x="34412" y="3852"/>
                    <a:pt x="32555" y="1185"/>
                    <a:pt x="29769" y="327"/>
                  </a:cubicBezTo>
                  <a:cubicBezTo>
                    <a:pt x="29036" y="104"/>
                    <a:pt x="28314" y="0"/>
                    <a:pt x="27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6572017" y="1476756"/>
              <a:ext cx="21991" cy="21992"/>
            </a:xfrm>
            <a:custGeom>
              <a:avLst/>
              <a:gdLst/>
              <a:ahLst/>
              <a:cxnLst/>
              <a:rect l="l" t="t" r="r" b="b"/>
              <a:pathLst>
                <a:path w="13575" h="13575" extrusionOk="0">
                  <a:moveTo>
                    <a:pt x="6787" y="0"/>
                  </a:moveTo>
                  <a:cubicBezTo>
                    <a:pt x="3048" y="0"/>
                    <a:pt x="0" y="3049"/>
                    <a:pt x="0" y="6787"/>
                  </a:cubicBezTo>
                  <a:cubicBezTo>
                    <a:pt x="0" y="10550"/>
                    <a:pt x="3048" y="13574"/>
                    <a:pt x="6787" y="13574"/>
                  </a:cubicBezTo>
                  <a:cubicBezTo>
                    <a:pt x="10550" y="13574"/>
                    <a:pt x="13574" y="10550"/>
                    <a:pt x="13574" y="6787"/>
                  </a:cubicBezTo>
                  <a:cubicBezTo>
                    <a:pt x="13574" y="3049"/>
                    <a:pt x="1055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6616036" y="1476756"/>
              <a:ext cx="21991" cy="21992"/>
            </a:xfrm>
            <a:custGeom>
              <a:avLst/>
              <a:gdLst/>
              <a:ahLst/>
              <a:cxnLst/>
              <a:rect l="l" t="t" r="r" b="b"/>
              <a:pathLst>
                <a:path w="13575" h="13575" extrusionOk="0">
                  <a:moveTo>
                    <a:pt x="6788" y="0"/>
                  </a:moveTo>
                  <a:cubicBezTo>
                    <a:pt x="3049" y="0"/>
                    <a:pt x="0" y="3049"/>
                    <a:pt x="0" y="6787"/>
                  </a:cubicBezTo>
                  <a:cubicBezTo>
                    <a:pt x="0" y="10550"/>
                    <a:pt x="3049" y="13574"/>
                    <a:pt x="6788" y="13574"/>
                  </a:cubicBezTo>
                  <a:cubicBezTo>
                    <a:pt x="10550" y="13574"/>
                    <a:pt x="13575" y="10550"/>
                    <a:pt x="13575" y="6787"/>
                  </a:cubicBezTo>
                  <a:cubicBezTo>
                    <a:pt x="13575" y="3049"/>
                    <a:pt x="10550" y="0"/>
                    <a:pt x="6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6417468" y="1432319"/>
              <a:ext cx="375958" cy="375834"/>
            </a:xfrm>
            <a:custGeom>
              <a:avLst/>
              <a:gdLst/>
              <a:ahLst/>
              <a:cxnLst/>
              <a:rect l="l" t="t" r="r" b="b"/>
              <a:pathLst>
                <a:path w="232073" h="231996" extrusionOk="0">
                  <a:moveTo>
                    <a:pt x="150008" y="13594"/>
                  </a:moveTo>
                  <a:lnTo>
                    <a:pt x="150008" y="54841"/>
                  </a:lnTo>
                  <a:lnTo>
                    <a:pt x="82017" y="54841"/>
                  </a:lnTo>
                  <a:lnTo>
                    <a:pt x="82017" y="13594"/>
                  </a:lnTo>
                  <a:close/>
                  <a:moveTo>
                    <a:pt x="122835" y="68415"/>
                  </a:moveTo>
                  <a:lnTo>
                    <a:pt x="122835" y="82037"/>
                  </a:lnTo>
                  <a:lnTo>
                    <a:pt x="109213" y="82037"/>
                  </a:lnTo>
                  <a:lnTo>
                    <a:pt x="109213" y="68415"/>
                  </a:lnTo>
                  <a:close/>
                  <a:moveTo>
                    <a:pt x="20361" y="95635"/>
                  </a:moveTo>
                  <a:cubicBezTo>
                    <a:pt x="24117" y="95635"/>
                    <a:pt x="27149" y="98687"/>
                    <a:pt x="27149" y="102446"/>
                  </a:cubicBezTo>
                  <a:lnTo>
                    <a:pt x="27149" y="204871"/>
                  </a:lnTo>
                  <a:lnTo>
                    <a:pt x="13551" y="204871"/>
                  </a:lnTo>
                  <a:lnTo>
                    <a:pt x="13551" y="102636"/>
                  </a:lnTo>
                  <a:cubicBezTo>
                    <a:pt x="13551" y="99159"/>
                    <a:pt x="16099" y="96087"/>
                    <a:pt x="19552" y="95682"/>
                  </a:cubicBezTo>
                  <a:cubicBezTo>
                    <a:pt x="19825" y="95651"/>
                    <a:pt x="20095" y="95635"/>
                    <a:pt x="20361" y="95635"/>
                  </a:cubicBezTo>
                  <a:close/>
                  <a:moveTo>
                    <a:pt x="211659" y="95635"/>
                  </a:moveTo>
                  <a:cubicBezTo>
                    <a:pt x="215398" y="95635"/>
                    <a:pt x="218450" y="98687"/>
                    <a:pt x="218450" y="102446"/>
                  </a:cubicBezTo>
                  <a:lnTo>
                    <a:pt x="218450" y="204871"/>
                  </a:lnTo>
                  <a:lnTo>
                    <a:pt x="204829" y="204871"/>
                  </a:lnTo>
                  <a:lnTo>
                    <a:pt x="204829" y="102636"/>
                  </a:lnTo>
                  <a:cubicBezTo>
                    <a:pt x="204829" y="99159"/>
                    <a:pt x="207401" y="96087"/>
                    <a:pt x="210854" y="95682"/>
                  </a:cubicBezTo>
                  <a:cubicBezTo>
                    <a:pt x="211125" y="95651"/>
                    <a:pt x="211394" y="95635"/>
                    <a:pt x="211659" y="95635"/>
                  </a:cubicBezTo>
                  <a:close/>
                  <a:moveTo>
                    <a:pt x="164058" y="95611"/>
                  </a:moveTo>
                  <a:lnTo>
                    <a:pt x="164058" y="218445"/>
                  </a:lnTo>
                  <a:lnTo>
                    <a:pt x="67967" y="218445"/>
                  </a:lnTo>
                  <a:lnTo>
                    <a:pt x="67967" y="95611"/>
                  </a:lnTo>
                  <a:close/>
                  <a:moveTo>
                    <a:pt x="48046" y="1"/>
                  </a:moveTo>
                  <a:cubicBezTo>
                    <a:pt x="44298" y="1"/>
                    <a:pt x="41271" y="3039"/>
                    <a:pt x="41271" y="6807"/>
                  </a:cubicBezTo>
                  <a:lnTo>
                    <a:pt x="41271" y="34456"/>
                  </a:lnTo>
                  <a:cubicBezTo>
                    <a:pt x="41271" y="38218"/>
                    <a:pt x="44295" y="41243"/>
                    <a:pt x="48058" y="41243"/>
                  </a:cubicBezTo>
                  <a:lnTo>
                    <a:pt x="68443" y="41243"/>
                  </a:lnTo>
                  <a:lnTo>
                    <a:pt x="68443" y="61628"/>
                  </a:lnTo>
                  <a:cubicBezTo>
                    <a:pt x="68443" y="65390"/>
                    <a:pt x="71467" y="68415"/>
                    <a:pt x="75230" y="68415"/>
                  </a:cubicBezTo>
                  <a:lnTo>
                    <a:pt x="95615" y="68415"/>
                  </a:lnTo>
                  <a:lnTo>
                    <a:pt x="95615" y="82037"/>
                  </a:lnTo>
                  <a:lnTo>
                    <a:pt x="61180" y="82037"/>
                  </a:lnTo>
                  <a:cubicBezTo>
                    <a:pt x="57417" y="82037"/>
                    <a:pt x="54393" y="85061"/>
                    <a:pt x="54393" y="88824"/>
                  </a:cubicBezTo>
                  <a:lnTo>
                    <a:pt x="54393" y="109209"/>
                  </a:lnTo>
                  <a:lnTo>
                    <a:pt x="40794" y="109209"/>
                  </a:lnTo>
                  <a:lnTo>
                    <a:pt x="40794" y="97516"/>
                  </a:lnTo>
                  <a:cubicBezTo>
                    <a:pt x="40794" y="94587"/>
                    <a:pt x="39032" y="90634"/>
                    <a:pt x="36817" y="88728"/>
                  </a:cubicBezTo>
                  <a:cubicBezTo>
                    <a:pt x="31369" y="84001"/>
                    <a:pt x="25654" y="81998"/>
                    <a:pt x="20396" y="81998"/>
                  </a:cubicBezTo>
                  <a:cubicBezTo>
                    <a:pt x="9154" y="81998"/>
                    <a:pt x="0" y="91153"/>
                    <a:pt x="0" y="102398"/>
                  </a:cubicBezTo>
                  <a:lnTo>
                    <a:pt x="0" y="214587"/>
                  </a:lnTo>
                  <a:cubicBezTo>
                    <a:pt x="0" y="216707"/>
                    <a:pt x="1739" y="218421"/>
                    <a:pt x="3834" y="218421"/>
                  </a:cubicBezTo>
                  <a:lnTo>
                    <a:pt x="36984" y="218421"/>
                  </a:lnTo>
                  <a:cubicBezTo>
                    <a:pt x="39080" y="218421"/>
                    <a:pt x="40818" y="216707"/>
                    <a:pt x="40818" y="214587"/>
                  </a:cubicBezTo>
                  <a:lnTo>
                    <a:pt x="40818" y="122783"/>
                  </a:lnTo>
                  <a:lnTo>
                    <a:pt x="54416" y="122783"/>
                  </a:lnTo>
                  <a:lnTo>
                    <a:pt x="54416" y="225209"/>
                  </a:lnTo>
                  <a:cubicBezTo>
                    <a:pt x="54416" y="228971"/>
                    <a:pt x="57465" y="231996"/>
                    <a:pt x="61203" y="231996"/>
                  </a:cubicBezTo>
                  <a:lnTo>
                    <a:pt x="170893" y="231996"/>
                  </a:lnTo>
                  <a:cubicBezTo>
                    <a:pt x="174656" y="231996"/>
                    <a:pt x="177680" y="228971"/>
                    <a:pt x="177680" y="225209"/>
                  </a:cubicBezTo>
                  <a:lnTo>
                    <a:pt x="177680" y="122783"/>
                  </a:lnTo>
                  <a:lnTo>
                    <a:pt x="191302" y="122783"/>
                  </a:lnTo>
                  <a:lnTo>
                    <a:pt x="191302" y="211611"/>
                  </a:lnTo>
                  <a:cubicBezTo>
                    <a:pt x="191302" y="215349"/>
                    <a:pt x="194326" y="218398"/>
                    <a:pt x="198089" y="218398"/>
                  </a:cubicBezTo>
                  <a:lnTo>
                    <a:pt x="225285" y="218398"/>
                  </a:lnTo>
                  <a:cubicBezTo>
                    <a:pt x="229048" y="218398"/>
                    <a:pt x="232072" y="215349"/>
                    <a:pt x="232072" y="211611"/>
                  </a:cubicBezTo>
                  <a:lnTo>
                    <a:pt x="232072" y="102707"/>
                  </a:lnTo>
                  <a:cubicBezTo>
                    <a:pt x="232049" y="92158"/>
                    <a:pt x="223380" y="82632"/>
                    <a:pt x="212783" y="82060"/>
                  </a:cubicBezTo>
                  <a:cubicBezTo>
                    <a:pt x="212414" y="82041"/>
                    <a:pt x="212047" y="82031"/>
                    <a:pt x="211683" y="82031"/>
                  </a:cubicBezTo>
                  <a:cubicBezTo>
                    <a:pt x="200416" y="82031"/>
                    <a:pt x="191254" y="91188"/>
                    <a:pt x="191254" y="102422"/>
                  </a:cubicBezTo>
                  <a:lnTo>
                    <a:pt x="191254" y="109209"/>
                  </a:lnTo>
                  <a:lnTo>
                    <a:pt x="177656" y="109209"/>
                  </a:lnTo>
                  <a:lnTo>
                    <a:pt x="177656" y="88824"/>
                  </a:lnTo>
                  <a:cubicBezTo>
                    <a:pt x="177656" y="85061"/>
                    <a:pt x="174632" y="82037"/>
                    <a:pt x="170869" y="82037"/>
                  </a:cubicBezTo>
                  <a:lnTo>
                    <a:pt x="136433" y="82037"/>
                  </a:lnTo>
                  <a:lnTo>
                    <a:pt x="136433" y="68439"/>
                  </a:lnTo>
                  <a:lnTo>
                    <a:pt x="156819" y="68439"/>
                  </a:lnTo>
                  <a:cubicBezTo>
                    <a:pt x="160581" y="68439"/>
                    <a:pt x="163606" y="65390"/>
                    <a:pt x="163606" y="61652"/>
                  </a:cubicBezTo>
                  <a:lnTo>
                    <a:pt x="163606" y="41243"/>
                  </a:lnTo>
                  <a:lnTo>
                    <a:pt x="183991" y="41243"/>
                  </a:lnTo>
                  <a:cubicBezTo>
                    <a:pt x="187754" y="41243"/>
                    <a:pt x="190778" y="38218"/>
                    <a:pt x="190778" y="34456"/>
                  </a:cubicBezTo>
                  <a:lnTo>
                    <a:pt x="190778" y="6974"/>
                  </a:lnTo>
                  <a:cubicBezTo>
                    <a:pt x="190778" y="3497"/>
                    <a:pt x="188230" y="425"/>
                    <a:pt x="184777" y="44"/>
                  </a:cubicBezTo>
                  <a:cubicBezTo>
                    <a:pt x="184515" y="15"/>
                    <a:pt x="184255" y="1"/>
                    <a:pt x="183999" y="1"/>
                  </a:cubicBezTo>
                  <a:cubicBezTo>
                    <a:pt x="180231" y="1"/>
                    <a:pt x="177204" y="3039"/>
                    <a:pt x="177204" y="6807"/>
                  </a:cubicBezTo>
                  <a:lnTo>
                    <a:pt x="177204" y="27645"/>
                  </a:lnTo>
                  <a:lnTo>
                    <a:pt x="163606" y="27645"/>
                  </a:lnTo>
                  <a:lnTo>
                    <a:pt x="163606" y="6807"/>
                  </a:lnTo>
                  <a:cubicBezTo>
                    <a:pt x="163606" y="3044"/>
                    <a:pt x="160581" y="20"/>
                    <a:pt x="156819" y="20"/>
                  </a:cubicBezTo>
                  <a:lnTo>
                    <a:pt x="75230" y="20"/>
                  </a:lnTo>
                  <a:cubicBezTo>
                    <a:pt x="71467" y="20"/>
                    <a:pt x="68443" y="3044"/>
                    <a:pt x="68443" y="6807"/>
                  </a:cubicBezTo>
                  <a:lnTo>
                    <a:pt x="68443" y="27645"/>
                  </a:lnTo>
                  <a:lnTo>
                    <a:pt x="54845" y="27645"/>
                  </a:lnTo>
                  <a:lnTo>
                    <a:pt x="54845" y="6974"/>
                  </a:lnTo>
                  <a:cubicBezTo>
                    <a:pt x="54845" y="3497"/>
                    <a:pt x="52273" y="425"/>
                    <a:pt x="48820" y="44"/>
                  </a:cubicBezTo>
                  <a:cubicBezTo>
                    <a:pt x="48559" y="15"/>
                    <a:pt x="48301" y="1"/>
                    <a:pt x="48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49"/>
          <p:cNvGrpSpPr/>
          <p:nvPr/>
        </p:nvGrpSpPr>
        <p:grpSpPr>
          <a:xfrm>
            <a:off x="2536973" y="3365705"/>
            <a:ext cx="377154" cy="375957"/>
            <a:chOff x="715423" y="3861108"/>
            <a:chExt cx="377154" cy="375957"/>
          </a:xfrm>
        </p:grpSpPr>
        <p:sp>
          <p:nvSpPr>
            <p:cNvPr id="713" name="Google Shape;713;p49"/>
            <p:cNvSpPr/>
            <p:nvPr/>
          </p:nvSpPr>
          <p:spPr>
            <a:xfrm>
              <a:off x="715422" y="3861108"/>
              <a:ext cx="377154" cy="375957"/>
            </a:xfrm>
            <a:custGeom>
              <a:avLst/>
              <a:gdLst/>
              <a:ahLst/>
              <a:cxnLst/>
              <a:rect l="l" t="t" r="r" b="b"/>
              <a:pathLst>
                <a:path w="232811" h="232072" extrusionOk="0">
                  <a:moveTo>
                    <a:pt x="116382" y="41247"/>
                  </a:moveTo>
                  <a:cubicBezTo>
                    <a:pt x="127646" y="41247"/>
                    <a:pt x="136791" y="50392"/>
                    <a:pt x="136791" y="61656"/>
                  </a:cubicBezTo>
                  <a:cubicBezTo>
                    <a:pt x="136791" y="72897"/>
                    <a:pt x="127646" y="82041"/>
                    <a:pt x="116382" y="82041"/>
                  </a:cubicBezTo>
                  <a:cubicBezTo>
                    <a:pt x="105141" y="82041"/>
                    <a:pt x="95997" y="72897"/>
                    <a:pt x="95997" y="61656"/>
                  </a:cubicBezTo>
                  <a:cubicBezTo>
                    <a:pt x="95997" y="50392"/>
                    <a:pt x="105141" y="41247"/>
                    <a:pt x="116382" y="41247"/>
                  </a:cubicBezTo>
                  <a:close/>
                  <a:moveTo>
                    <a:pt x="116406" y="13599"/>
                  </a:moveTo>
                  <a:cubicBezTo>
                    <a:pt x="152961" y="13599"/>
                    <a:pt x="190016" y="36246"/>
                    <a:pt x="215712" y="61633"/>
                  </a:cubicBezTo>
                  <a:cubicBezTo>
                    <a:pt x="207044" y="70134"/>
                    <a:pt x="186254" y="88590"/>
                    <a:pt x="159534" y="99878"/>
                  </a:cubicBezTo>
                  <a:cubicBezTo>
                    <a:pt x="153842" y="94211"/>
                    <a:pt x="147031" y="89662"/>
                    <a:pt x="139482" y="86566"/>
                  </a:cubicBezTo>
                  <a:cubicBezTo>
                    <a:pt x="146198" y="80351"/>
                    <a:pt x="150389" y="71468"/>
                    <a:pt x="150389" y="61656"/>
                  </a:cubicBezTo>
                  <a:cubicBezTo>
                    <a:pt x="150389" y="42891"/>
                    <a:pt x="135148" y="27649"/>
                    <a:pt x="116406" y="27649"/>
                  </a:cubicBezTo>
                  <a:cubicBezTo>
                    <a:pt x="97640" y="27649"/>
                    <a:pt x="82399" y="42891"/>
                    <a:pt x="82399" y="61656"/>
                  </a:cubicBezTo>
                  <a:cubicBezTo>
                    <a:pt x="82399" y="71516"/>
                    <a:pt x="86590" y="80374"/>
                    <a:pt x="93306" y="86566"/>
                  </a:cubicBezTo>
                  <a:cubicBezTo>
                    <a:pt x="85733" y="89662"/>
                    <a:pt x="78945" y="94211"/>
                    <a:pt x="73254" y="99878"/>
                  </a:cubicBezTo>
                  <a:cubicBezTo>
                    <a:pt x="46582" y="88614"/>
                    <a:pt x="25506" y="70134"/>
                    <a:pt x="16671" y="61633"/>
                  </a:cubicBezTo>
                  <a:cubicBezTo>
                    <a:pt x="29769" y="48820"/>
                    <a:pt x="69991" y="13599"/>
                    <a:pt x="116406" y="13599"/>
                  </a:cubicBezTo>
                  <a:close/>
                  <a:moveTo>
                    <a:pt x="116632" y="95666"/>
                  </a:moveTo>
                  <a:cubicBezTo>
                    <a:pt x="142850" y="95666"/>
                    <a:pt x="164178" y="117019"/>
                    <a:pt x="164178" y="143244"/>
                  </a:cubicBezTo>
                  <a:lnTo>
                    <a:pt x="164178" y="170417"/>
                  </a:lnTo>
                  <a:lnTo>
                    <a:pt x="164201" y="170417"/>
                  </a:lnTo>
                  <a:cubicBezTo>
                    <a:pt x="164201" y="196922"/>
                    <a:pt x="142864" y="218474"/>
                    <a:pt x="116596" y="218474"/>
                  </a:cubicBezTo>
                  <a:cubicBezTo>
                    <a:pt x="90353" y="218474"/>
                    <a:pt x="69015" y="196922"/>
                    <a:pt x="69015" y="170417"/>
                  </a:cubicBezTo>
                  <a:lnTo>
                    <a:pt x="69015" y="143744"/>
                  </a:lnTo>
                  <a:cubicBezTo>
                    <a:pt x="69015" y="117906"/>
                    <a:pt x="89400" y="96402"/>
                    <a:pt x="115215" y="95687"/>
                  </a:cubicBezTo>
                  <a:cubicBezTo>
                    <a:pt x="115689" y="95673"/>
                    <a:pt x="116161" y="95666"/>
                    <a:pt x="116632" y="95666"/>
                  </a:cubicBezTo>
                  <a:close/>
                  <a:moveTo>
                    <a:pt x="116620" y="1"/>
                  </a:moveTo>
                  <a:cubicBezTo>
                    <a:pt x="69658" y="1"/>
                    <a:pt x="23505" y="33484"/>
                    <a:pt x="2310" y="57108"/>
                  </a:cubicBezTo>
                  <a:cubicBezTo>
                    <a:pt x="0" y="59680"/>
                    <a:pt x="0" y="63657"/>
                    <a:pt x="2358" y="66205"/>
                  </a:cubicBezTo>
                  <a:cubicBezTo>
                    <a:pt x="3477" y="67419"/>
                    <a:pt x="28435" y="94568"/>
                    <a:pt x="64704" y="110857"/>
                  </a:cubicBezTo>
                  <a:cubicBezTo>
                    <a:pt x="58846" y="120263"/>
                    <a:pt x="55417" y="131337"/>
                    <a:pt x="55417" y="143221"/>
                  </a:cubicBezTo>
                  <a:lnTo>
                    <a:pt x="55417" y="170417"/>
                  </a:lnTo>
                  <a:cubicBezTo>
                    <a:pt x="55417" y="204423"/>
                    <a:pt x="82875" y="232072"/>
                    <a:pt x="116644" y="232072"/>
                  </a:cubicBezTo>
                  <a:cubicBezTo>
                    <a:pt x="150389" y="232072"/>
                    <a:pt x="177847" y="204423"/>
                    <a:pt x="177847" y="170417"/>
                  </a:cubicBezTo>
                  <a:lnTo>
                    <a:pt x="177847" y="143221"/>
                  </a:lnTo>
                  <a:cubicBezTo>
                    <a:pt x="177847" y="131337"/>
                    <a:pt x="174442" y="120263"/>
                    <a:pt x="168559" y="110857"/>
                  </a:cubicBezTo>
                  <a:cubicBezTo>
                    <a:pt x="204781" y="94544"/>
                    <a:pt x="229405" y="67396"/>
                    <a:pt x="230501" y="66157"/>
                  </a:cubicBezTo>
                  <a:cubicBezTo>
                    <a:pt x="232787" y="63585"/>
                    <a:pt x="232811" y="59680"/>
                    <a:pt x="230525" y="57108"/>
                  </a:cubicBezTo>
                  <a:cubicBezTo>
                    <a:pt x="209544" y="33555"/>
                    <a:pt x="163820" y="1"/>
                    <a:pt x="116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14" name="Google Shape;714;p49"/>
            <p:cNvSpPr/>
            <p:nvPr/>
          </p:nvSpPr>
          <p:spPr>
            <a:xfrm>
              <a:off x="893004" y="3949995"/>
              <a:ext cx="21992" cy="21992"/>
            </a:xfrm>
            <a:custGeom>
              <a:avLst/>
              <a:gdLst/>
              <a:ahLst/>
              <a:cxnLst/>
              <a:rect l="l" t="t" r="r" b="b"/>
              <a:pathLst>
                <a:path w="13575" h="13575" extrusionOk="0">
                  <a:moveTo>
                    <a:pt x="6788" y="0"/>
                  </a:moveTo>
                  <a:cubicBezTo>
                    <a:pt x="3025" y="0"/>
                    <a:pt x="1" y="3025"/>
                    <a:pt x="1" y="6787"/>
                  </a:cubicBezTo>
                  <a:cubicBezTo>
                    <a:pt x="1" y="10526"/>
                    <a:pt x="3025" y="13574"/>
                    <a:pt x="6788" y="13574"/>
                  </a:cubicBezTo>
                  <a:cubicBezTo>
                    <a:pt x="10527" y="13574"/>
                    <a:pt x="13575" y="10526"/>
                    <a:pt x="13575" y="6787"/>
                  </a:cubicBezTo>
                  <a:cubicBezTo>
                    <a:pt x="13575" y="3025"/>
                    <a:pt x="10527" y="0"/>
                    <a:pt x="6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15" name="Google Shape;715;p49"/>
            <p:cNvSpPr/>
            <p:nvPr/>
          </p:nvSpPr>
          <p:spPr>
            <a:xfrm>
              <a:off x="849332" y="4038488"/>
              <a:ext cx="110107" cy="132066"/>
            </a:xfrm>
            <a:custGeom>
              <a:avLst/>
              <a:gdLst/>
              <a:ahLst/>
              <a:cxnLst/>
              <a:rect l="l" t="t" r="r" b="b"/>
              <a:pathLst>
                <a:path w="67967" h="81522" extrusionOk="0">
                  <a:moveTo>
                    <a:pt x="33937" y="13580"/>
                  </a:moveTo>
                  <a:cubicBezTo>
                    <a:pt x="34203" y="13580"/>
                    <a:pt x="34473" y="13596"/>
                    <a:pt x="34746" y="13627"/>
                  </a:cubicBezTo>
                  <a:cubicBezTo>
                    <a:pt x="38199" y="14008"/>
                    <a:pt x="40747" y="17080"/>
                    <a:pt x="40747" y="20557"/>
                  </a:cubicBezTo>
                  <a:lnTo>
                    <a:pt x="40747" y="27178"/>
                  </a:lnTo>
                  <a:lnTo>
                    <a:pt x="27149" y="27178"/>
                  </a:lnTo>
                  <a:lnTo>
                    <a:pt x="27149" y="20390"/>
                  </a:lnTo>
                  <a:cubicBezTo>
                    <a:pt x="27149" y="16632"/>
                    <a:pt x="30181" y="13580"/>
                    <a:pt x="33937" y="13580"/>
                  </a:cubicBezTo>
                  <a:close/>
                  <a:moveTo>
                    <a:pt x="54369" y="40776"/>
                  </a:moveTo>
                  <a:lnTo>
                    <a:pt x="54369" y="67995"/>
                  </a:lnTo>
                  <a:lnTo>
                    <a:pt x="13575" y="67995"/>
                  </a:lnTo>
                  <a:lnTo>
                    <a:pt x="13575" y="40776"/>
                  </a:lnTo>
                  <a:close/>
                  <a:moveTo>
                    <a:pt x="34001" y="0"/>
                  </a:moveTo>
                  <a:cubicBezTo>
                    <a:pt x="22735" y="0"/>
                    <a:pt x="13575" y="9134"/>
                    <a:pt x="13575" y="20390"/>
                  </a:cubicBezTo>
                  <a:lnTo>
                    <a:pt x="13575" y="27178"/>
                  </a:lnTo>
                  <a:lnTo>
                    <a:pt x="6788" y="27178"/>
                  </a:lnTo>
                  <a:cubicBezTo>
                    <a:pt x="3049" y="27178"/>
                    <a:pt x="1" y="30202"/>
                    <a:pt x="1" y="33965"/>
                  </a:cubicBezTo>
                  <a:lnTo>
                    <a:pt x="1" y="74735"/>
                  </a:lnTo>
                  <a:cubicBezTo>
                    <a:pt x="1" y="78498"/>
                    <a:pt x="3049" y="81522"/>
                    <a:pt x="6788" y="81522"/>
                  </a:cubicBezTo>
                  <a:lnTo>
                    <a:pt x="61180" y="81522"/>
                  </a:lnTo>
                  <a:cubicBezTo>
                    <a:pt x="64919" y="81522"/>
                    <a:pt x="67967" y="78498"/>
                    <a:pt x="67967" y="74735"/>
                  </a:cubicBezTo>
                  <a:lnTo>
                    <a:pt x="67967" y="33965"/>
                  </a:lnTo>
                  <a:cubicBezTo>
                    <a:pt x="67967" y="30202"/>
                    <a:pt x="64895" y="27178"/>
                    <a:pt x="61156" y="27178"/>
                  </a:cubicBezTo>
                  <a:lnTo>
                    <a:pt x="54369" y="27178"/>
                  </a:lnTo>
                  <a:lnTo>
                    <a:pt x="54369" y="20724"/>
                  </a:lnTo>
                  <a:cubicBezTo>
                    <a:pt x="54369" y="10079"/>
                    <a:pt x="45701" y="601"/>
                    <a:pt x="35103" y="29"/>
                  </a:cubicBezTo>
                  <a:cubicBezTo>
                    <a:pt x="34734" y="10"/>
                    <a:pt x="34366" y="0"/>
                    <a:pt x="34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72"/>
        <p:cNvGrpSpPr/>
        <p:nvPr/>
      </p:nvGrpSpPr>
      <p:grpSpPr>
        <a:xfrm>
          <a:off x="0" y="0"/>
          <a:ext cx="0" cy="0"/>
          <a:chOff x="0" y="0"/>
          <a:chExt cx="0" cy="0"/>
        </a:xfrm>
      </p:grpSpPr>
      <p:sp>
        <p:nvSpPr>
          <p:cNvPr id="373" name="Google Shape;373;p31"/>
          <p:cNvSpPr/>
          <p:nvPr/>
        </p:nvSpPr>
        <p:spPr>
          <a:xfrm>
            <a:off x="720000"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4259450" y="1490050"/>
            <a:ext cx="4008300" cy="10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err="1">
                <a:solidFill>
                  <a:schemeClr val="lt1"/>
                </a:solidFill>
              </a:rPr>
              <a:t>Empresas</a:t>
            </a:r>
          </a:p>
        </p:txBody>
      </p:sp>
      <p:sp>
        <p:nvSpPr>
          <p:cNvPr id="376" name="Google Shape;376;p31"/>
          <p:cNvSpPr txBox="1">
            <a:spLocks noGrp="1"/>
          </p:cNvSpPr>
          <p:nvPr>
            <p:ph type="title" idx="2"/>
          </p:nvPr>
        </p:nvSpPr>
        <p:spPr>
          <a:xfrm>
            <a:off x="719825" y="902400"/>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377" name="Google Shape;377;p31"/>
          <p:cNvSpPr txBox="1">
            <a:spLocks noGrp="1"/>
          </p:cNvSpPr>
          <p:nvPr>
            <p:ph type="subTitle" idx="1"/>
          </p:nvPr>
        </p:nvSpPr>
        <p:spPr>
          <a:xfrm>
            <a:off x="4259450" y="2478493"/>
            <a:ext cx="2780700" cy="687300"/>
          </a:xfrm>
          <a:prstGeom prst="rect">
            <a:avLst/>
          </a:prstGeom>
        </p:spPr>
        <p:txBody>
          <a:bodyPr spcFirstLastPara="1" wrap="square" lIns="91425" tIns="91425" rIns="91425" bIns="91425" anchor="t" anchorCtr="0">
            <a:noAutofit/>
          </a:bodyPr>
          <a:lstStyle/>
          <a:p>
            <a:pPr marL="0" indent="0"/>
            <a:r>
              <a:rPr lang="en" sz="1800" dirty="0">
                <a:solidFill>
                  <a:schemeClr val="lt1"/>
                </a:solidFill>
              </a:rPr>
              <a:t>Nome e logo</a:t>
            </a:r>
          </a:p>
        </p:txBody>
      </p:sp>
      <p:sp>
        <p:nvSpPr>
          <p:cNvPr id="378" name="Google Shape;378;p31"/>
          <p:cNvSpPr/>
          <p:nvPr/>
        </p:nvSpPr>
        <p:spPr>
          <a:xfrm>
            <a:off x="1139075"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b="1" dirty="0">
              <a:solidFill>
                <a:schemeClr val="lt1"/>
              </a:solidFill>
              <a:uFill>
                <a:noFill/>
              </a:uFill>
              <a:latin typeface="Montserrat"/>
              <a:ea typeface="Montserrat"/>
              <a:cs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398" name="Google Shape;398;p33"/>
          <p:cNvSpPr/>
          <p:nvPr/>
        </p:nvSpPr>
        <p:spPr>
          <a:xfrm>
            <a:off x="4583186" y="1580811"/>
            <a:ext cx="2682199" cy="2731714"/>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99" name="Google Shape;399;p33"/>
          <p:cNvSpPr/>
          <p:nvPr/>
        </p:nvSpPr>
        <p:spPr>
          <a:xfrm>
            <a:off x="1787957" y="1608025"/>
            <a:ext cx="2618700" cy="27045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00" name="Google Shape;400;p33"/>
          <p:cNvSpPr txBox="1">
            <a:spLocks noGrp="1"/>
          </p:cNvSpPr>
          <p:nvPr>
            <p:ph type="title" idx="6"/>
          </p:nvPr>
        </p:nvSpPr>
        <p:spPr>
          <a:xfrm>
            <a:off x="720000" y="525250"/>
            <a:ext cx="7704000" cy="572100"/>
          </a:xfrm>
          <a:prstGeom prst="rect">
            <a:avLst/>
          </a:prstGeom>
        </p:spPr>
        <p:txBody>
          <a:bodyPr spcFirstLastPara="1" wrap="square" lIns="0" tIns="0" rIns="0" bIns="0" anchor="ctr" anchorCtr="0">
            <a:noAutofit/>
          </a:bodyPr>
          <a:lstStyle/>
          <a:p>
            <a:r>
              <a:rPr lang="en" dirty="0" err="1">
                <a:solidFill>
                  <a:schemeClr val="lt1"/>
                </a:solidFill>
              </a:rPr>
              <a:t>Identidade</a:t>
            </a:r>
            <a:r>
              <a:rPr lang="en" dirty="0">
                <a:solidFill>
                  <a:schemeClr val="lt1"/>
                </a:solidFill>
              </a:rPr>
              <a:t> Visual das </a:t>
            </a:r>
            <a:r>
              <a:rPr lang="en" dirty="0" err="1">
                <a:solidFill>
                  <a:schemeClr val="lt1"/>
                </a:solidFill>
              </a:rPr>
              <a:t>Empresas</a:t>
            </a:r>
          </a:p>
        </p:txBody>
      </p:sp>
      <p:pic>
        <p:nvPicPr>
          <p:cNvPr id="11" name="Picture 11" descr="Text, whiteboard&#10;&#10;Description automatically generated">
            <a:extLst>
              <a:ext uri="{FF2B5EF4-FFF2-40B4-BE49-F238E27FC236}">
                <a16:creationId xmlns:a16="http://schemas.microsoft.com/office/drawing/2014/main" id="{EF4CEEE2-9C04-D852-9E39-00E16860FEAD}"/>
              </a:ext>
            </a:extLst>
          </p:cNvPr>
          <p:cNvPicPr>
            <a:picLocks noChangeAspect="1"/>
          </p:cNvPicPr>
          <p:nvPr/>
        </p:nvPicPr>
        <p:blipFill>
          <a:blip r:embed="rId3"/>
          <a:stretch>
            <a:fillRect/>
          </a:stretch>
        </p:blipFill>
        <p:spPr>
          <a:xfrm>
            <a:off x="1875971" y="1679292"/>
            <a:ext cx="2452915" cy="2555986"/>
          </a:xfrm>
          <a:prstGeom prst="rect">
            <a:avLst/>
          </a:prstGeom>
        </p:spPr>
      </p:pic>
      <p:pic>
        <p:nvPicPr>
          <p:cNvPr id="16" name="Picture 16">
            <a:extLst>
              <a:ext uri="{FF2B5EF4-FFF2-40B4-BE49-F238E27FC236}">
                <a16:creationId xmlns:a16="http://schemas.microsoft.com/office/drawing/2014/main" id="{FA910706-0ECE-2B4B-B7CC-A66D957C00FC}"/>
              </a:ext>
            </a:extLst>
          </p:cNvPr>
          <p:cNvPicPr>
            <a:picLocks noChangeAspect="1"/>
          </p:cNvPicPr>
          <p:nvPr/>
        </p:nvPicPr>
        <p:blipFill>
          <a:blip r:embed="rId4"/>
          <a:stretch>
            <a:fillRect/>
          </a:stretch>
        </p:blipFill>
        <p:spPr>
          <a:xfrm>
            <a:off x="4679042" y="1683848"/>
            <a:ext cx="2498272" cy="25287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72"/>
        <p:cNvGrpSpPr/>
        <p:nvPr/>
      </p:nvGrpSpPr>
      <p:grpSpPr>
        <a:xfrm>
          <a:off x="0" y="0"/>
          <a:ext cx="0" cy="0"/>
          <a:chOff x="0" y="0"/>
          <a:chExt cx="0" cy="0"/>
        </a:xfrm>
      </p:grpSpPr>
      <p:sp>
        <p:nvSpPr>
          <p:cNvPr id="373" name="Google Shape;373;p31"/>
          <p:cNvSpPr/>
          <p:nvPr/>
        </p:nvSpPr>
        <p:spPr>
          <a:xfrm>
            <a:off x="5927075" y="902400"/>
            <a:ext cx="2873100" cy="3023400"/>
          </a:xfrm>
          <a:prstGeom prst="roundRect">
            <a:avLst>
              <a:gd name="adj" fmla="val 9091"/>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4" name="Google Shape;374;p31"/>
          <p:cNvSpPr/>
          <p:nvPr/>
        </p:nvSpPr>
        <p:spPr>
          <a:xfrm>
            <a:off x="641513"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5" name="Google Shape;375;p31"/>
          <p:cNvSpPr txBox="1">
            <a:spLocks noGrp="1"/>
          </p:cNvSpPr>
          <p:nvPr>
            <p:ph type="title"/>
          </p:nvPr>
        </p:nvSpPr>
        <p:spPr>
          <a:xfrm>
            <a:off x="1168913" y="1496850"/>
            <a:ext cx="4008300" cy="10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1"/>
                </a:solidFill>
              </a:rPr>
              <a:t>Pesquisa de Campo</a:t>
            </a:r>
          </a:p>
        </p:txBody>
      </p:sp>
      <p:sp>
        <p:nvSpPr>
          <p:cNvPr id="376" name="Google Shape;376;p31"/>
          <p:cNvSpPr txBox="1">
            <a:spLocks noGrp="1"/>
          </p:cNvSpPr>
          <p:nvPr>
            <p:ph type="title" idx="2"/>
          </p:nvPr>
        </p:nvSpPr>
        <p:spPr>
          <a:xfrm>
            <a:off x="5926900" y="902400"/>
            <a:ext cx="2023200" cy="19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02</a:t>
            </a:r>
            <a:endParaRPr dirty="0">
              <a:solidFill>
                <a:schemeClr val="lt1"/>
              </a:solidFill>
            </a:endParaRPr>
          </a:p>
        </p:txBody>
      </p:sp>
      <p:sp>
        <p:nvSpPr>
          <p:cNvPr id="377" name="Google Shape;377;p31"/>
          <p:cNvSpPr txBox="1">
            <a:spLocks noGrp="1"/>
          </p:cNvSpPr>
          <p:nvPr>
            <p:ph type="subTitle" idx="1"/>
          </p:nvPr>
        </p:nvSpPr>
        <p:spPr>
          <a:xfrm>
            <a:off x="1163888" y="2746034"/>
            <a:ext cx="2780700" cy="687300"/>
          </a:xfrm>
          <a:prstGeom prst="rect">
            <a:avLst/>
          </a:prstGeom>
        </p:spPr>
        <p:txBody>
          <a:bodyPr spcFirstLastPara="1" wrap="square" lIns="91425" tIns="91425" rIns="91425" bIns="91425" anchor="t" anchorCtr="0">
            <a:noAutofit/>
          </a:bodyPr>
          <a:lstStyle/>
          <a:p>
            <a:pPr marL="0" indent="0"/>
            <a:r>
              <a:rPr lang="en" sz="1800" dirty="0">
                <a:solidFill>
                  <a:schemeClr val="lt1"/>
                </a:solidFill>
              </a:rPr>
              <a:t>Análise</a:t>
            </a:r>
          </a:p>
        </p:txBody>
      </p:sp>
      <p:sp>
        <p:nvSpPr>
          <p:cNvPr id="378" name="Google Shape;378;p31"/>
          <p:cNvSpPr/>
          <p:nvPr/>
        </p:nvSpPr>
        <p:spPr>
          <a:xfrm>
            <a:off x="6346150" y="3089684"/>
            <a:ext cx="1326000" cy="4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b="1" dirty="0">
              <a:solidFill>
                <a:schemeClr val="lt1"/>
              </a:solidFill>
              <a:uFill>
                <a:noFill/>
              </a:uFill>
              <a:latin typeface="Montserrat"/>
              <a:ea typeface="Montserrat"/>
              <a:cs typeface="Montserrat"/>
            </a:endParaRPr>
          </a:p>
        </p:txBody>
      </p:sp>
      <p:sp>
        <p:nvSpPr>
          <p:cNvPr id="3" name="Arc 2">
            <a:extLst>
              <a:ext uri="{FF2B5EF4-FFF2-40B4-BE49-F238E27FC236}">
                <a16:creationId xmlns:a16="http://schemas.microsoft.com/office/drawing/2014/main" id="{82B46CF4-5435-D327-AC49-9A4E30AEE23F}"/>
              </a:ext>
            </a:extLst>
          </p:cNvPr>
          <p:cNvSpPr/>
          <p:nvPr/>
        </p:nvSpPr>
        <p:spPr>
          <a:xfrm rot="2277357">
            <a:off x="-1205051" y="3253330"/>
            <a:ext cx="1986650" cy="1977336"/>
          </a:xfrm>
          <a:prstGeom prst="arc">
            <a:avLst>
              <a:gd name="adj1" fmla="val 14381185"/>
              <a:gd name="adj2" fmla="val 2717054"/>
            </a:avLst>
          </a:prstGeom>
          <a:solidFill>
            <a:schemeClr val="tx1"/>
          </a:solidFill>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39499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5"/>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435" name="Google Shape;435;p35"/>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r>
              <a:rPr lang="en" dirty="0">
                <a:solidFill>
                  <a:schemeClr val="lt1"/>
                </a:solidFill>
              </a:rPr>
              <a:t>Pesquisa de Campo</a:t>
            </a:r>
          </a:p>
        </p:txBody>
      </p:sp>
      <p:sp>
        <p:nvSpPr>
          <p:cNvPr id="436" name="Google Shape;436;p35"/>
          <p:cNvSpPr txBox="1">
            <a:spLocks noGrp="1"/>
          </p:cNvSpPr>
          <p:nvPr>
            <p:ph type="body" idx="1"/>
          </p:nvPr>
        </p:nvSpPr>
        <p:spPr>
          <a:xfrm>
            <a:off x="592841" y="1235473"/>
            <a:ext cx="8092372" cy="13362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pt-BR" b="1" dirty="0"/>
              <a:t>Seção 1 (Informações Básicas)</a:t>
            </a:r>
          </a:p>
          <a:p>
            <a:pPr marL="0" lvl="0" indent="0" algn="l" rtl="0">
              <a:spcBef>
                <a:spcPts val="0"/>
              </a:spcBef>
              <a:spcAft>
                <a:spcPts val="0"/>
              </a:spcAft>
              <a:buClr>
                <a:srgbClr val="273D40"/>
              </a:buClr>
              <a:buSzPts val="600"/>
              <a:buFont typeface="Arial"/>
              <a:buNone/>
            </a:pPr>
            <a:endParaRPr lang="pt-BR" b="1" dirty="0"/>
          </a:p>
          <a:p>
            <a:pPr marL="0" lvl="0" indent="0" algn="l" rtl="0">
              <a:spcBef>
                <a:spcPts val="0"/>
              </a:spcBef>
              <a:spcAft>
                <a:spcPts val="0"/>
              </a:spcAft>
              <a:buClr>
                <a:srgbClr val="273D40"/>
              </a:buClr>
              <a:buSzPts val="600"/>
              <a:buFont typeface="Arial"/>
              <a:buNone/>
            </a:pPr>
            <a:r>
              <a:rPr lang="pt-BR" dirty="0"/>
              <a:t>Conclusão: O público-alvo da nossa aplicação tem até 18 anos, sendo a maioria mulheres. </a:t>
            </a:r>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Chart, pie chart&#10;&#10;Description automatically generated">
            <a:extLst>
              <a:ext uri="{FF2B5EF4-FFF2-40B4-BE49-F238E27FC236}">
                <a16:creationId xmlns:a16="http://schemas.microsoft.com/office/drawing/2014/main" id="{217D64B1-4D4A-FF75-BAFB-BD8780ED67E4}"/>
              </a:ext>
            </a:extLst>
          </p:cNvPr>
          <p:cNvPicPr>
            <a:picLocks noChangeAspect="1"/>
          </p:cNvPicPr>
          <p:nvPr/>
        </p:nvPicPr>
        <p:blipFill>
          <a:blip r:embed="rId3"/>
          <a:stretch>
            <a:fillRect/>
          </a:stretch>
        </p:blipFill>
        <p:spPr>
          <a:xfrm>
            <a:off x="713441" y="2709873"/>
            <a:ext cx="3684882" cy="2071425"/>
          </a:xfrm>
          <a:prstGeom prst="rect">
            <a:avLst/>
          </a:prstGeom>
          <a:ln>
            <a:solidFill>
              <a:schemeClr val="tx1">
                <a:lumMod val="75000"/>
                <a:lumOff val="25000"/>
              </a:schemeClr>
            </a:solidFill>
          </a:ln>
        </p:spPr>
      </p:pic>
      <p:pic>
        <p:nvPicPr>
          <p:cNvPr id="5" name="Picture 4" descr="Chart, pie chart&#10;&#10;Description automatically generated">
            <a:extLst>
              <a:ext uri="{FF2B5EF4-FFF2-40B4-BE49-F238E27FC236}">
                <a16:creationId xmlns:a16="http://schemas.microsoft.com/office/drawing/2014/main" id="{71FCD731-0192-8EBE-9633-C43324A5A6D9}"/>
              </a:ext>
            </a:extLst>
          </p:cNvPr>
          <p:cNvPicPr>
            <a:picLocks noChangeAspect="1"/>
          </p:cNvPicPr>
          <p:nvPr/>
        </p:nvPicPr>
        <p:blipFill>
          <a:blip r:embed="rId4"/>
          <a:stretch>
            <a:fillRect/>
          </a:stretch>
        </p:blipFill>
        <p:spPr>
          <a:xfrm>
            <a:off x="4860688" y="2709872"/>
            <a:ext cx="3690470" cy="2071425"/>
          </a:xfrm>
          <a:prstGeom prst="rect">
            <a:avLst/>
          </a:prstGeom>
          <a:ln>
            <a:solidFill>
              <a:schemeClr val="tx1">
                <a:lumMod val="75000"/>
                <a:lumOff val="25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6" name="Google Shape;436;p35"/>
          <p:cNvSpPr txBox="1">
            <a:spLocks noGrp="1"/>
          </p:cNvSpPr>
          <p:nvPr>
            <p:ph type="body" idx="1"/>
          </p:nvPr>
        </p:nvSpPr>
        <p:spPr>
          <a:xfrm>
            <a:off x="713440" y="653582"/>
            <a:ext cx="7717118" cy="13362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pt-BR" b="1" dirty="0"/>
              <a:t>Seção 2 (Pais de Pet)</a:t>
            </a:r>
          </a:p>
          <a:p>
            <a:pPr marL="0" lvl="0" indent="0" algn="l" rtl="0">
              <a:spcBef>
                <a:spcPts val="0"/>
              </a:spcBef>
              <a:spcAft>
                <a:spcPts val="0"/>
              </a:spcAft>
              <a:buClr>
                <a:srgbClr val="273D40"/>
              </a:buClr>
              <a:buSzPts val="600"/>
              <a:buFont typeface="Arial"/>
              <a:buNone/>
            </a:pPr>
            <a:endParaRPr lang="pt-BR" dirty="0"/>
          </a:p>
          <a:p>
            <a:pPr marL="0" lvl="0" indent="0" algn="l" rtl="0">
              <a:spcBef>
                <a:spcPts val="0"/>
              </a:spcBef>
              <a:spcAft>
                <a:spcPts val="0"/>
              </a:spcAft>
              <a:buClr>
                <a:srgbClr val="273D40"/>
              </a:buClr>
              <a:buSzPts val="600"/>
              <a:buFont typeface="Arial"/>
              <a:buNone/>
            </a:pPr>
            <a:r>
              <a:rPr lang="pt-BR" dirty="0"/>
              <a:t>Conclusão: O público-alvo, em sua maioria, possui cachorros. Menos da metade (41,2%) apresentou problemas ao encontrar algum tipo de serviço para seu animal. </a:t>
            </a:r>
          </a:p>
          <a:p>
            <a:pPr marL="0" lvl="0" indent="0" algn="l" rtl="0">
              <a:spcBef>
                <a:spcPts val="0"/>
              </a:spcBef>
              <a:spcAft>
                <a:spcPts val="0"/>
              </a:spcAft>
              <a:buClr>
                <a:srgbClr val="273D40"/>
              </a:buClr>
              <a:buSzPts val="600"/>
              <a:buFont typeface="Arial"/>
              <a:buNone/>
            </a:pPr>
            <a:endParaRPr lang="pt-BR" dirty="0"/>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Chart&#10;&#10;Description automatically generated">
            <a:extLst>
              <a:ext uri="{FF2B5EF4-FFF2-40B4-BE49-F238E27FC236}">
                <a16:creationId xmlns:a16="http://schemas.microsoft.com/office/drawing/2014/main" id="{52A56849-7DD3-75DE-C13B-80AFFC65EFAD}"/>
              </a:ext>
            </a:extLst>
          </p:cNvPr>
          <p:cNvPicPr>
            <a:picLocks noChangeAspect="1"/>
          </p:cNvPicPr>
          <p:nvPr/>
        </p:nvPicPr>
        <p:blipFill>
          <a:blip r:embed="rId3"/>
          <a:stretch>
            <a:fillRect/>
          </a:stretch>
        </p:blipFill>
        <p:spPr>
          <a:xfrm>
            <a:off x="1632098" y="2118191"/>
            <a:ext cx="6112605" cy="2497813"/>
          </a:xfrm>
          <a:prstGeom prst="rect">
            <a:avLst/>
          </a:prstGeom>
          <a:ln>
            <a:solidFill>
              <a:schemeClr val="tx1">
                <a:lumMod val="75000"/>
                <a:lumOff val="25000"/>
              </a:schemeClr>
            </a:solidFill>
          </a:ln>
        </p:spPr>
      </p:pic>
    </p:spTree>
    <p:extLst>
      <p:ext uri="{BB962C8B-B14F-4D97-AF65-F5344CB8AC3E}">
        <p14:creationId xmlns:p14="http://schemas.microsoft.com/office/powerpoint/2010/main" val="279630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6" name="Google Shape;436;p35"/>
          <p:cNvSpPr txBox="1">
            <a:spLocks noGrp="1"/>
          </p:cNvSpPr>
          <p:nvPr>
            <p:ph type="body" idx="1"/>
          </p:nvPr>
        </p:nvSpPr>
        <p:spPr>
          <a:xfrm>
            <a:off x="731641" y="730705"/>
            <a:ext cx="7708017" cy="16996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pt-BR" b="1" dirty="0"/>
              <a:t>Seção 3 (Hospedagem)</a:t>
            </a:r>
          </a:p>
          <a:p>
            <a:pPr marL="0" lvl="0" indent="0" algn="l" rtl="0">
              <a:spcBef>
                <a:spcPts val="0"/>
              </a:spcBef>
              <a:spcAft>
                <a:spcPts val="0"/>
              </a:spcAft>
              <a:buClr>
                <a:srgbClr val="273D40"/>
              </a:buClr>
              <a:buSzPts val="600"/>
              <a:buFont typeface="Arial"/>
              <a:buNone/>
            </a:pPr>
            <a:endParaRPr lang="pt-BR" b="1" dirty="0"/>
          </a:p>
          <a:p>
            <a:pPr marL="0" lvl="0" indent="0" algn="l" rtl="0">
              <a:spcBef>
                <a:spcPts val="0"/>
              </a:spcBef>
              <a:spcAft>
                <a:spcPts val="0"/>
              </a:spcAft>
              <a:buClr>
                <a:srgbClr val="273D40"/>
              </a:buClr>
              <a:buSzPts val="600"/>
              <a:buFont typeface="Arial"/>
              <a:buNone/>
            </a:pPr>
            <a:r>
              <a:rPr lang="pt-BR" dirty="0"/>
              <a:t>Conclusão: A maioria das pessoas que precisaram deixar seus animais em algum lugar, contaram com a família para a atividade. Porém, mais de 80% do público respondeu que utilizaria um aplicativo onde pudessem escolher pessoas para ficarem com seus animais. </a:t>
            </a:r>
          </a:p>
          <a:p>
            <a:pPr marL="0" lvl="0" indent="0" algn="l" rtl="0">
              <a:spcBef>
                <a:spcPts val="0"/>
              </a:spcBef>
              <a:spcAft>
                <a:spcPts val="0"/>
              </a:spcAft>
              <a:buClr>
                <a:srgbClr val="273D40"/>
              </a:buClr>
              <a:buSzPts val="600"/>
              <a:buFont typeface="Arial"/>
              <a:buNone/>
            </a:pPr>
            <a:endParaRPr lang="pt-BR" dirty="0"/>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Chart, pie chart&#10;&#10;Description automatically generated">
            <a:extLst>
              <a:ext uri="{FF2B5EF4-FFF2-40B4-BE49-F238E27FC236}">
                <a16:creationId xmlns:a16="http://schemas.microsoft.com/office/drawing/2014/main" id="{BE620374-17D9-582F-4325-BD08BFA4BB0B}"/>
              </a:ext>
            </a:extLst>
          </p:cNvPr>
          <p:cNvPicPr>
            <a:picLocks noChangeAspect="1"/>
          </p:cNvPicPr>
          <p:nvPr/>
        </p:nvPicPr>
        <p:blipFill>
          <a:blip r:embed="rId3"/>
          <a:stretch>
            <a:fillRect/>
          </a:stretch>
        </p:blipFill>
        <p:spPr>
          <a:xfrm>
            <a:off x="722541" y="2647950"/>
            <a:ext cx="3701794" cy="2086181"/>
          </a:xfrm>
          <a:prstGeom prst="rect">
            <a:avLst/>
          </a:prstGeom>
          <a:ln>
            <a:solidFill>
              <a:schemeClr val="tx1">
                <a:lumMod val="75000"/>
                <a:lumOff val="25000"/>
              </a:schemeClr>
            </a:solidFill>
          </a:ln>
        </p:spPr>
      </p:pic>
      <p:pic>
        <p:nvPicPr>
          <p:cNvPr id="9" name="Picture 8" descr="Chart, pie chart&#10;&#10;Description automatically generated">
            <a:extLst>
              <a:ext uri="{FF2B5EF4-FFF2-40B4-BE49-F238E27FC236}">
                <a16:creationId xmlns:a16="http://schemas.microsoft.com/office/drawing/2014/main" id="{A5E165D4-E120-73B8-0E15-EEEC592E29DB}"/>
              </a:ext>
            </a:extLst>
          </p:cNvPr>
          <p:cNvPicPr>
            <a:picLocks noChangeAspect="1"/>
          </p:cNvPicPr>
          <p:nvPr/>
        </p:nvPicPr>
        <p:blipFill>
          <a:blip r:embed="rId4"/>
          <a:stretch>
            <a:fillRect/>
          </a:stretch>
        </p:blipFill>
        <p:spPr>
          <a:xfrm>
            <a:off x="4737864" y="2647950"/>
            <a:ext cx="3701794" cy="2079660"/>
          </a:xfrm>
          <a:prstGeom prst="rect">
            <a:avLst/>
          </a:prstGeom>
          <a:ln>
            <a:solidFill>
              <a:schemeClr val="tx1">
                <a:lumMod val="75000"/>
                <a:lumOff val="25000"/>
              </a:schemeClr>
            </a:solidFill>
          </a:ln>
        </p:spPr>
      </p:pic>
    </p:spTree>
    <p:extLst>
      <p:ext uri="{BB962C8B-B14F-4D97-AF65-F5344CB8AC3E}">
        <p14:creationId xmlns:p14="http://schemas.microsoft.com/office/powerpoint/2010/main" val="1461702486"/>
      </p:ext>
    </p:extLst>
  </p:cSld>
  <p:clrMapOvr>
    <a:masterClrMapping/>
  </p:clrMapOvr>
</p:sld>
</file>

<file path=ppt/theme/theme1.xml><?xml version="1.0" encoding="utf-8"?>
<a:theme xmlns:a="http://schemas.openxmlformats.org/drawingml/2006/main" name="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1211</Words>
  <Application>Microsoft Office PowerPoint</Application>
  <PresentationFormat>Apresentação na tela (16:9)</PresentationFormat>
  <Paragraphs>115</Paragraphs>
  <Slides>18</Slides>
  <Notes>18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Montserrat</vt:lpstr>
      <vt:lpstr>Mukta ExtraBold</vt:lpstr>
      <vt:lpstr>Open Sans</vt:lpstr>
      <vt:lpstr>Lexend Deca Light</vt:lpstr>
      <vt:lpstr>Arial</vt:lpstr>
      <vt:lpstr>Roboto</vt:lpstr>
      <vt:lpstr>Yellow E-Wallet Project Proposal by Slidesgo</vt:lpstr>
      <vt:lpstr>Pet Care</vt:lpstr>
      <vt:lpstr>Tópicos</vt:lpstr>
      <vt:lpstr>Ellen</vt:lpstr>
      <vt:lpstr>Empresas</vt:lpstr>
      <vt:lpstr>Identidade Visual das Empresas</vt:lpstr>
      <vt:lpstr>Pesquisa de Campo</vt:lpstr>
      <vt:lpstr>Pesquisa de Campo</vt:lpstr>
      <vt:lpstr>Apresentação do PowerPoint</vt:lpstr>
      <vt:lpstr>Apresentação do PowerPoint</vt:lpstr>
      <vt:lpstr>Apresentação do PowerPoint</vt:lpstr>
      <vt:lpstr>Apresentação do PowerPoint</vt:lpstr>
      <vt:lpstr>Escopo</vt:lpstr>
      <vt:lpstr>Aplicação Mobile (Android)</vt:lpstr>
      <vt:lpstr>Aplicação Mobile (Android)</vt:lpstr>
      <vt:lpstr>Aplicação Web</vt:lpstr>
      <vt:lpstr>Aplicação Desktop</vt:lpstr>
      <vt:lpstr>Mockup</vt:lpstr>
      <vt:lpstr>Obrigada!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E-Wallet Pro</dc:title>
  <cp:lastModifiedBy>Lab_ETESP</cp:lastModifiedBy>
  <cp:revision>111</cp:revision>
  <dcterms:modified xsi:type="dcterms:W3CDTF">2023-04-04T16:30:06Z</dcterms:modified>
</cp:coreProperties>
</file>