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94" r:id="rId3"/>
    <p:sldId id="266" r:id="rId4"/>
    <p:sldId id="258" r:id="rId5"/>
    <p:sldId id="290" r:id="rId6"/>
    <p:sldId id="259" r:id="rId7"/>
    <p:sldId id="291" r:id="rId8"/>
    <p:sldId id="261" r:id="rId9"/>
    <p:sldId id="262" r:id="rId10"/>
    <p:sldId id="260" r:id="rId11"/>
    <p:sldId id="292" r:id="rId12"/>
    <p:sldId id="263" r:id="rId13"/>
    <p:sldId id="296" r:id="rId14"/>
    <p:sldId id="264" r:id="rId15"/>
    <p:sldId id="295" r:id="rId16"/>
    <p:sldId id="265" r:id="rId17"/>
    <p:sldId id="297" r:id="rId18"/>
    <p:sldId id="302" r:id="rId19"/>
    <p:sldId id="298" r:id="rId20"/>
    <p:sldId id="269" r:id="rId21"/>
    <p:sldId id="299" r:id="rId22"/>
    <p:sldId id="267" r:id="rId23"/>
    <p:sldId id="293" r:id="rId24"/>
    <p:sldId id="268" r:id="rId25"/>
    <p:sldId id="271" r:id="rId26"/>
    <p:sldId id="270" r:id="rId27"/>
    <p:sldId id="300" r:id="rId28"/>
    <p:sldId id="30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DBB2-DA9E-4BD2-8B96-8EC01E7455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DD67-3620-444A-9036-FBFF7E09F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CDDD-4D09-4325-AAB0-6994F1F6DF1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DD3F-BD74-4592-AD62-EE2B5668FD20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F4C0-6C3B-434E-8985-3FE9D841DE33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1BB-66D8-48C6-B3E9-6A3294BF66E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3CC-F374-49ED-BC21-1BB4999D5F2E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7D26-52FD-4F8B-A666-74BD5B15A815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872-871E-4FDD-8A7D-7FE20CE0BA1B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DBA7-4590-4B3F-9648-242176767EE1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152-7537-437A-A378-7721DD277177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C14-934D-407B-B570-0E213EE4537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66C-B1E3-4331-B998-C4FF86A0CB73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A2C-8EF1-43AA-B62A-10066E0BC334}" type="datetime1">
              <a:rPr lang="hu-HU" smtClean="0"/>
              <a:t>2024. 03. 06.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3EF-6E48-4FBF-BF52-EDA576793409}" type="datetime1">
              <a:rPr lang="hu-HU" smtClean="0"/>
              <a:t>2024. 03. 06.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664-E444-4E6A-8753-FD95071F0340}" type="datetime1">
              <a:rPr lang="hu-HU" smtClean="0"/>
              <a:t>2024. 03. 06.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1FA1-9B59-48DD-966B-1E37F582F694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CCCA80-C6B6-4458-B564-7F77D293528D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65D15B-46DF-4FB3-ABD2-924E8F02A47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eyl/html-portfolio/tree/main" TargetMode="External"/><Relationship Id="rId2" Type="http://schemas.openxmlformats.org/officeDocument/2006/relationships/hyperlink" Target="https://gereyl.github.io/html-portfol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ell.udemy.com/course/the-complete-web-development-bootcamp/learn/lecture/12638830#overvie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2369D-5382-A0A7-51AF-3D458794A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Webfejlesztés alapjai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DD0F7E-4FB6-7854-DC8D-91F5C700D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0A2E91-FFED-B474-82B4-F28AB29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3B9-A6B8-4212-9644-1927E84D6641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9B8D1-CD89-E501-4BF0-1D26DE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2311D-2DE0-8AF2-691B-06A4D27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262C-2A07-F6CB-1B1B-6DAE8963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F72FA-16DD-96B0-8167-659E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1DC70-64BE-5FDC-F1EA-7747204F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1656"/>
            <a:ext cx="9905998" cy="3124201"/>
          </a:xfrm>
        </p:spPr>
        <p:txBody>
          <a:bodyPr/>
          <a:lstStyle/>
          <a:p>
            <a:r>
              <a:rPr lang="hu-HU" dirty="0"/>
              <a:t>JavaScript </a:t>
            </a:r>
            <a:r>
              <a:rPr lang="hu-HU" dirty="0" err="1"/>
              <a:t>kódót</a:t>
            </a:r>
            <a:r>
              <a:rPr lang="hu-HU" dirty="0"/>
              <a:t> tartalmaz</a:t>
            </a:r>
          </a:p>
          <a:p>
            <a:r>
              <a:rPr lang="hu-HU" dirty="0"/>
              <a:t>A weboldalak interaktív műveleteinek és viselkedésének vezérlésére használják</a:t>
            </a:r>
          </a:p>
          <a:p>
            <a:r>
              <a:rPr lang="hu-HU" dirty="0"/>
              <a:t>Segítségével lehet dinamikusan manipulálni a HTML tartalmat</a:t>
            </a:r>
          </a:p>
          <a:p>
            <a:pPr lvl="1"/>
            <a:r>
              <a:rPr lang="hu-HU" dirty="0"/>
              <a:t>Reagálni felhasználó interakciókra, lekérdezni vagy módosítani adatokat</a:t>
            </a:r>
          </a:p>
          <a:p>
            <a:pPr lvl="1"/>
            <a:r>
              <a:rPr lang="hu-HU" dirty="0"/>
              <a:t>Valamint egyéb funkciókat adni a weboldalhoz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54A393-7820-1D7C-AC5B-B941A44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A6E2-0A09-4E2A-B8A1-92B5B68CF3CF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0123B3-9BA4-6E68-D5B4-5A385EE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6BDE8-91CE-0F51-82A5-4198E5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11D-E9C8-19E7-0803-FBF432CD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B5FD-53F8-2576-EB8C-F0A8880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84C45-D861-DB3E-0977-4A311EE7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A JavaScript fájlunkat továbbra a böngésző fogja értelmezni és futtatni, emiatt nem lehet a backend oldalhoz sorolni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62B836-6FAD-A26B-556E-6F66875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E5E0-A0E5-4712-AC71-8FC7E1A1C62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CE7CD-DA5C-B26E-E008-42E2C53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03D443-5AA4-E9EC-CA25-33F80A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9349-DCD1-1A47-2C8D-13C35B55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71E21-64B0-96F6-7DDE-0D13914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9748A-DCAD-505D-3FEB-FC65BB40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401387"/>
          </a:xfrm>
        </p:spPr>
        <p:txBody>
          <a:bodyPr>
            <a:normAutofit/>
          </a:bodyPr>
          <a:lstStyle/>
          <a:p>
            <a:r>
              <a:rPr lang="hu-HU" dirty="0"/>
              <a:t>JavaScript-re épül, egy olyan eszköz, amely lehetővé teszi a kód futtatását a szerver oldalon (</a:t>
            </a: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enviroment</a:t>
            </a:r>
            <a:r>
              <a:rPr lang="hu-HU" dirty="0"/>
              <a:t>)</a:t>
            </a:r>
          </a:p>
          <a:p>
            <a:r>
              <a:rPr lang="hu-HU" dirty="0"/>
              <a:t>Lehetővé teszi:</a:t>
            </a:r>
          </a:p>
          <a:p>
            <a:pPr lvl="1"/>
            <a:r>
              <a:rPr lang="hu-HU" dirty="0"/>
              <a:t>Webes alkalmazások fejlesztését</a:t>
            </a:r>
          </a:p>
          <a:p>
            <a:pPr lvl="1"/>
            <a:r>
              <a:rPr lang="hu-HU" dirty="0"/>
              <a:t>Adatbázis műveleteket</a:t>
            </a:r>
          </a:p>
          <a:p>
            <a:pPr lvl="1"/>
            <a:r>
              <a:rPr lang="hu-HU" dirty="0"/>
              <a:t>Kliens-szerver kommunikációt</a:t>
            </a:r>
          </a:p>
          <a:p>
            <a:pPr lvl="1"/>
            <a:r>
              <a:rPr lang="hu-HU" dirty="0" err="1"/>
              <a:t>Mikroszolgáltatások</a:t>
            </a:r>
            <a:r>
              <a:rPr lang="hu-HU" dirty="0"/>
              <a:t> használatát</a:t>
            </a:r>
          </a:p>
          <a:p>
            <a:pPr lvl="1"/>
            <a:r>
              <a:rPr lang="hu-HU" dirty="0"/>
              <a:t>Webes szerverek és alkalmazások futtatását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163CDB-53EE-5AEC-E2F9-568036C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D76B-5E97-42F4-BE1C-F97FC8519DE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C4F55-DA72-4D4A-B2E7-0063D1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04DCE3-8A95-F086-BB9F-8A8B794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45356-78EA-26D7-5D01-EB4E931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9D51B0-B219-D290-1320-7BBA0A5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5611726" cy="3124201"/>
          </a:xfrm>
        </p:spPr>
        <p:txBody>
          <a:bodyPr/>
          <a:lstStyle/>
          <a:p>
            <a:r>
              <a:rPr lang="hu-HU" dirty="0"/>
              <a:t>Telepítés, és a szükséges </a:t>
            </a:r>
            <a:r>
              <a:rPr lang="hu-HU" dirty="0" err="1"/>
              <a:t>packagek</a:t>
            </a:r>
            <a:r>
              <a:rPr lang="hu-HU" dirty="0"/>
              <a:t> telepítése után, már lehetőségünk van, saját szerver futtatására is a segítségével</a:t>
            </a:r>
          </a:p>
          <a:p>
            <a:r>
              <a:rPr lang="hu-HU" dirty="0"/>
              <a:t>Ez a </a:t>
            </a:r>
            <a:r>
              <a:rPr lang="hu-HU" dirty="0" err="1"/>
              <a:t>Githubon</a:t>
            </a:r>
            <a:r>
              <a:rPr lang="hu-HU" dirty="0"/>
              <a:t> </a:t>
            </a:r>
            <a:r>
              <a:rPr lang="hu-HU" dirty="0" err="1"/>
              <a:t>hostolt</a:t>
            </a:r>
            <a:r>
              <a:rPr lang="hu-HU" dirty="0"/>
              <a:t> weblap-</a:t>
            </a:r>
            <a:r>
              <a:rPr lang="hu-HU" dirty="0" err="1"/>
              <a:t>ba</a:t>
            </a:r>
            <a:r>
              <a:rPr lang="hu-HU" dirty="0"/>
              <a:t> már nincs beépítve</a:t>
            </a:r>
          </a:p>
          <a:p>
            <a:r>
              <a:rPr lang="hu-HU" dirty="0"/>
              <a:t>Már nevezhetjük a projektünk backendjének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FA7019-7790-F96F-4788-ECAD8D8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F1C7C-A447-C456-EF17-2ED6185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C1B72-FCC4-F696-12D7-26827EE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13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D267-E6BE-AECE-D3C0-605F52BB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0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EC-C897-3F92-CD89-544F8FE4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6B11F-20AD-3C76-E8FB-B5EFF77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F5273-EE30-A057-CCD5-85B0E435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89" y="2124163"/>
            <a:ext cx="9905998" cy="3124201"/>
          </a:xfrm>
        </p:spPr>
        <p:txBody>
          <a:bodyPr/>
          <a:lstStyle/>
          <a:p>
            <a:r>
              <a:rPr lang="hu-HU" dirty="0"/>
              <a:t>JavaScript alapú keretrendszer</a:t>
            </a:r>
          </a:p>
          <a:p>
            <a:r>
              <a:rPr lang="hu-HU" dirty="0"/>
              <a:t>Segédfunkciókat tartalmaz a  node.js számára:</a:t>
            </a:r>
          </a:p>
          <a:p>
            <a:pPr lvl="1"/>
            <a:r>
              <a:rPr lang="hu-HU" dirty="0"/>
              <a:t>Könnyebb olvashatóság</a:t>
            </a:r>
          </a:p>
          <a:p>
            <a:pPr lvl="1"/>
            <a:r>
              <a:rPr lang="hu-HU" dirty="0"/>
              <a:t>Kevesebb kód</a:t>
            </a:r>
          </a:p>
          <a:p>
            <a:pPr lvl="1"/>
            <a:r>
              <a:rPr lang="hu-HU" dirty="0" err="1"/>
              <a:t>Middleware</a:t>
            </a:r>
            <a:r>
              <a:rPr lang="hu-HU" dirty="0"/>
              <a:t> kezelés</a:t>
            </a:r>
          </a:p>
          <a:p>
            <a:r>
              <a:rPr lang="hu-HU" dirty="0"/>
              <a:t>Legelterjedtebb </a:t>
            </a:r>
            <a:r>
              <a:rPr lang="hu-HU" dirty="0" err="1"/>
              <a:t>js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25338C-DB5F-8DA5-920D-8E2C06F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F9F-0DD8-4A19-A096-18518C94C96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D932C-37A3-CD38-4579-47EF5C8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60D9B8-C0D5-3A2C-99B8-241BA90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47C4C-F141-9146-56C0-57DC4B7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Middleware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13D5C-4CED-1983-A039-24EB621E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Front- és backend közt helyezkedik el logikailag</a:t>
            </a:r>
          </a:p>
          <a:p>
            <a:r>
              <a:rPr lang="hu-HU" dirty="0"/>
              <a:t>Segítségével manipulálhatni, ellenőrizni lehet a bejövő kéréseket, és a kimenő válaszokat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hitelesítési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 err="1"/>
              <a:t>Logolás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8F9931-50D0-D65D-7177-9E25DE20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1979AA-089F-D262-F0EC-E83E93C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FE2DA-201E-9363-A80A-E89BA5F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8BB1-983A-B569-86EE-540B31C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FD0BD-9081-BBB5-97CF-4604E99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CB5C00-5730-D7B1-D60A-36122D0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413"/>
            <a:ext cx="5863396" cy="3942607"/>
          </a:xfrm>
        </p:spPr>
        <p:txBody>
          <a:bodyPr/>
          <a:lstStyle/>
          <a:p>
            <a:r>
              <a:rPr lang="hu-HU" dirty="0"/>
              <a:t>Dinamikus tartalom generálásra használják</a:t>
            </a:r>
          </a:p>
          <a:p>
            <a:r>
              <a:rPr lang="hu-HU" dirty="0"/>
              <a:t>Könnyebbé teszi a fejlesztést, karbantartást, kódolást</a:t>
            </a:r>
          </a:p>
          <a:p>
            <a:r>
              <a:rPr lang="hu-HU" dirty="0"/>
              <a:t>Elősegíti a jobb strukturálást modularitást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7CC6A3-BC16-E57C-FF83-DD532CB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999-B6F9-4D04-B13B-6E303EAC2D4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2562AB-BEB7-F327-4538-BE93CC4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0FC44-7621-D457-F46D-63E0D78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16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8EB8E5-6572-4C14-9429-B813665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1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2187C-6887-25B8-01B7-0F1FC2E3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FB084-C32B-B87A-68C1-F97B1AEA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6586"/>
            <a:ext cx="9905998" cy="3124201"/>
          </a:xfrm>
        </p:spPr>
        <p:txBody>
          <a:bodyPr/>
          <a:lstStyle/>
          <a:p>
            <a:r>
              <a:rPr lang="hu-HU" dirty="0"/>
              <a:t>HTML struktúrát segít felépíteni, benne JavaScript logikával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BEC4AE-FE58-9FB5-C634-D099FBB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3C0BCA-891E-010B-71A3-B212B4A9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0BDC8-851E-5991-68EC-8C4314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17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4F9D2D6-AD49-F15D-F660-CABD1915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78" y="2530040"/>
            <a:ext cx="3251367" cy="30503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86C1417-3391-952A-D0FC-13D73052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99" y="2509529"/>
            <a:ext cx="3251368" cy="30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58DEB-264A-D9AF-0037-F9C0C76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22DF43C-71BE-1279-4889-5BF68FCE1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616" y="1902321"/>
            <a:ext cx="4957591" cy="3980954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A9E768BF-C4F2-DFC5-8648-7359755C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F78FB4-4107-12B2-C01F-C188C13B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1FF64D-3A05-5947-4C9A-D22F58A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05A088-302D-F0C6-7A5C-E62D1C0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F5A61B-21ED-B5D3-5345-D323A3DA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r>
              <a:rPr lang="hu-HU" dirty="0"/>
              <a:t>Különböző szoftverek között kommunikációt tesznek lehetővé</a:t>
            </a:r>
          </a:p>
          <a:p>
            <a:r>
              <a:rPr lang="hu-HU" dirty="0"/>
              <a:t>Meghatározzák hogyan lehet más programoknak hozzáférni a szolgáltatásokhoz, funkciókhoz</a:t>
            </a:r>
          </a:p>
          <a:p>
            <a:r>
              <a:rPr lang="hu-HU" dirty="0"/>
              <a:t>Példa: időjárás alapján jelenítünk meg egy ikont a weblapunkon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28E435-8731-C5DE-0173-1B614D0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865E69-1BF3-0635-72AF-EE0FCA4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EFD515-9649-ECFF-7667-5D73C873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C5352-52DC-06F3-1C55-3C1DAF2F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3DEEA-3028-E935-926E-1611D968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https://gereyl.github.io/html-portfolio/index.html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https://github.com/gereyl/html-portfolio/tree/main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https://icell.udemy.com/course/the-complete-web-development-bootcamp/learn/lecture/12638830#overview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2F93E-EB1A-10DF-EDFE-3655DC1A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AB1C3-B542-A0E6-2ED1-425DEC9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2990DD-F282-006D-DB16-CB7AA32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CD1-CE58-8742-FB7A-24005329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E74F-2F7C-A32A-BC8D-E2766F2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D1AA0-C069-6881-0525-392206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5762"/>
            <a:ext cx="9905998" cy="3124201"/>
          </a:xfrm>
        </p:spPr>
        <p:txBody>
          <a:bodyPr/>
          <a:lstStyle/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alapján van felépítve, és arra szolgál, hogy adatot tudjunk továbbítani</a:t>
            </a:r>
          </a:p>
          <a:p>
            <a:r>
              <a:rPr lang="en-US" dirty="0"/>
              <a:t>https://jsonviewer.stack.hu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2F4D84-0188-0E8A-BDAC-B0A97EA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BF3-2DD5-4223-B860-0E40CABDF328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EF511-4831-0F6F-5EF9-89A0812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4CCEF-916C-94D2-9994-CCCF01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DBFE41-E710-C92A-73A7-3265D561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6C37CDD-164B-AAD8-FC24-D4B44C01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31" y="2127516"/>
            <a:ext cx="5356275" cy="3409217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58932CE-525C-C357-A28B-E534C21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537F3A-4675-DE3A-4B2B-A63634B5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9603FA-45E0-2360-4D46-5925172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21</a:t>
            </a:fld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7270C70-B966-A6E0-A2B3-9B80BA5E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47" y="2807936"/>
            <a:ext cx="3957664" cy="2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B7C8-8124-540B-898E-7030A173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269F-9E98-A675-0B9B-49206F0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BCEC3-B600-629B-2DF2-93CD0F1A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8493"/>
            <a:ext cx="9905998" cy="3124201"/>
          </a:xfrm>
        </p:spPr>
        <p:txBody>
          <a:bodyPr/>
          <a:lstStyle/>
          <a:p>
            <a:r>
              <a:rPr lang="hu-HU" dirty="0" err="1"/>
              <a:t>GraphQL</a:t>
            </a:r>
            <a:endParaRPr lang="hu-HU" dirty="0"/>
          </a:p>
          <a:p>
            <a:r>
              <a:rPr lang="hu-HU" dirty="0"/>
              <a:t>SOAP</a:t>
            </a:r>
          </a:p>
          <a:p>
            <a:r>
              <a:rPr lang="hu-HU" b="1" dirty="0"/>
              <a:t>REST:API</a:t>
            </a:r>
          </a:p>
          <a:p>
            <a:r>
              <a:rPr lang="hu-HU" dirty="0" err="1"/>
              <a:t>gRPC</a:t>
            </a:r>
            <a:endParaRPr lang="hu-HU" dirty="0"/>
          </a:p>
          <a:p>
            <a:r>
              <a:rPr lang="hu-HU" dirty="0" err="1"/>
              <a:t>Architectureal</a:t>
            </a:r>
            <a:r>
              <a:rPr lang="hu-HU" dirty="0"/>
              <a:t> </a:t>
            </a:r>
            <a:r>
              <a:rPr lang="hu-HU" dirty="0" err="1"/>
              <a:t>styles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D3465-D56C-31D8-85C2-0CD0E73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01D-94D0-4555-86CB-29291917B8C5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711FA-79CF-332A-D5B8-F01B1CB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0932C7-80DC-6424-13A9-D3F9700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C9A4-4035-AE6A-96C1-80F3948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REST:API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7343B-4444-7FDD-2E35-74B8F9F0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API</a:t>
            </a:r>
          </a:p>
          <a:p>
            <a:r>
              <a:rPr lang="hu-HU" dirty="0"/>
              <a:t>Mitől lesz egy </a:t>
            </a:r>
            <a:r>
              <a:rPr lang="hu-HU" dirty="0" err="1"/>
              <a:t>api</a:t>
            </a:r>
            <a:r>
              <a:rPr lang="hu-HU" dirty="0"/>
              <a:t> </a:t>
            </a:r>
            <a:r>
              <a:rPr lang="hu-HU" dirty="0" err="1"/>
              <a:t>restful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Állapotmentesség</a:t>
            </a:r>
          </a:p>
          <a:p>
            <a:pPr lvl="1"/>
            <a:r>
              <a:rPr lang="hu-HU" dirty="0"/>
              <a:t>Erőforrások</a:t>
            </a:r>
          </a:p>
          <a:p>
            <a:pPr lvl="1"/>
            <a:r>
              <a:rPr lang="hu-HU" dirty="0"/>
              <a:t>Egységes interfész</a:t>
            </a:r>
          </a:p>
          <a:p>
            <a:pPr lvl="1"/>
            <a:r>
              <a:rPr lang="hu-HU" dirty="0"/>
              <a:t>Reprezentáció</a:t>
            </a:r>
          </a:p>
          <a:p>
            <a:pPr lvl="1"/>
            <a:r>
              <a:rPr lang="hu-HU" dirty="0" err="1"/>
              <a:t>Hipermedia</a:t>
            </a:r>
            <a:r>
              <a:rPr lang="hu-HU" dirty="0"/>
              <a:t> vezérlés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C64D9-B130-ED47-8E25-075AE1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03-ECC8-469B-9ACB-426E3EC72F44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06D153-B07A-350B-0DAE-66F672AA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2A935-86C1-79B5-29E7-E8C831D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4851-6A58-8226-D38E-54825095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0C0E7-A7AA-CFCA-BB6A-F3A62BE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requests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C7A0A-8ED4-CD5C-2DD2-6B6EBE8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Get</a:t>
            </a:r>
            <a:r>
              <a:rPr lang="hu-HU" dirty="0"/>
              <a:t>, post, </a:t>
            </a:r>
            <a:r>
              <a:rPr lang="hu-HU" dirty="0" err="1"/>
              <a:t>put</a:t>
            </a:r>
            <a:r>
              <a:rPr lang="hu-HU" dirty="0"/>
              <a:t>, </a:t>
            </a:r>
            <a:r>
              <a:rPr lang="hu-HU" dirty="0" err="1"/>
              <a:t>delete</a:t>
            </a:r>
            <a:endParaRPr lang="hu-HU" dirty="0"/>
          </a:p>
          <a:p>
            <a:r>
              <a:rPr lang="hu-HU" dirty="0"/>
              <a:t>Minden kérés más végpontot hív meg</a:t>
            </a:r>
          </a:p>
          <a:p>
            <a:r>
              <a:rPr lang="hu-HU" dirty="0"/>
              <a:t>A kérések általában tartalmaznak további információkat is a kéréssel kapcsolatban:</a:t>
            </a:r>
          </a:p>
          <a:p>
            <a:pPr lvl="1"/>
            <a:r>
              <a:rPr lang="hu-HU" dirty="0"/>
              <a:t>Fejléc információk (</a:t>
            </a:r>
            <a:r>
              <a:rPr lang="hu-HU" dirty="0" err="1"/>
              <a:t>headers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Paramétereket (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kérés törzsét (body)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5DCBD-2318-AF14-736E-E0CAAA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A25-FD19-4ECC-8F38-B0CD4CBEFDF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EC1BF5-27A6-9CE5-F0E2-186BD92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7CF1-478D-3E68-75B2-A8C02D7A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CD7D-D07D-9AC0-509D-831BC612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E33C-09DE-F9BC-2A41-51CC0D1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Rest:api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25A4AFA-734A-B113-CD66-ECBF40F1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146" y="2514600"/>
            <a:ext cx="7435566" cy="228163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F63DCEE4-F1CD-682C-1185-E15CC1A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7EE5-0B8E-4120-BE41-69C15EC2CEA3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FC79E-C410-2CD7-F7C2-35B3EAB8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358DA5-33FD-8908-A52E-8D99982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A08-F2CD-CFF4-243E-D4CFA7F2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6B89-13EF-8C42-B550-ABC332C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5BFBF-17D3-D1D0-41F4-B323C187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Authentikáció</a:t>
            </a:r>
            <a:r>
              <a:rPr lang="hu-HU" dirty="0"/>
              <a:t> nélkül</a:t>
            </a:r>
          </a:p>
          <a:p>
            <a:r>
              <a:rPr lang="hu-HU" dirty="0"/>
              <a:t>Felhasználónév jelszó</a:t>
            </a:r>
          </a:p>
          <a:p>
            <a:r>
              <a:rPr lang="hu-HU" dirty="0"/>
              <a:t>API kulcsok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1E0AD-A22A-50AF-234C-BDA16DB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7F5-76D8-4C4D-9F61-61FEE3D9FD04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5FC713-C5EF-43D6-7448-84E76DAE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EBFEC3-7971-F058-3D4E-57ADE3F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D1FC81-3A96-503F-EE37-5805D89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F3E44-87E8-B51B-4FA0-BA821C8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Api</a:t>
            </a:r>
            <a:r>
              <a:rPr lang="hu-HU" dirty="0"/>
              <a:t> kulcsok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api</a:t>
            </a:r>
            <a:r>
              <a:rPr lang="hu-HU" dirty="0"/>
              <a:t> kulcsok általában statikusak, nem változnak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tokenek</a:t>
            </a:r>
            <a:r>
              <a:rPr lang="hu-HU" dirty="0"/>
              <a:t> lejárhatnak, és különféle engedélyeket, vagy jogosultságokat adhatnak a klienseknek</a:t>
            </a:r>
          </a:p>
          <a:p>
            <a:r>
              <a:rPr lang="hu-HU" dirty="0"/>
              <a:t>Összességében, az </a:t>
            </a:r>
            <a:r>
              <a:rPr lang="hu-HU" dirty="0" err="1"/>
              <a:t>api</a:t>
            </a:r>
            <a:r>
              <a:rPr lang="hu-HU" dirty="0"/>
              <a:t> kulcsok használata általában gyorsabb, és egyszerűbb, míg a </a:t>
            </a:r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r>
              <a:rPr lang="hu-HU" dirty="0"/>
              <a:t> nagyobb biztonságot és rugalmasságot biztosít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6909E8-B5DD-43E7-459C-1E4E4C08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A61B31-B95F-CBC1-C9F0-1E987E27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B41744-D210-AC40-A043-71391BA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8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A0AD6-69ED-806F-5651-2F9D37A9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0C4725-8B04-6608-F9F7-ECDAF6FD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0F09E2-C4E4-BFC2-CC16-240D499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AA5BF-D843-14BA-8D44-1549FEE1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0B1F7-46FB-A7FB-E507-2AC5D7C1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28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284D6CA-C9E9-8806-BE5A-D4CE5182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1" y="2666999"/>
            <a:ext cx="548640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EC10-3444-8787-AE55-37465F6B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52702-3C4B-0397-785F-67994AC4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76" y="2476500"/>
            <a:ext cx="9905998" cy="1905000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E0997-750B-A7EF-E4D8-E4A0A6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BE7-2F06-4267-A1FB-1558A7BBAB6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C0C5F-C8B9-61D9-441E-64060F8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FE9EE4-13DF-A4C7-BFD4-EE2DB4BC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113A-B9BE-27A3-1906-E67A29B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76A7D-16BF-9C4C-806B-F6D32BA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E67F5-B445-4671-3FB5-430BABEB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830" y="1562100"/>
            <a:ext cx="9905998" cy="3124201"/>
          </a:xfrm>
        </p:spPr>
        <p:txBody>
          <a:bodyPr/>
          <a:lstStyle/>
          <a:p>
            <a:r>
              <a:rPr lang="hu-HU" dirty="0"/>
              <a:t>Lehetőséget teremt </a:t>
            </a:r>
            <a:r>
              <a:rPr lang="hu-HU" dirty="0" err="1"/>
              <a:t>hostolni</a:t>
            </a:r>
            <a:r>
              <a:rPr lang="hu-HU" dirty="0"/>
              <a:t> weblapot ingyenesen</a:t>
            </a:r>
          </a:p>
          <a:p>
            <a:r>
              <a:rPr lang="hu-HU" dirty="0"/>
              <a:t>Korábban volt róla előadás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32E8E-037B-0C7F-4AC3-EB36FDB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1B4-80D5-44DE-A7EE-0D0C4A06CAFB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06CCC-1B15-DD9E-3E1C-E2DC11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6B534-D7F0-0E8A-4F20-715F83C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3BA31-C345-C4F0-821C-7F88AF3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511F-18AB-1711-0EBB-D7640B2D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3326"/>
            <a:ext cx="9905998" cy="3124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Weboldal strukturált tartalmát és formázását tartalmazza</a:t>
            </a:r>
          </a:p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Ezek lehetnek: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Gombok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Hivatkozások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Szöveg</a:t>
            </a:r>
          </a:p>
          <a:p>
            <a:pPr lvl="1"/>
            <a:r>
              <a:rPr lang="hu-HU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stb</a:t>
            </a:r>
            <a:endParaRPr lang="hu-H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F66B6-4266-7F30-4F64-40585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ECDD-3C13-4CE3-9CDC-D4FABA4A0D44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20298B-C5E9-FE31-699B-DCB2F76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62040-2D88-668E-EDD7-F15D19B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0E5-8214-4396-7C16-8B6933A0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98EC4-07ED-C7EC-4A89-BBE6096D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F402-9365-BB9A-7922-90D4EBEF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8275"/>
            <a:ext cx="9905998" cy="3124201"/>
          </a:xfrm>
        </p:spPr>
        <p:txBody>
          <a:bodyPr/>
          <a:lstStyle/>
          <a:p>
            <a:r>
              <a:rPr lang="hu-HU" dirty="0"/>
              <a:t>A böngészők ezt a fájlt értelmezik, és megjelenítik a tartalmát a felhasználónak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930AD-3EFA-00B8-0FFB-62D5E71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95A-6A61-4C74-81F8-07C57DD7980B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AD720-8830-DB41-7B90-1EB29C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E4907-37AA-32B8-AF1F-258A01A9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5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633CAAB-D515-9DFA-4389-64BE0941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5" y="2643249"/>
            <a:ext cx="5010124" cy="3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C85CB-B4BA-1236-B80F-C1A8382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3F0-C5FF-AB6C-39CE-6F7EFD5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0104"/>
            <a:ext cx="9905998" cy="3124201"/>
          </a:xfrm>
        </p:spPr>
        <p:txBody>
          <a:bodyPr/>
          <a:lstStyle/>
          <a:p>
            <a:r>
              <a:rPr lang="hu-HU" dirty="0"/>
              <a:t>Stílusinformációt tartalmaz a weboldalhoz</a:t>
            </a:r>
          </a:p>
          <a:p>
            <a:r>
              <a:rPr lang="hu-HU" dirty="0"/>
              <a:t>Segítségével lehet megadni a weboldalak kinézetét és formázását</a:t>
            </a:r>
          </a:p>
          <a:p>
            <a:pPr lvl="1"/>
            <a:r>
              <a:rPr lang="hu-HU" dirty="0"/>
              <a:t>Szöveg stílusát, méretét, színét, elrendezését</a:t>
            </a:r>
          </a:p>
          <a:p>
            <a:pPr lvl="1"/>
            <a:r>
              <a:rPr lang="hu-HU" dirty="0"/>
              <a:t>Képek és egyéb elemek tulajdonságait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BE3507-C778-71DF-27E1-CA8486D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30B-894B-4C2A-8BD4-7E9BA459AB5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43A54-75F7-C2D3-10D9-1D03451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EB12D-2D78-F0AD-4953-658B111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1C5E-71AE-FC45-49DC-F353B374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836CE-987F-4C1D-FEA3-987EB8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5B41-CA4D-DFF2-1B2E-BA757F5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3653"/>
            <a:ext cx="5032886" cy="4788365"/>
          </a:xfrm>
        </p:spPr>
        <p:txBody>
          <a:bodyPr/>
          <a:lstStyle/>
          <a:p>
            <a:r>
              <a:rPr lang="hu-HU" dirty="0"/>
              <a:t>Létrehozhatunk osztályokat benne, így nem kell minden elem tulajdonságát külön megadni, csak az adott osztályhoz kell rendelnünk az elemünket a HTML fájlban</a:t>
            </a:r>
          </a:p>
          <a:p>
            <a:r>
              <a:rPr lang="hu-HU" dirty="0"/>
              <a:t>Egy elemet több osztályhoz is hozzárendelhetünk</a:t>
            </a:r>
          </a:p>
          <a:p>
            <a:r>
              <a:rPr lang="hu-HU" dirty="0"/>
              <a:t>Így segítjük saját munkánk, egységes dizájn teremtve, és időt spórolva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4D85-B3DE-7276-2D7A-203534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EA4E-72A3-44D5-B536-F6A0C404CC39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A5FA9-E572-D8ED-AD61-7FCF91E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51F147-4F7B-CEDC-C939-0D6A2CA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7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EA9D4E3-E413-A0FD-7A1D-AF6C0BAE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28" y="2192220"/>
            <a:ext cx="5359055" cy="29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DA3B-EC58-CC2D-C8F9-E6264B11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D1CC6-B607-EA85-7A37-688D878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A4E8C-83C7-769E-8789-7D676BB7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</a:t>
            </a:r>
            <a:endParaRPr lang="hu-HU" dirty="0"/>
          </a:p>
          <a:p>
            <a:r>
              <a:rPr lang="hu-HU" dirty="0"/>
              <a:t>Elérhető rengeteg előre formázott elem a weblapunk felépítéséhez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07CBF3-432A-088D-0FB2-CA6FC62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E32-905A-49F3-99B8-9C09C2E87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75A48-DC22-936B-B54B-2CB7C9F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782DF-67A5-38D8-9406-1460410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87E5-3814-AFD0-9547-304277D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93D83-5052-F442-6EEC-5F6D59E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Colorhunt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9040B-CAF0-F663-8171-815390C3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https://colorhunt.co</a:t>
            </a:r>
            <a:endParaRPr lang="hu-HU" dirty="0"/>
          </a:p>
          <a:p>
            <a:r>
              <a:rPr lang="hu-HU" dirty="0"/>
              <a:t>Segítséget nyújt a design megalkotásához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6B709-4BF5-3BCF-D103-DBC16C1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9B2-AC3E-4B15-B55F-F50A00C67863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9233B-2F53-A12C-94C5-D018EE3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17759-DBA3-1B7E-93F6-FB32ACE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1015</TotalTime>
  <Words>701</Words>
  <Application>Microsoft Office PowerPoint</Application>
  <PresentationFormat>Szélesvásznú</PresentationFormat>
  <Paragraphs>204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Aptos</vt:lpstr>
      <vt:lpstr>Arial</vt:lpstr>
      <vt:lpstr>Century Gothic</vt:lpstr>
      <vt:lpstr>Szita</vt:lpstr>
      <vt:lpstr>A Webfejlesztés alapjai</vt:lpstr>
      <vt:lpstr>Linkek</vt:lpstr>
      <vt:lpstr>Github</vt:lpstr>
      <vt:lpstr>HTML </vt:lpstr>
      <vt:lpstr>HTML </vt:lpstr>
      <vt:lpstr>CSS</vt:lpstr>
      <vt:lpstr>CSS</vt:lpstr>
      <vt:lpstr>Bootstrap</vt:lpstr>
      <vt:lpstr>Colorhunt</vt:lpstr>
      <vt:lpstr>JS</vt:lpstr>
      <vt:lpstr>JS</vt:lpstr>
      <vt:lpstr>Node.js</vt:lpstr>
      <vt:lpstr>Node.js</vt:lpstr>
      <vt:lpstr>Express.js</vt:lpstr>
      <vt:lpstr>Middleware</vt:lpstr>
      <vt:lpstr>EJS</vt:lpstr>
      <vt:lpstr>EJS</vt:lpstr>
      <vt:lpstr>EJS</vt:lpstr>
      <vt:lpstr>API</vt:lpstr>
      <vt:lpstr>JSON</vt:lpstr>
      <vt:lpstr>json</vt:lpstr>
      <vt:lpstr>API</vt:lpstr>
      <vt:lpstr>REST:API</vt:lpstr>
      <vt:lpstr>API requests</vt:lpstr>
      <vt:lpstr>Rest:api</vt:lpstr>
      <vt:lpstr>API authentication</vt:lpstr>
      <vt:lpstr>API authentication</vt:lpstr>
      <vt:lpstr>A Projekt felépítése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Gergely Tóth</dc:creator>
  <cp:lastModifiedBy>Tóth Gergely</cp:lastModifiedBy>
  <cp:revision>23</cp:revision>
  <dcterms:created xsi:type="dcterms:W3CDTF">2024-03-02T13:47:06Z</dcterms:created>
  <dcterms:modified xsi:type="dcterms:W3CDTF">2024-03-06T08:40:27Z</dcterms:modified>
</cp:coreProperties>
</file>