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3"/>
  </p:notesMasterIdLst>
  <p:sldIdLst>
    <p:sldId id="256" r:id="rId2"/>
    <p:sldId id="294" r:id="rId3"/>
    <p:sldId id="258" r:id="rId4"/>
    <p:sldId id="290" r:id="rId5"/>
    <p:sldId id="259" r:id="rId6"/>
    <p:sldId id="291" r:id="rId7"/>
    <p:sldId id="261" r:id="rId8"/>
    <p:sldId id="262" r:id="rId9"/>
    <p:sldId id="260" r:id="rId10"/>
    <p:sldId id="292" r:id="rId11"/>
    <p:sldId id="263" r:id="rId12"/>
    <p:sldId id="296" r:id="rId13"/>
    <p:sldId id="264" r:id="rId14"/>
    <p:sldId id="295" r:id="rId15"/>
    <p:sldId id="265" r:id="rId16"/>
    <p:sldId id="297" r:id="rId17"/>
    <p:sldId id="266" r:id="rId18"/>
    <p:sldId id="267" r:id="rId19"/>
    <p:sldId id="293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9DBB2-DA9E-4BD2-8B96-8EC01E745535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CDD67-3620-444A-9036-FBFF7E09F8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7061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CDDD-4D09-4325-AAB0-6994F1F6DF1D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68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5DD3F-BD74-4592-AD62-EE2B5668FD20}" type="datetime1">
              <a:rPr lang="hu-HU" smtClean="0"/>
              <a:t>2024. 03. 05.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7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2F4C0-6C3B-434E-8985-3FE9D841DE33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94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B1BB-66D8-48C6-B3E9-6A3294BF66ED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45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83CC-F374-49ED-BC21-1BB4999D5F2E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06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C7D26-52FD-4F8B-A666-74BD5B15A815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018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9872-871E-4FDD-8A7D-7FE20CE0BA1B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24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DBA7-4590-4B3F-9648-242176767EE1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63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1152-7537-437A-A378-7721DD277177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9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5676-0184-4491-83BE-2E9128DA927C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57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BC14-934D-407B-B570-0E213EE45376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63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C66C-B1E3-4331-B998-C4FF86A0CB73}" type="datetime1">
              <a:rPr lang="hu-HU" smtClean="0"/>
              <a:t>2024. 03. 05.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1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A2C-8EF1-43AA-B62A-10066E0BC334}" type="datetime1">
              <a:rPr lang="hu-HU" smtClean="0"/>
              <a:t>2024. 03. 05.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43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53EF-6E48-4FBF-BF52-EDA576793409}" type="datetime1">
              <a:rPr lang="hu-HU" smtClean="0"/>
              <a:t>2024. 03. 05.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07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D664-E444-4E6A-8753-FD95071F0340}" type="datetime1">
              <a:rPr lang="hu-HU" smtClean="0"/>
              <a:t>2024. 03. 05.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32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1FA1-9B59-48DD-966B-1E37F582F694}" type="datetime1">
              <a:rPr lang="hu-HU" smtClean="0"/>
              <a:t>2024. 03. 05.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7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1ECCCA80-C6B6-4458-B564-7F77D293528D}" type="datetime1">
              <a:rPr lang="hu-HU" smtClean="0"/>
              <a:t>2024. 03. 05.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7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D65D15B-46DF-4FB3-ABD2-924E8F02A47D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59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reyl/html-portfolio/tree/main" TargetMode="External"/><Relationship Id="rId2" Type="http://schemas.openxmlformats.org/officeDocument/2006/relationships/hyperlink" Target="https://gereyl.github.io/html-portfolio/index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olorhunt.c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E2369D-5382-A0A7-51AF-3D458794AE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 Webfejlesztés alapjai</a:t>
            </a:r>
            <a:endParaRPr lang="en-US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1DD0F7E-4FB6-7854-DC8D-91F5C700D5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00A2E91-FFED-B474-82B4-F28AB2955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33B9-A6B8-4212-9644-1927E84D6641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7F9B8D1-CD89-E501-4BF0-1D26DE3F0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E22311D-2DE0-8AF2-691B-06A4D27F0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40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8211D-E9C8-19E7-0803-FBF432CD5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0AB5FD-53F8-2576-EB8C-F0A888038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8D84C45-D861-DB3E-0977-4A311EE74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66899"/>
            <a:ext cx="9905998" cy="3124201"/>
          </a:xfrm>
        </p:spPr>
        <p:txBody>
          <a:bodyPr/>
          <a:lstStyle/>
          <a:p>
            <a:r>
              <a:rPr lang="hu-HU" dirty="0"/>
              <a:t>A JavaScript fájlunkat továbbra a böngésző fogja értelmezni és futtatni, emiatt nem lehet a backend oldalhoz sorolni</a:t>
            </a:r>
            <a:endParaRPr lang="en-US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962B836-6FAD-A26B-556E-6F66875E9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0E5E0-A0E5-4712-AC71-8FC7E1A1C62D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36CE7CD-DA5C-B26E-E008-42E2C53C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A03D443-5AA4-E9EC-CA25-33F80AF4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04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69349-DCD1-1A47-2C8D-13C35B554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E71E21-64B0-96F6-7DDE-0D139140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Node.js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8A9748A-DCAD-505D-3FEB-FC65BB401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66899"/>
            <a:ext cx="9905998" cy="3401387"/>
          </a:xfrm>
        </p:spPr>
        <p:txBody>
          <a:bodyPr>
            <a:normAutofit/>
          </a:bodyPr>
          <a:lstStyle/>
          <a:p>
            <a:r>
              <a:rPr lang="hu-HU" dirty="0"/>
              <a:t>JavaScript-re épül, egy olyan eszköz, amely lehetővé teszi a kód futtatását a szerver oldalon (</a:t>
            </a:r>
            <a:r>
              <a:rPr lang="hu-HU" dirty="0" err="1"/>
              <a:t>runtime</a:t>
            </a:r>
            <a:r>
              <a:rPr lang="hu-HU" dirty="0"/>
              <a:t> </a:t>
            </a:r>
            <a:r>
              <a:rPr lang="hu-HU" dirty="0" err="1"/>
              <a:t>enviroment</a:t>
            </a:r>
            <a:r>
              <a:rPr lang="hu-HU" dirty="0"/>
              <a:t>)</a:t>
            </a:r>
          </a:p>
          <a:p>
            <a:r>
              <a:rPr lang="hu-HU" dirty="0"/>
              <a:t>Lehetővé teszi:</a:t>
            </a:r>
          </a:p>
          <a:p>
            <a:pPr lvl="1"/>
            <a:r>
              <a:rPr lang="hu-HU" dirty="0"/>
              <a:t>Webes alkalmazások fejlesztését</a:t>
            </a:r>
          </a:p>
          <a:p>
            <a:pPr lvl="1"/>
            <a:r>
              <a:rPr lang="hu-HU" dirty="0"/>
              <a:t>Adatbázis műveleteket</a:t>
            </a:r>
          </a:p>
          <a:p>
            <a:pPr lvl="1"/>
            <a:r>
              <a:rPr lang="hu-HU" dirty="0"/>
              <a:t>Kliens-szerver kommunikációt</a:t>
            </a:r>
          </a:p>
          <a:p>
            <a:pPr lvl="1"/>
            <a:r>
              <a:rPr lang="hu-HU" dirty="0"/>
              <a:t>Mikroszolgáltatások használatát</a:t>
            </a:r>
          </a:p>
          <a:p>
            <a:pPr lvl="1"/>
            <a:r>
              <a:rPr lang="hu-HU" dirty="0"/>
              <a:t>Webes szerverek és alkalmazások futtatását</a:t>
            </a:r>
            <a:endParaRPr lang="en-US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D163CDB-53EE-5AEC-E2F9-568036CF4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D76B-5E97-42F4-BE1C-F97FC8519DED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34C4F55-DA72-4D4A-B2E7-0063D13C2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A04DCE3-8A95-F086-BB9F-8A8B79415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57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A45356-78EA-26D7-5D01-EB4E931A9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Node.js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E9D51B0-B219-D290-1320-7BBA0A5E3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66899"/>
            <a:ext cx="5611726" cy="3124201"/>
          </a:xfrm>
        </p:spPr>
        <p:txBody>
          <a:bodyPr/>
          <a:lstStyle/>
          <a:p>
            <a:r>
              <a:rPr lang="hu-HU" dirty="0"/>
              <a:t>Telepítés, és a szükséges </a:t>
            </a:r>
            <a:r>
              <a:rPr lang="hu-HU" dirty="0" err="1"/>
              <a:t>packagek</a:t>
            </a:r>
            <a:r>
              <a:rPr lang="hu-HU" dirty="0"/>
              <a:t> telepítése után, már lehetőségünk van, saját szerver futtatására is a segítségével</a:t>
            </a:r>
          </a:p>
          <a:p>
            <a:r>
              <a:rPr lang="hu-HU" dirty="0"/>
              <a:t>Ez a </a:t>
            </a:r>
            <a:r>
              <a:rPr lang="hu-HU" dirty="0" err="1"/>
              <a:t>Githubon</a:t>
            </a:r>
            <a:r>
              <a:rPr lang="hu-HU" dirty="0"/>
              <a:t> </a:t>
            </a:r>
            <a:r>
              <a:rPr lang="hu-HU" dirty="0" err="1"/>
              <a:t>hostolt</a:t>
            </a:r>
            <a:r>
              <a:rPr lang="hu-HU" dirty="0"/>
              <a:t> weblap-</a:t>
            </a:r>
            <a:r>
              <a:rPr lang="hu-HU" dirty="0" err="1"/>
              <a:t>ba</a:t>
            </a:r>
            <a:r>
              <a:rPr lang="hu-HU" dirty="0"/>
              <a:t> már nincs beépítve</a:t>
            </a:r>
          </a:p>
          <a:p>
            <a:r>
              <a:rPr lang="hu-HU" dirty="0"/>
              <a:t>Már nevezhetjük a projektünk backendjének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CFA7019-7790-F96F-4788-ECAD8D875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5676-0184-4491-83BE-2E9128DA927C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C2F1C7C-A447-C456-EF17-2ED618593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81C1B72-FCC4-F696-12D7-26827EEAB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12</a:t>
            </a:fld>
            <a:endParaRPr lang="en-US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C05ED267-E6BE-AECE-D3C0-605F52BB9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808" y="2066320"/>
            <a:ext cx="4872368" cy="272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644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876DEC-C897-3F92-CD89-544F8FE49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56B11F-20AD-3C76-E8FB-B5EFF7749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Express.js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3F5273-EE30-A057-CCD5-85B0E4355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689" y="2124163"/>
            <a:ext cx="9905998" cy="3124201"/>
          </a:xfrm>
        </p:spPr>
        <p:txBody>
          <a:bodyPr/>
          <a:lstStyle/>
          <a:p>
            <a:r>
              <a:rPr lang="hu-HU" dirty="0"/>
              <a:t>JavaScript alapú keretrendszer</a:t>
            </a:r>
          </a:p>
          <a:p>
            <a:r>
              <a:rPr lang="hu-HU" dirty="0"/>
              <a:t>Segédfunkciókat tartalmaz a  node.js számára:</a:t>
            </a:r>
          </a:p>
          <a:p>
            <a:pPr lvl="1"/>
            <a:r>
              <a:rPr lang="hu-HU" dirty="0"/>
              <a:t>Könnyebb olvashatóság</a:t>
            </a:r>
          </a:p>
          <a:p>
            <a:pPr lvl="1"/>
            <a:r>
              <a:rPr lang="hu-HU" dirty="0"/>
              <a:t>Kevesebb kód</a:t>
            </a:r>
          </a:p>
          <a:p>
            <a:pPr lvl="1"/>
            <a:r>
              <a:rPr lang="hu-HU" dirty="0" err="1"/>
              <a:t>Middleware</a:t>
            </a:r>
            <a:r>
              <a:rPr lang="hu-HU" dirty="0"/>
              <a:t> kezelés</a:t>
            </a:r>
          </a:p>
          <a:p>
            <a:r>
              <a:rPr lang="hu-HU" dirty="0"/>
              <a:t>Legelterjedtebb </a:t>
            </a:r>
            <a:r>
              <a:rPr lang="hu-HU" dirty="0" err="1"/>
              <a:t>js</a:t>
            </a:r>
            <a:r>
              <a:rPr lang="hu-HU" dirty="0"/>
              <a:t> </a:t>
            </a:r>
            <a:r>
              <a:rPr lang="hu-HU" dirty="0" err="1"/>
              <a:t>framework</a:t>
            </a:r>
            <a:endParaRPr lang="hu-HU" dirty="0"/>
          </a:p>
          <a:p>
            <a:pPr lvl="1"/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325338C-DB5F-8DA5-920D-8E2C06FB4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DF9F-0DD8-4A19-A096-18518C94C96D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1AD932C-37A3-CD38-4579-47EF5C874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360D9B8-C0D5-3A2C-99B8-241BA903F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29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C47C4C-F141-9146-56C0-57DC4B7BE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Middleware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3C13D5C-4CED-1983-A039-24EB621E3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66899"/>
            <a:ext cx="9905998" cy="3124201"/>
          </a:xfrm>
        </p:spPr>
        <p:txBody>
          <a:bodyPr/>
          <a:lstStyle/>
          <a:p>
            <a:r>
              <a:rPr lang="hu-HU" dirty="0"/>
              <a:t>Front- és backend közt helyezkedik el logikailag</a:t>
            </a:r>
          </a:p>
          <a:p>
            <a:r>
              <a:rPr lang="hu-HU" dirty="0"/>
              <a:t>Segítségével manipulálhatni, ellenőrizni lehet a bejövő kéréseket</a:t>
            </a:r>
          </a:p>
          <a:p>
            <a:r>
              <a:rPr lang="hu-HU" dirty="0"/>
              <a:t>Példa:</a:t>
            </a:r>
          </a:p>
          <a:p>
            <a:pPr lvl="1"/>
            <a:r>
              <a:rPr lang="hu-HU" dirty="0"/>
              <a:t>hitelesítési </a:t>
            </a:r>
            <a:r>
              <a:rPr lang="hu-HU" dirty="0" err="1"/>
              <a:t>middleware</a:t>
            </a:r>
            <a:endParaRPr lang="hu-HU" dirty="0"/>
          </a:p>
          <a:p>
            <a:pPr lvl="1"/>
            <a:r>
              <a:rPr lang="hu-HU" dirty="0" err="1"/>
              <a:t>Logolás</a:t>
            </a:r>
            <a:endParaRPr lang="en-US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88F9931-50D0-D65D-7177-9E25DE207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5676-0184-4491-83BE-2E9128DA927C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01979AA-089F-D262-F0EC-E83E93CAD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2FFE2DA-201E-9363-A80A-E89BA5FE0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68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18BB1-983A-B569-86EE-540B31C591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FFD0BD-9081-BBB5-97CF-4604E991D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EJS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9CB5C00-5730-D7B1-D60A-36122D0B2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02413"/>
            <a:ext cx="5863396" cy="3942607"/>
          </a:xfrm>
        </p:spPr>
        <p:txBody>
          <a:bodyPr/>
          <a:lstStyle/>
          <a:p>
            <a:r>
              <a:rPr lang="hu-HU" dirty="0"/>
              <a:t>Dinamikus tartalom generálásra használják</a:t>
            </a:r>
          </a:p>
          <a:p>
            <a:r>
              <a:rPr lang="hu-HU" dirty="0"/>
              <a:t>Könnyebbé teszi a fejlesztést, karbantartást, kódolást</a:t>
            </a:r>
          </a:p>
          <a:p>
            <a:r>
              <a:rPr lang="hu-HU" dirty="0"/>
              <a:t>Elősegíti a jobb strukturálást modularitást</a:t>
            </a:r>
          </a:p>
          <a:p>
            <a:r>
              <a:rPr lang="hu-HU" dirty="0"/>
              <a:t>Segíthet jobban elkülöníteni a frontendet a backendtől</a:t>
            </a:r>
          </a:p>
          <a:p>
            <a:endParaRPr lang="en-US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47CC6A3-BC16-E57C-FF83-DD532CB56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C999-B6F9-4D04-B13B-6E303EAC2D46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82562AB-BEB7-F327-4538-BE93CC496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340FC44-7621-D457-F46D-63E0D7892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15</a:t>
            </a:fld>
            <a:endParaRPr lang="en-US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EC8EB8E5-6572-4C14-9429-B813665AF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808" y="2066321"/>
            <a:ext cx="4872368" cy="272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969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E2187C-6887-25B8-01B7-0F1FC2E3F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EJS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22FB084-C32B-B87A-68C1-F97B1AEAE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46586"/>
            <a:ext cx="9905998" cy="3124201"/>
          </a:xfrm>
        </p:spPr>
        <p:txBody>
          <a:bodyPr/>
          <a:lstStyle/>
          <a:p>
            <a:r>
              <a:rPr lang="hu-HU" dirty="0"/>
              <a:t>HTML struktúrát segít felépíteni, benne JavaScript logikával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DBEC4AE-FE58-9FB5-C634-D099FBB3D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5676-0184-4491-83BE-2E9128DA927C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63C0BCA-891E-010B-71A3-B212B4A9F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DD0BDC8-851E-5991-68EC-8C43143A6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16</a:t>
            </a:fld>
            <a:endParaRPr lang="en-US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14F9D2D6-AD49-F15D-F660-CABD1915E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878" y="2530040"/>
            <a:ext cx="3251367" cy="3050310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C86C1417-3391-952A-D0FC-13D73052C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799" y="2509529"/>
            <a:ext cx="3251368" cy="306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150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09113A-B9BE-27A3-1906-E67A29B78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B76A7D-16BF-9C4C-806B-F6D32BA78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Github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00E67F5-B445-4671-3FB5-430BABEBD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8830" y="1562100"/>
            <a:ext cx="9905998" cy="3124201"/>
          </a:xfrm>
        </p:spPr>
        <p:txBody>
          <a:bodyPr/>
          <a:lstStyle/>
          <a:p>
            <a:r>
              <a:rPr lang="hu-HU" dirty="0"/>
              <a:t>Lehetőséget teremt </a:t>
            </a:r>
            <a:r>
              <a:rPr lang="hu-HU" dirty="0" err="1"/>
              <a:t>hostolni</a:t>
            </a:r>
            <a:r>
              <a:rPr lang="hu-HU" dirty="0"/>
              <a:t> weblapot ingyenesen</a:t>
            </a:r>
          </a:p>
          <a:p>
            <a:r>
              <a:rPr lang="hu-HU" dirty="0"/>
              <a:t>Korábban volt róla előadás</a:t>
            </a:r>
          </a:p>
          <a:p>
            <a:endParaRPr lang="en-US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7A32E8E-037B-0C7F-4AC3-EB36FDB50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11B4-80D5-44DE-A7EE-0D0C4A06CAFB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E506CCC-1B15-DD9E-3E1C-E2DC11881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D86B534-D7F0-0E8A-4F20-715F83C7A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41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02B7C8-8124-540B-898E-7030A173D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A4269F-9E98-A675-0B9B-49206F0F8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API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6EBCEC3-B600-629B-2DF2-93CD0F1AF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GraphQL</a:t>
            </a:r>
            <a:endParaRPr lang="hu-HU" dirty="0"/>
          </a:p>
          <a:p>
            <a:r>
              <a:rPr lang="hu-HU" dirty="0"/>
              <a:t>SOAP</a:t>
            </a:r>
          </a:p>
          <a:p>
            <a:r>
              <a:rPr lang="hu-HU" b="1" dirty="0"/>
              <a:t>REST:API</a:t>
            </a:r>
          </a:p>
          <a:p>
            <a:r>
              <a:rPr lang="hu-HU" dirty="0" err="1"/>
              <a:t>gRPC</a:t>
            </a:r>
            <a:endParaRPr lang="hu-HU" dirty="0"/>
          </a:p>
          <a:p>
            <a:r>
              <a:rPr lang="hu-HU" dirty="0" err="1"/>
              <a:t>Architectureal</a:t>
            </a:r>
            <a:r>
              <a:rPr lang="hu-HU" dirty="0"/>
              <a:t> </a:t>
            </a:r>
            <a:r>
              <a:rPr lang="hu-HU" dirty="0" err="1"/>
              <a:t>styles</a:t>
            </a:r>
            <a:endParaRPr lang="hu-HU" dirty="0"/>
          </a:p>
          <a:p>
            <a:endParaRPr lang="hu-HU" dirty="0"/>
          </a:p>
          <a:p>
            <a:endParaRPr lang="en-US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FED3465-D56C-31D8-85C2-0CD0E7327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5F01D-94D0-4555-86CB-29291917B8C5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CC711FA-79CF-332A-D5B8-F01B1CBFC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30932C7-80DC-6424-13A9-D3F970009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72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38C9A4-4035-AE6A-96C1-80F39481A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REST:API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D87343B-4444-7FDD-2E35-74B8F9F0D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Representational</a:t>
            </a:r>
            <a:r>
              <a:rPr lang="hu-HU" dirty="0"/>
              <a:t> </a:t>
            </a:r>
            <a:r>
              <a:rPr lang="hu-HU" dirty="0" err="1"/>
              <a:t>State</a:t>
            </a:r>
            <a:r>
              <a:rPr lang="hu-HU" dirty="0"/>
              <a:t> </a:t>
            </a:r>
            <a:r>
              <a:rPr lang="hu-HU" dirty="0" err="1"/>
              <a:t>Transfer</a:t>
            </a:r>
            <a:r>
              <a:rPr lang="hu-HU" dirty="0"/>
              <a:t> API</a:t>
            </a:r>
          </a:p>
          <a:p>
            <a:r>
              <a:rPr lang="hu-HU" dirty="0" err="1"/>
              <a:t>Mitol</a:t>
            </a:r>
            <a:r>
              <a:rPr lang="hu-HU" dirty="0"/>
              <a:t> lesz </a:t>
            </a:r>
            <a:r>
              <a:rPr lang="hu-HU" dirty="0" err="1"/>
              <a:t>restful</a:t>
            </a:r>
            <a:r>
              <a:rPr lang="hu-HU" dirty="0"/>
              <a:t>? </a:t>
            </a:r>
            <a:r>
              <a:rPr lang="hu-HU" dirty="0" err="1"/>
              <a:t>Section</a:t>
            </a:r>
            <a:r>
              <a:rPr lang="hu-HU" dirty="0"/>
              <a:t> 30/1</a:t>
            </a:r>
            <a:endParaRPr lang="en-US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48C64D9-B130-ED47-8E25-075AE18AB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B103-ECC8-469B-9ACB-426E3EC72F44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C06D153-B07A-350B-0DAE-66F672AA6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362A935-86C1-79B5-29E7-E8C831D6D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82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7C5352-52DC-06F3-1C55-3C1DAF2F9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Linkek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303DEEA-3028-E935-926E-1611D968A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66899"/>
            <a:ext cx="9905998" cy="312420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https://gereyl.github.io/html-portfolio/index.html</a:t>
            </a:r>
            <a:endParaRPr lang="hu-HU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hu-HU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https://github.com/gereyl/html-portfolio/tree/main</a:t>
            </a:r>
            <a:endParaRPr lang="hu-HU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2F2F93E-EB1A-10DF-EDFE-3655DC1AC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5676-0184-4491-83BE-2E9128DA927C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05AB1C3-B542-A0E6-2ED1-425DEC973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32990DD-F282-006D-DB16-CB7AA3287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47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584851-6A58-8226-D38E-548250958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30C0E7-A7AA-CFCA-BB6A-F3A62BEC1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API </a:t>
            </a:r>
            <a:r>
              <a:rPr lang="hu-HU" dirty="0" err="1"/>
              <a:t>requests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33C7A0A-8ED4-CD5C-2DD2-6B6EBE854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Pl</a:t>
            </a:r>
            <a:r>
              <a:rPr lang="hu-HU" dirty="0"/>
              <a:t>: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Inter"/>
              </a:rPr>
              <a:t>https://bored-api.appbrewery.com/activity/6081071?type=education&amp;participants=2</a:t>
            </a:r>
            <a:endParaRPr lang="hu-HU" dirty="0"/>
          </a:p>
          <a:p>
            <a:r>
              <a:rPr lang="hu-HU" dirty="0" err="1">
                <a:solidFill>
                  <a:srgbClr val="212121"/>
                </a:solidFill>
                <a:latin typeface="Inter"/>
              </a:rPr>
              <a:t>Pl</a:t>
            </a:r>
            <a:r>
              <a:rPr lang="hu-HU" dirty="0">
                <a:solidFill>
                  <a:srgbClr val="212121"/>
                </a:solidFill>
                <a:latin typeface="Inter"/>
              </a:rPr>
              <a:t> </a:t>
            </a:r>
            <a:r>
              <a:rPr lang="en-US" b="0" i="0" dirty="0">
                <a:solidFill>
                  <a:srgbClr val="212121"/>
                </a:solidFill>
                <a:effectLst/>
                <a:latin typeface="Inter"/>
              </a:rPr>
              <a:t>https://bored-api.appbrewery.com/activity/6081071</a:t>
            </a:r>
            <a:endParaRPr lang="hu-HU" dirty="0">
              <a:solidFill>
                <a:srgbClr val="212121"/>
              </a:solidFill>
              <a:latin typeface="Inter"/>
            </a:endParaRPr>
          </a:p>
          <a:p>
            <a:r>
              <a:rPr lang="hu-HU" dirty="0" err="1"/>
              <a:t>As</a:t>
            </a:r>
            <a:endParaRPr lang="hu-HU" dirty="0"/>
          </a:p>
          <a:p>
            <a:r>
              <a:rPr lang="hu-HU" dirty="0" err="1"/>
              <a:t>As</a:t>
            </a:r>
            <a:endParaRPr lang="hu-HU" dirty="0"/>
          </a:p>
          <a:p>
            <a:r>
              <a:rPr lang="hu-HU" dirty="0" err="1"/>
              <a:t>As</a:t>
            </a:r>
            <a:endParaRPr lang="hu-HU" dirty="0"/>
          </a:p>
          <a:p>
            <a:endParaRPr lang="en-US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9A5DCBD-2318-AF14-736E-E0CAAA74F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3A25-FD19-4ECC-8F38-B0CD4CBEFDF6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3EC1BF5-27A6-9CE5-F0E2-186BD927C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2EB7CF1-478D-3E68-75B2-A8C02D7A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72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85CD1-CE58-8742-FB7A-240053296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2FE74F-2F7C-A32A-BC8D-E2766F2D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JSON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4AD1AA0-C069-6881-0525-39220649A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JavaScrip</a:t>
            </a:r>
            <a:r>
              <a:rPr lang="hu-HU" dirty="0"/>
              <a:t> </a:t>
            </a:r>
            <a:r>
              <a:rPr lang="hu-HU" dirty="0" err="1"/>
              <a:t>Object</a:t>
            </a:r>
            <a:r>
              <a:rPr lang="hu-HU" dirty="0"/>
              <a:t> </a:t>
            </a:r>
            <a:r>
              <a:rPr lang="hu-HU" dirty="0" err="1"/>
              <a:t>Notation</a:t>
            </a:r>
            <a:endParaRPr lang="hu-HU" dirty="0"/>
          </a:p>
          <a:p>
            <a:r>
              <a:rPr lang="hu-HU" dirty="0" err="1"/>
              <a:t>JavaScrip</a:t>
            </a:r>
            <a:r>
              <a:rPr lang="hu-HU" dirty="0"/>
              <a:t> </a:t>
            </a:r>
            <a:r>
              <a:rPr lang="hu-HU" dirty="0" err="1"/>
              <a:t>object</a:t>
            </a:r>
            <a:r>
              <a:rPr lang="hu-HU" dirty="0"/>
              <a:t> alapján van felépítve, és arra szolgál, hogy adatot tudjunk továbbítani</a:t>
            </a:r>
          </a:p>
          <a:p>
            <a:r>
              <a:rPr lang="en-US" dirty="0"/>
              <a:t>https://jsonviewer.stack.hu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82F4D84-0188-0E8A-BDAC-B0A97EA4F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1BF3-2DD5-4223-B860-0E40CABDF328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8DEF511-4831-0F6F-5EF9-89A0812A1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AB4CCEF-916C-94D2-9994-CCCF01F27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68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00A08-F2CD-CFF4-243E-D4CFA7F2F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266B89-13EF-8C42-B550-ABC332C09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API </a:t>
            </a:r>
            <a:r>
              <a:rPr lang="hu-HU" dirty="0" err="1"/>
              <a:t>authentication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B55BFBF-17D3-D1D0-41F4-B323C1872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No </a:t>
            </a:r>
            <a:r>
              <a:rPr lang="hu-HU" dirty="0" err="1"/>
              <a:t>authentication</a:t>
            </a:r>
            <a:endParaRPr lang="hu-HU" dirty="0"/>
          </a:p>
          <a:p>
            <a:r>
              <a:rPr lang="hu-HU" dirty="0"/>
              <a:t>Basic </a:t>
            </a:r>
            <a:r>
              <a:rPr lang="hu-HU" dirty="0" err="1"/>
              <a:t>authentication</a:t>
            </a:r>
            <a:endParaRPr lang="hu-HU" dirty="0"/>
          </a:p>
          <a:p>
            <a:r>
              <a:rPr lang="hu-HU" dirty="0"/>
              <a:t>API </a:t>
            </a:r>
            <a:r>
              <a:rPr lang="hu-HU" dirty="0" err="1"/>
              <a:t>key</a:t>
            </a:r>
            <a:r>
              <a:rPr lang="hu-HU" dirty="0"/>
              <a:t> </a:t>
            </a:r>
            <a:r>
              <a:rPr lang="hu-HU" dirty="0" err="1"/>
              <a:t>authentication</a:t>
            </a:r>
            <a:endParaRPr lang="hu-HU" dirty="0"/>
          </a:p>
          <a:p>
            <a:r>
              <a:rPr lang="hu-HU" dirty="0" err="1"/>
              <a:t>Token</a:t>
            </a:r>
            <a:r>
              <a:rPr lang="hu-HU" dirty="0"/>
              <a:t> </a:t>
            </a:r>
            <a:r>
              <a:rPr lang="hu-HU" dirty="0" err="1"/>
              <a:t>Based</a:t>
            </a:r>
            <a:r>
              <a:rPr lang="hu-HU" dirty="0"/>
              <a:t> </a:t>
            </a:r>
            <a:r>
              <a:rPr lang="hu-HU"/>
              <a:t>Authentication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D91E0AD-A22A-50AF-234C-BDA16DB59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07F5-76D8-4C4D-9F61-61FEE3D9FD04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05FC713-C5EF-43D6-7448-84E76DAE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9EBFEC3-7971-F058-3D4E-57ADE3FB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04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F6CD7D-D07D-9AC0-509D-831BC6128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AFE33C-09DE-F9BC-2A41-51CC0D19B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5A1AF17-6C7E-9886-058D-6E06ED0AA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63DCEE4-F1CD-682C-1185-E15CC1A03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7EE5-0B8E-4120-BE41-69C15EC2CEA3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31FC79E-C410-2CD7-F7C2-35B3EAB86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8358DA5-33FD-8908-A52E-8D99982C2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39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0EC10-3444-8787-AE55-37465F6BA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3152702-3C4B-0397-785F-67994AC4D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E5DBFBC-AE32-8DAF-3F40-85A05CE0E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67E0997-750B-A7EF-E4D8-E4A0A607B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EBE7-2F06-4267-A1FB-1558A7BBAB6C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36C0C5F-C8B9-61D9-441E-64060F87E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BFE9EE4-13DF-A4C7-BFD4-EE2DB4BC5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45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57590-E5FD-E4D3-3ACB-003845665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304B56-250C-D1E7-2FDF-51268BA59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05285C4-B517-384F-B078-50272043A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EE4D42A-FBE6-4747-7C76-D7BC25A88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4181-A6D7-4F32-8C0C-55A6B154D8DA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EF622AE-CB6B-05A2-E4B1-0DA9C7509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3DEDA18-2C36-A6BE-3B9B-995DEB649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89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B0AE48-A5F8-9583-6A74-E3F041E0C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0368D9-A2E4-D736-D395-4DAE05AB0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E3EB62D-85EC-6E5A-4BD4-5EE0E463E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BA17690-8123-B644-B467-47AEFFDD7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55C5-7B97-49AB-98F4-6E0BD49CF600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B81AD1D-0C15-34CB-53D0-6225F7404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6017073-2A5C-C63E-1BAB-2421DEF68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895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9F02C-CDC6-A110-BA59-152137087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06F0F6-9144-ECB6-94B2-A4DE89059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A22DABC-DF67-E1DC-4B2E-E0A675072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C05F1DD-DF08-A72B-16A3-076531474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D8D5-3DF4-42BA-8BF8-50EA2546AD6A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370255E-B3C2-FA0F-9913-9360ED700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3490D41-C64F-AB91-16B6-5AE652C91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505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5DCEC-B315-14D0-4A55-BE6B736A2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D57F14-715C-7EA1-F639-2936BB5E9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08F978D-5E77-4FCF-56BF-ECADA8FC7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33855E5-0A7F-9A05-50CE-306C38C43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9EC01-D5DD-4CD7-8309-847EF64E0303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C319F7E-678B-0A22-FAD5-6550B77B3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849839D-5668-2AF0-2B35-A6B340178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5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707090-8475-5750-CCF3-55C3AAE60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91F141-638A-93DA-CF66-316BE6A0C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31DAB51-E0D9-E593-8ABF-D473850B2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CE3BB56-18AC-2A11-14D7-327923628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8C83-B13A-48EA-BE8E-E5E4408CF19A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9E99E0D-2888-6C0E-18D1-F13033ED9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1B86B35-6E1D-97D8-B06B-7986851D4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91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43BA31-C345-C4F0-821C-7F88AF348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HTML	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C06511F-18AB-1711-0EBB-D7640B2D1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13326"/>
            <a:ext cx="9905998" cy="3124201"/>
          </a:xfrm>
        </p:spPr>
        <p:txBody>
          <a:bodyPr/>
          <a:lstStyle/>
          <a:p>
            <a:r>
              <a:rPr lang="hu-HU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Weboldal strukturált tartalmát és formázását tartalmazza</a:t>
            </a:r>
          </a:p>
          <a:p>
            <a:r>
              <a:rPr lang="hu-HU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Ezek lehetnek:</a:t>
            </a:r>
          </a:p>
          <a:p>
            <a:pPr lvl="1"/>
            <a:r>
              <a:rPr lang="hu-HU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Gombok</a:t>
            </a:r>
          </a:p>
          <a:p>
            <a:pPr lvl="1"/>
            <a:r>
              <a:rPr lang="hu-HU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Hivatkozások</a:t>
            </a:r>
          </a:p>
          <a:p>
            <a:pPr lvl="1"/>
            <a:r>
              <a:rPr lang="hu-HU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Szöveg</a:t>
            </a:r>
          </a:p>
          <a:p>
            <a:pPr lvl="1"/>
            <a:r>
              <a:rPr lang="hu-HU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stb</a:t>
            </a:r>
            <a:endParaRPr lang="hu-HU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7AF66B6-4266-7F30-4F64-405859A1E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ECDD-3C13-4CE3-9CDC-D4FABA4A0D44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E20298B-C5E9-FE31-699B-DCB2F769B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4462040-2D88-668E-EDD7-F15D19B9F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966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3ADDF-166C-FE2D-948D-FC29F74BD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A9F2B4-1A8D-B0DA-0FFE-163BB5F9F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CC3E467-B8A2-94EC-40A2-A18FCB146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BC48D12-E9F9-6CDD-55FE-22F7079B4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8DAD-59EC-4BE8-985A-E61C0558578B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0FF2930-9D66-A2CB-D5E4-A63E32BB7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64EB18B-0526-E987-1584-896655D3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877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1DDBE-D680-7F0A-842B-8A6DFA1B2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7019EA-BF2A-10EB-0F9D-CCB4D5C6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131C5A2-932C-C52A-6492-8D78732DE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65F8DFC-E62D-6355-BCF7-59FC1961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2FAD9-816F-462D-BDAD-8E0F1EFE8E66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7CA66EA-26EC-BD63-4EA9-8873FC7E4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9CF3B58-4DCD-EA51-CA9B-80E97A9C1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499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C82AB-08B1-E454-514B-B33650889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E5FF71-2C22-58AF-D520-2124625D4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BBC9748-6095-51F3-C87A-2837ADAA6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CE9D192-90F8-65D9-AE4D-7CEA8CAE8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E6C8-FF9C-40FC-BC64-275B510BE022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EEB6CAA-65BB-040C-C89E-604B86D71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7B463E4-1CE7-9AED-2970-44D5C0A00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486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47D92-4271-9738-3F90-2BDBB4DA8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56B8FE-D1C8-5F43-C8DE-C33620CA6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4BD6F1D-DC1F-64D7-8B63-2F52D9D33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6FDDA65-DB4E-E6EF-6E51-CD8CD01C0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9CDF-CC27-4EDF-AA37-994C00BEB422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9B6AB55-CE1B-9B81-FFCE-530EA63A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816DD89-576D-BCAE-457F-0221CDBAC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97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8303F-FFA3-0ACB-4B90-1640171889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F0018DB-40AA-AA69-5169-21A9DCCA5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C00AFB7-3DC9-D588-9AEE-CCD3D0220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85326CF-AB43-BF91-783F-D8DC1E53F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7F16F-FFE6-41DC-A3AD-CE93007B8BC1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297C95F-8964-83CD-0087-7EE9ACF27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D630C00-7B77-C24F-0ABD-CC85F35B6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397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605962-86F5-A6E3-BC2D-F924EA0F5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8ECAF4-CF89-94A6-5DF7-8F1308825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3B3DDB0-4358-A89E-AF9A-C49B0E0A7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4CAA46D-2A82-7E2D-B22A-3B45E4B27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EB398-D0B5-49F4-BFFD-BF773C3998CE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4653724-E007-513C-FD45-8D641EF30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3F52419-D19D-34F6-924F-D408CD146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074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295C81-B4AF-5AEF-0A55-82E7CEA28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321F35F-14CD-BB06-C17B-11ADC0652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C3E3C6F-6003-FFE2-F5AE-3FF979F62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CFF4E46-E3A8-7EA7-73FE-19FA8F187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0AAEC-0757-4011-8966-326D523FA5EB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C391F11-3A85-EC1D-4246-EDCE5CA49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16E978D-C5E0-238D-126B-6D30D6CD7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939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72F92-F50B-C31B-3B7C-0C1D66D95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7B96B8-2278-2262-06FB-24D13D72E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5C44789-49EB-91F4-C8C8-EE5F147EA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C774B24-2060-BE96-064C-0267DD145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3A3C-CB5D-4013-A7B1-2E170D1DA9D3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1AEA849-032A-CEDC-0E44-FE89715A4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DC3DB1F-C824-8DA4-67BD-43690A237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223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FD9816-EF88-059D-257E-E189648B6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FB978F-2BD7-87A5-CC39-0C6B06D60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40CA2DC-46F8-8724-45CF-0581DDEF8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C29319D-AF18-F15B-9FCA-A77EDB5E9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C457E-7F68-4E59-8D91-D8DE8B261664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4DBCEF8-61A6-892F-78ED-A42CF379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EE648F6-4B41-E8CD-A14E-762189F63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459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E0522-72A5-FD1B-6B8A-BCF061051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7CFD70-B7D9-F056-AD7F-3D152EC73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56603B4-015C-1F4F-68BB-EFD8CCB29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B958072-4172-5CC5-72A1-A10C15B62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344C7-78CD-4B15-A28B-0A3D224F87A7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2BDF72C-F098-D16A-43F0-AE310A57A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0527142-AAC9-033C-A4C7-DDCE3C599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53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D890E5-8214-4396-7C16-8B6933A00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398EC4-07ED-C7EC-4A89-BBE6096D5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HTML	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8EEF402-9365-BB9A-7922-90D4EBEFE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18275"/>
            <a:ext cx="9905998" cy="3124201"/>
          </a:xfrm>
        </p:spPr>
        <p:txBody>
          <a:bodyPr/>
          <a:lstStyle/>
          <a:p>
            <a:r>
              <a:rPr lang="hu-HU" dirty="0"/>
              <a:t>A böngészők ezt a fájlt értelmezik, és megjelenítik a tartalmát a felhasználónak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EF930AD-3EFA-00B8-0FFB-62D5E7195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FC95A-6A61-4C74-81F8-07C57DD7980B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38AD720-8830-DB41-7B90-1EB29CC6C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2DE4907-37AA-32B8-AF1F-258A01A95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4</a:t>
            </a:fld>
            <a:endParaRPr lang="en-US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F633CAAB-D515-9DFA-4389-64BE09417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365" y="2643249"/>
            <a:ext cx="5010124" cy="301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3703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8FB7C1-9531-40DF-90DF-C70C03229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9C4F50-50AE-93CB-BD23-00DAF7DE1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7DE6EFD-EC2A-A705-4AF6-F7E834066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86EB360-409C-2608-8DFB-474057CBE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D06DE-3E29-4078-B0EF-20AD029256D4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C895655-36BC-1A48-5BE3-D9376548F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E0F732B-6743-E3EC-0E3A-B90479EE9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826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475605-4FBE-FC7C-8531-8ECA2568A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908C83-BF11-5CD9-B928-ADB7F9D17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5D0BE34-4BE5-8E5F-8F27-04BEA79ED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2447433-0917-DE23-971C-B77A24689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DBC62-0E9E-427A-B453-B643110BC060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82D61DF-A3E9-F574-8D50-142F337D6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C7BA923-8DFF-1B2A-943A-D2A43863D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37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2C85CB-B4BA-1236-B80F-C1A838279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FC5E3F0-C5FF-AB6C-39CE-6F7EFD501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30104"/>
            <a:ext cx="9905998" cy="3124201"/>
          </a:xfrm>
        </p:spPr>
        <p:txBody>
          <a:bodyPr/>
          <a:lstStyle/>
          <a:p>
            <a:r>
              <a:rPr lang="hu-HU" dirty="0"/>
              <a:t>Stílusinformációt tartalmaz a weboldalhoz</a:t>
            </a:r>
          </a:p>
          <a:p>
            <a:r>
              <a:rPr lang="hu-HU" dirty="0"/>
              <a:t>Segítségével lehet megadni a weboldalak kinézetét és formázását</a:t>
            </a:r>
          </a:p>
          <a:p>
            <a:pPr lvl="1"/>
            <a:r>
              <a:rPr lang="hu-HU" dirty="0"/>
              <a:t>Szöveg stílusát, méretét, színét, elrendezését</a:t>
            </a:r>
          </a:p>
          <a:p>
            <a:pPr lvl="1"/>
            <a:r>
              <a:rPr lang="hu-HU" dirty="0"/>
              <a:t>Képek és egyéb elemek tulajdonságait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8BE3507-C778-71DF-27E1-CA8486D8D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1330B-894B-4C2A-8BD4-7E9BA459AB56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F543A54-75F7-C2D3-10D9-1D034511A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37EB12D-2D78-F0AD-4953-658B11150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07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F91C5E-71AE-FC45-49DC-F353B374C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1836CE-987F-4C1D-FEA3-987EB81B4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4C25B41-CA4D-DFF2-1B2E-BA757F56C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293653"/>
            <a:ext cx="9905998" cy="3124201"/>
          </a:xfrm>
        </p:spPr>
        <p:txBody>
          <a:bodyPr/>
          <a:lstStyle/>
          <a:p>
            <a:r>
              <a:rPr lang="hu-HU" dirty="0"/>
              <a:t>Létrehozhatunk osztályokat benn, így nem kell minden elem tulajdonságát külön megadni, csak az adott osztályhoz kell rendelnünk az elemünket a HTML fájlban</a:t>
            </a:r>
          </a:p>
          <a:p>
            <a:r>
              <a:rPr lang="hu-HU" dirty="0"/>
              <a:t>Egy elemet több osztályhoz is hozzárendelhetünk</a:t>
            </a:r>
          </a:p>
          <a:p>
            <a:r>
              <a:rPr lang="hu-HU" dirty="0"/>
              <a:t>Így segítjük saját munkánk, egységes dizájn teremtve, és időt spórolva</a:t>
            </a:r>
            <a:endParaRPr lang="en-US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0EF4D85-B3DE-7276-2D7A-20353407B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EA4E-72A3-44D5-B536-F6A0C404CC39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6CA5FA9-E572-D8ED-AD61-7FCF91E9A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551F147-4F7B-CEDC-C939-0D6A2CAA7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6</a:t>
            </a:fld>
            <a:endParaRPr lang="en-US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CEA9D4E3-E413-A0FD-7A1D-AF6C0BAE3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952" y="3711574"/>
            <a:ext cx="3574917" cy="199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896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C4DA3B-EC58-CC2D-C8F9-E6264B11B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4D1CC6-B607-EA85-7A37-688D87880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Bootstrap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7AA4E8C-83C7-769E-8789-7D676BB72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66899"/>
            <a:ext cx="9905998" cy="3124201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https://getbootstrap.com</a:t>
            </a:r>
            <a:endParaRPr lang="hu-HU" dirty="0"/>
          </a:p>
          <a:p>
            <a:r>
              <a:rPr lang="hu-HU" dirty="0"/>
              <a:t>Elérhető rengeteg előre formázott elem a weblapunk felépítéséhez</a:t>
            </a:r>
          </a:p>
          <a:p>
            <a:endParaRPr lang="en-US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407CBF3-432A-088D-0FB2-CA6FC62E5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4E32-905A-49F3-99B8-9C09C2E8727C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9975A48-DC22-936B-B54B-2CB7C9FDB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13782DF-67A5-38D8-9406-1460410E3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35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E787E5-3814-AFD0-9547-304277D22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C193D83-5052-F442-6EEC-5F6D59E84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Colorhunt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9F9040B-CAF0-F663-8171-815390C32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66899"/>
            <a:ext cx="9905998" cy="3124201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https://colorhunt.co</a:t>
            </a:r>
            <a:endParaRPr lang="hu-HU" dirty="0"/>
          </a:p>
          <a:p>
            <a:r>
              <a:rPr lang="hu-HU" dirty="0" err="1"/>
              <a:t>Segítéget</a:t>
            </a:r>
            <a:r>
              <a:rPr lang="hu-HU" dirty="0"/>
              <a:t> nyújt a design megalkotásához</a:t>
            </a:r>
            <a:endParaRPr lang="en-US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C76B709-4BF5-3BCF-D103-DBC16C18E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99B2-AC3E-4B15-B55F-F50A00C67863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019233B-2F53-A12C-94C5-D018EE3AA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A717759-DBA3-1B7E-93F6-FB32ACE39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29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1262C-2A07-F6CB-1B1B-6DAE8963A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2F72FA-16DD-96B0-8167-659EFA752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391DC70-64BE-5FDC-F1EA-7747204FB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1656"/>
            <a:ext cx="9905998" cy="3124201"/>
          </a:xfrm>
        </p:spPr>
        <p:txBody>
          <a:bodyPr/>
          <a:lstStyle/>
          <a:p>
            <a:r>
              <a:rPr lang="hu-HU" dirty="0"/>
              <a:t>JavaScript </a:t>
            </a:r>
            <a:r>
              <a:rPr lang="hu-HU" dirty="0" err="1"/>
              <a:t>kódót</a:t>
            </a:r>
            <a:r>
              <a:rPr lang="hu-HU" dirty="0"/>
              <a:t> tartalmaz</a:t>
            </a:r>
          </a:p>
          <a:p>
            <a:r>
              <a:rPr lang="hu-HU" dirty="0"/>
              <a:t>A weboldalak interaktív műveleteinek és viselkedésének vezérlésére használják</a:t>
            </a:r>
          </a:p>
          <a:p>
            <a:r>
              <a:rPr lang="hu-HU" dirty="0"/>
              <a:t>Segítségével lehet dinamikusan manipulálni a HTML tartalmat</a:t>
            </a:r>
          </a:p>
          <a:p>
            <a:pPr lvl="1"/>
            <a:r>
              <a:rPr lang="hu-HU" dirty="0"/>
              <a:t>Reagálni felhasználó interakciókra, lekérdezni vagy módosítani adatokat</a:t>
            </a:r>
          </a:p>
          <a:p>
            <a:pPr lvl="1"/>
            <a:r>
              <a:rPr lang="hu-HU" dirty="0"/>
              <a:t>Valamint egyéb funkciókat adni a weboldalhoz</a:t>
            </a:r>
          </a:p>
          <a:p>
            <a:endParaRPr lang="hu-HU" dirty="0"/>
          </a:p>
          <a:p>
            <a:endParaRPr lang="en-US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F54A393-7820-1D7C-AC5B-B941A4411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0A6E2-0A09-4E2A-B8A1-92B5B68CF3CF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20123B3-9BA4-6E68-D5B4-5A385EE54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F06BDE8-91CE-0F51-82A5-4198E5EB5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81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zita">
  <a:themeElements>
    <a:clrScheme name="Szit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Szit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zit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TM03457485[[fn=Szita]]</Template>
  <TotalTime>794</TotalTime>
  <Words>608</Words>
  <Application>Microsoft Office PowerPoint</Application>
  <PresentationFormat>Szélesvásznú</PresentationFormat>
  <Paragraphs>208</Paragraphs>
  <Slides>41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41</vt:i4>
      </vt:variant>
    </vt:vector>
  </HeadingPairs>
  <TitlesOfParts>
    <vt:vector size="46" baseType="lpstr">
      <vt:lpstr>Aptos</vt:lpstr>
      <vt:lpstr>Arial</vt:lpstr>
      <vt:lpstr>Century Gothic</vt:lpstr>
      <vt:lpstr>Inter</vt:lpstr>
      <vt:lpstr>Szita</vt:lpstr>
      <vt:lpstr>A Webfejlesztés alapjai</vt:lpstr>
      <vt:lpstr>Linkek</vt:lpstr>
      <vt:lpstr>HTML </vt:lpstr>
      <vt:lpstr>HTML </vt:lpstr>
      <vt:lpstr>CSS</vt:lpstr>
      <vt:lpstr>CSS</vt:lpstr>
      <vt:lpstr>Bootstrap</vt:lpstr>
      <vt:lpstr>Colorhunt</vt:lpstr>
      <vt:lpstr>JS</vt:lpstr>
      <vt:lpstr>JS</vt:lpstr>
      <vt:lpstr>Node.js</vt:lpstr>
      <vt:lpstr>Node.js</vt:lpstr>
      <vt:lpstr>Express.js</vt:lpstr>
      <vt:lpstr>Middleware</vt:lpstr>
      <vt:lpstr>EJS</vt:lpstr>
      <vt:lpstr>EJS</vt:lpstr>
      <vt:lpstr>Github</vt:lpstr>
      <vt:lpstr>API</vt:lpstr>
      <vt:lpstr>REST:API</vt:lpstr>
      <vt:lpstr>API requests</vt:lpstr>
      <vt:lpstr>JSON</vt:lpstr>
      <vt:lpstr>API authentication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Gergely Tóth</dc:creator>
  <cp:lastModifiedBy>Tóth Gergely</cp:lastModifiedBy>
  <cp:revision>16</cp:revision>
  <dcterms:created xsi:type="dcterms:W3CDTF">2024-03-02T13:47:06Z</dcterms:created>
  <dcterms:modified xsi:type="dcterms:W3CDTF">2024-03-05T13:12:58Z</dcterms:modified>
</cp:coreProperties>
</file>