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6" r:id="rId2"/>
    <p:sldId id="294" r:id="rId3"/>
    <p:sldId id="258" r:id="rId4"/>
    <p:sldId id="290" r:id="rId5"/>
    <p:sldId id="259" r:id="rId6"/>
    <p:sldId id="291" r:id="rId7"/>
    <p:sldId id="261" r:id="rId8"/>
    <p:sldId id="262" r:id="rId9"/>
    <p:sldId id="260" r:id="rId10"/>
    <p:sldId id="292" r:id="rId11"/>
    <p:sldId id="263" r:id="rId12"/>
    <p:sldId id="296" r:id="rId13"/>
    <p:sldId id="264" r:id="rId14"/>
    <p:sldId id="265" r:id="rId15"/>
    <p:sldId id="295" r:id="rId16"/>
    <p:sldId id="266" r:id="rId17"/>
    <p:sldId id="267" r:id="rId18"/>
    <p:sldId id="293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DBB2-DA9E-4BD2-8B96-8EC01E745535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DD67-3620-444A-9036-FBFF7E09F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CDDD-4D09-4325-AAB0-6994F1F6DF1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DD3F-BD74-4592-AD62-EE2B5668FD20}" type="datetime1">
              <a:rPr lang="hu-HU" smtClean="0"/>
              <a:t>2024. 03. 04.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F4C0-6C3B-434E-8985-3FE9D841DE3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1BB-66D8-48C6-B3E9-6A3294BF66E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3CC-F374-49ED-BC21-1BB4999D5F2E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7D26-52FD-4F8B-A666-74BD5B15A815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9872-871E-4FDD-8A7D-7FE20CE0BA1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DBA7-4590-4B3F-9648-242176767EE1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1152-7537-437A-A378-7721DD277177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C14-934D-407B-B570-0E213EE4537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66C-B1E3-4331-B998-C4FF86A0CB73}" type="datetime1">
              <a:rPr lang="hu-HU" smtClean="0"/>
              <a:t>2024. 03. 04.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A2C-8EF1-43AA-B62A-10066E0BC334}" type="datetime1">
              <a:rPr lang="hu-HU" smtClean="0"/>
              <a:t>2024. 03. 04.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3EF-6E48-4FBF-BF52-EDA576793409}" type="datetime1">
              <a:rPr lang="hu-HU" smtClean="0"/>
              <a:t>2024. 03. 04.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664-E444-4E6A-8753-FD95071F0340}" type="datetime1">
              <a:rPr lang="hu-HU" smtClean="0"/>
              <a:t>2024. 03. 04.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1FA1-9B59-48DD-966B-1E37F582F694}" type="datetime1">
              <a:rPr lang="hu-HU" smtClean="0"/>
              <a:t>2024. 03. 04.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ECCCA80-C6B6-4458-B564-7F77D293528D}" type="datetime1">
              <a:rPr lang="hu-HU" smtClean="0"/>
              <a:t>2024. 03. 04.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65D15B-46DF-4FB3-ABD2-924E8F02A47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eyl/html-portfolio/tree/main" TargetMode="External"/><Relationship Id="rId2" Type="http://schemas.openxmlformats.org/officeDocument/2006/relationships/hyperlink" Target="https://gereyl.github.io/html-portfolio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2369D-5382-A0A7-51AF-3D458794A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Webfejlesztés alapjai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DD0F7E-4FB6-7854-DC8D-91F5C700D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0A2E91-FFED-B474-82B4-F28AB29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3B9-A6B8-4212-9644-1927E84D6641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9B8D1-CD89-E501-4BF0-1D26DE3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2311D-2DE0-8AF2-691B-06A4D27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211D-E9C8-19E7-0803-FBF432CD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B5FD-53F8-2576-EB8C-F0A8880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84C45-D861-DB3E-0977-4A311EE7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A JavaScript fájlunkat továbbra a böngésző fogja értelmezni és futtatni, emiatt nem lehet a backend oldalhoz sorolni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62B836-6FAD-A26B-556E-6F66875E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E5E0-A0E5-4712-AC71-8FC7E1A1C62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6CE7CD-DA5C-B26E-E008-42E2C53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03D443-5AA4-E9EC-CA25-33F80AF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9349-DCD1-1A47-2C8D-13C35B55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71E21-64B0-96F6-7DDE-0D13914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9748A-DCAD-505D-3FEB-FC65BB40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401387"/>
          </a:xfrm>
        </p:spPr>
        <p:txBody>
          <a:bodyPr>
            <a:normAutofit/>
          </a:bodyPr>
          <a:lstStyle/>
          <a:p>
            <a:r>
              <a:rPr lang="hu-HU" dirty="0"/>
              <a:t>JavaScript-re épül, egy olyan eszköz, amely lehetővé teszi a kód futtatását a szerver oldalon</a:t>
            </a:r>
          </a:p>
          <a:p>
            <a:r>
              <a:rPr lang="hu-HU" dirty="0"/>
              <a:t>Lehetővé teszi:</a:t>
            </a:r>
          </a:p>
          <a:p>
            <a:pPr lvl="1"/>
            <a:r>
              <a:rPr lang="hu-HU" dirty="0"/>
              <a:t>Webes alkalmazások fejlesztését</a:t>
            </a:r>
          </a:p>
          <a:p>
            <a:pPr lvl="1"/>
            <a:r>
              <a:rPr lang="hu-HU" dirty="0"/>
              <a:t>Adatbázis műveleteket</a:t>
            </a:r>
          </a:p>
          <a:p>
            <a:pPr lvl="1"/>
            <a:r>
              <a:rPr lang="hu-HU" dirty="0"/>
              <a:t>Kliens-szerver kommunikációt</a:t>
            </a:r>
          </a:p>
          <a:p>
            <a:pPr lvl="1"/>
            <a:r>
              <a:rPr lang="hu-HU" dirty="0"/>
              <a:t>Mikroszolgáltatások használatát</a:t>
            </a:r>
          </a:p>
          <a:p>
            <a:pPr lvl="1"/>
            <a:r>
              <a:rPr lang="hu-HU" dirty="0"/>
              <a:t>Webes szerverek és alkalmazások futtatását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163CDB-53EE-5AEC-E2F9-568036C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D76B-5E97-42F4-BE1C-F97FC8519DE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C4F55-DA72-4D4A-B2E7-0063D1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04DCE3-8A95-F086-BB9F-8A8B794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45356-78EA-26D7-5D01-EB4E931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9D51B0-B219-D290-1320-7BBA0A5E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5611726" cy="3124201"/>
          </a:xfrm>
        </p:spPr>
        <p:txBody>
          <a:bodyPr/>
          <a:lstStyle/>
          <a:p>
            <a:r>
              <a:rPr lang="hu-HU" dirty="0"/>
              <a:t>Telepítés, és a szükséges </a:t>
            </a:r>
            <a:r>
              <a:rPr lang="hu-HU" dirty="0" err="1"/>
              <a:t>packagek</a:t>
            </a:r>
            <a:r>
              <a:rPr lang="hu-HU" dirty="0"/>
              <a:t> telepítése után, már lehetőségünk van, saját szerver futtatására is a segítségével</a:t>
            </a:r>
          </a:p>
          <a:p>
            <a:r>
              <a:rPr lang="hu-HU" dirty="0"/>
              <a:t>Már nevezhetjük a projektünk backendjének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FA7019-7790-F96F-4788-ECAD8D8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F1C7C-A447-C456-EF17-2ED6185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1C1B72-FCC4-F696-12D7-26827EE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12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D267-E6BE-AECE-D3C0-605F52BB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1866899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EC-C897-3F92-CD89-544F8FE4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6B11F-20AD-3C76-E8FB-B5EFF774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F5273-EE30-A057-CCD5-85B0E435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25338C-DB5F-8DA5-920D-8E2C06F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F9F-0DD8-4A19-A096-18518C94C96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AD932C-37A3-CD38-4579-47EF5C8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60D9B8-C0D5-3A2C-99B8-241BA90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8BB1-983A-B569-86EE-540B31C5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FD0BD-9081-BBB5-97CF-4604E991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CB5C00-5730-D7B1-D60A-36122D0B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7CC6A3-BC16-E57C-FF83-DD532CB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999-B6F9-4D04-B13B-6E303EAC2D4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2562AB-BEB7-F327-4538-BE93CC4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0FC44-7621-D457-F46D-63E0D78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47C4C-F141-9146-56C0-57DC4B7B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Middleware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13D5C-4CED-1983-A039-24EB621E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8F9931-50D0-D65D-7177-9E25DE20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1979AA-089F-D262-F0EC-E83E93C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FFE2DA-201E-9363-A80A-E89BA5FE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113A-B9BE-27A3-1906-E67A29B7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76A7D-16BF-9C4C-806B-F6D32BA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- </a:t>
            </a:r>
            <a:r>
              <a:rPr lang="hu-HU" dirty="0" err="1"/>
              <a:t>Github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E67F5-B445-4671-3FB5-430BABEB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32E8E-037B-0C7F-4AC3-EB36FDB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1B4-80D5-44DE-A7EE-0D0C4A06CAF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506CCC-1B15-DD9E-3E1C-E2DC11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86B534-D7F0-0E8A-4F20-715F83C7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B7C8-8124-540B-898E-7030A173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4269F-9E98-A675-0B9B-49206F0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BCEC3-B600-629B-2DF2-93CD0F1A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GraphQL</a:t>
            </a:r>
            <a:endParaRPr lang="hu-HU" dirty="0"/>
          </a:p>
          <a:p>
            <a:r>
              <a:rPr lang="hu-HU" dirty="0"/>
              <a:t>SOAP</a:t>
            </a:r>
          </a:p>
          <a:p>
            <a:r>
              <a:rPr lang="hu-HU" b="1" dirty="0"/>
              <a:t>REST:API</a:t>
            </a:r>
          </a:p>
          <a:p>
            <a:r>
              <a:rPr lang="hu-HU" dirty="0" err="1"/>
              <a:t>gRPC</a:t>
            </a:r>
            <a:endParaRPr lang="hu-HU" dirty="0"/>
          </a:p>
          <a:p>
            <a:r>
              <a:rPr lang="hu-HU" dirty="0" err="1"/>
              <a:t>Architectureal</a:t>
            </a:r>
            <a:r>
              <a:rPr lang="hu-HU" dirty="0"/>
              <a:t> </a:t>
            </a:r>
            <a:r>
              <a:rPr lang="hu-HU" dirty="0" err="1"/>
              <a:t>styles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D3465-D56C-31D8-85C2-0CD0E732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01D-94D0-4555-86CB-29291917B8C5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711FA-79CF-332A-D5B8-F01B1CB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0932C7-80DC-6424-13A9-D3F9700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8C9A4-4035-AE6A-96C1-80F3948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REST:API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7343B-4444-7FDD-2E35-74B8F9F0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 API</a:t>
            </a:r>
          </a:p>
          <a:p>
            <a:r>
              <a:rPr lang="hu-HU" dirty="0" err="1"/>
              <a:t>Mitol</a:t>
            </a:r>
            <a:r>
              <a:rPr lang="hu-HU" dirty="0"/>
              <a:t> lesz </a:t>
            </a:r>
            <a:r>
              <a:rPr lang="hu-HU" dirty="0" err="1"/>
              <a:t>restful</a:t>
            </a:r>
            <a:r>
              <a:rPr lang="hu-HU" dirty="0"/>
              <a:t>? </a:t>
            </a:r>
            <a:r>
              <a:rPr lang="hu-HU" dirty="0" err="1"/>
              <a:t>Section</a:t>
            </a:r>
            <a:r>
              <a:rPr lang="hu-HU" dirty="0"/>
              <a:t> 30/1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C64D9-B130-ED47-8E25-075AE18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03-ECC8-469B-9ACB-426E3EC72F4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06D153-B07A-350B-0DAE-66F672AA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62A935-86C1-79B5-29E7-E8C831D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4851-6A58-8226-D38E-54825095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0C0E7-A7AA-CFCA-BB6A-F3A62BE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requests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3C7A0A-8ED4-CD5C-2DD2-6B6EBE8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https://bored-api.appbrewery.com/activity/6081071?type=education&amp;participants=2</a:t>
            </a:r>
            <a:endParaRPr lang="hu-HU" dirty="0"/>
          </a:p>
          <a:p>
            <a:r>
              <a:rPr lang="hu-HU" dirty="0" err="1">
                <a:solidFill>
                  <a:srgbClr val="212121"/>
                </a:solidFill>
                <a:latin typeface="Inter"/>
              </a:rPr>
              <a:t>Pl</a:t>
            </a:r>
            <a:r>
              <a:rPr lang="hu-HU" dirty="0">
                <a:solidFill>
                  <a:srgbClr val="212121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https://bored-api.appbrewery.com/activity/6081071</a:t>
            </a:r>
            <a:endParaRPr lang="hu-HU" dirty="0">
              <a:solidFill>
                <a:srgbClr val="212121"/>
              </a:solidFill>
              <a:latin typeface="Inter"/>
            </a:endParaRPr>
          </a:p>
          <a:p>
            <a:r>
              <a:rPr lang="hu-HU" dirty="0" err="1"/>
              <a:t>As</a:t>
            </a:r>
            <a:endParaRPr lang="hu-HU" dirty="0"/>
          </a:p>
          <a:p>
            <a:r>
              <a:rPr lang="hu-HU" dirty="0" err="1"/>
              <a:t>As</a:t>
            </a:r>
            <a:endParaRPr lang="hu-HU" dirty="0"/>
          </a:p>
          <a:p>
            <a:r>
              <a:rPr lang="hu-HU" dirty="0" err="1"/>
              <a:t>As</a:t>
            </a:r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5DCBD-2318-AF14-736E-E0CAAA7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3A25-FD19-4ECC-8F38-B0CD4CBEFDF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EC1BF5-27A6-9CE5-F0E2-186BD92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B7CF1-478D-3E68-75B2-A8C02D7A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C5352-52DC-06F3-1C55-3C1DAF2F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3DEEA-3028-E935-926E-1611D968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https://gereyl.github.io/html-portfolio/index.html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https://github.com/gereyl/html-portfolio/tree/main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2F93E-EB1A-10DF-EDFE-3655DC1A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AB1C3-B542-A0E6-2ED1-425DEC97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2990DD-F282-006D-DB16-CB7AA32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5CD1-CE58-8742-FB7A-24005329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FE74F-2F7C-A32A-BC8D-E2766F2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D1AA0-C069-6881-0525-39220649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endParaRPr lang="hu-HU" dirty="0"/>
          </a:p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alapján van felépítve, és arra szolgál, hogy adatot tudjunk továbbítani</a:t>
            </a:r>
          </a:p>
          <a:p>
            <a:r>
              <a:rPr lang="en-US" dirty="0"/>
              <a:t>https://jsonviewer.stack.hu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2F4D84-0188-0E8A-BDAC-B0A97EA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BF3-2DD5-4223-B860-0E40CABDF328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DEF511-4831-0F6F-5EF9-89A0812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B4CCEF-916C-94D2-9994-CCCF01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A08-F2CD-CFF4-243E-D4CFA7F2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66B89-13EF-8C42-B550-ABC332C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5BFBF-17D3-D1D0-41F4-B323C187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/>
              <a:t>Basic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/>
              <a:t>API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/>
              <a:t>Authentication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91E0AD-A22A-50AF-234C-BDA16DB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7F5-76D8-4C4D-9F61-61FEE3D9FD0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5FC713-C5EF-43D6-7448-84E76DAE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EBFEC3-7971-F058-3D4E-57ADE3F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CD7D-D07D-9AC0-509D-831BC612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FE33C-09DE-F9BC-2A41-51CC0D1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A1AF17-6C7E-9886-058D-6E06ED0A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3DCEE4-F1CD-682C-1185-E15CC1A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7EE5-0B8E-4120-BE41-69C15EC2CEA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FC79E-C410-2CD7-F7C2-35B3EAB8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358DA5-33FD-8908-A52E-8D99982C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EC10-3444-8787-AE55-37465F6B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52702-3C4B-0397-785F-67994AC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5DBFBC-AE32-8DAF-3F40-85A05CE0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7E0997-750B-A7EF-E4D8-E4A0A60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EBE7-2F06-4267-A1FB-1558A7BBAB6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6C0C5F-C8B9-61D9-441E-64060F8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FE9EE4-13DF-A4C7-BFD4-EE2DB4BC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7590-E5FD-E4D3-3ACB-003845665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4B56-250C-D1E7-2FDF-51268BA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5285C4-B517-384F-B078-50272043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E4D42A-FBE6-4747-7C76-D7BC25A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181-A6D7-4F32-8C0C-55A6B154D8DA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F622AE-CB6B-05A2-E4B1-0DA9C750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EDA18-2C36-A6BE-3B9B-995DEB64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0AE48-A5F8-9583-6A74-E3F041E0C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0368D9-A2E4-D736-D395-4DAE05A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3EB62D-85EC-6E5A-4BD4-5EE0E463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A17690-8123-B644-B467-47AEFFDD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5C5-7B97-49AB-98F4-6E0BD49CF600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1AD1D-0C15-34CB-53D0-6225F740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017073-2A5C-C63E-1BAB-2421DEF6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9F02C-CDC6-A110-BA59-152137087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6F0F6-9144-ECB6-94B2-A4DE8905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22DABC-DF67-E1DC-4B2E-E0A6750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05F1DD-DF08-A72B-16A3-07653147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8D5-3DF4-42BA-8BF8-50EA2546AD6A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70255E-B3C2-FA0F-9913-9360ED70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490D41-C64F-AB91-16B6-5AE652C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DCEC-B315-14D0-4A55-BE6B736A2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D57F14-715C-7EA1-F639-2936BB5E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8F978D-5E77-4FCF-56BF-ECADA8FC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3855E5-0A7F-9A05-50CE-306C38C4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C01-D5DD-4CD7-8309-847EF64E030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319F7E-678B-0A22-FAD5-6550B77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49839D-5668-2AF0-2B35-A6B34017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7090-8475-5750-CCF3-55C3AAE6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1F141-638A-93DA-CF66-316BE6A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1DAB51-E0D9-E593-8ABF-D473850B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E3BB56-18AC-2A11-14D7-32792362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8C83-B13A-48EA-BE8E-E5E4408CF19A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E99E0D-2888-6C0E-18D1-F13033ED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B86B35-6E1D-97D8-B06B-7986851D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1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ADDF-166C-FE2D-948D-FC29F74B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9F2B4-1A8D-B0DA-0FFE-163BB5F9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3E467-B8A2-94EC-40A2-A18FCB14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C48D12-E9F9-6CDD-55FE-22F7079B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DAD-59EC-4BE8-985A-E61C0558578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FF2930-9D66-A2CB-D5E4-A63E32BB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4EB18B-0526-E987-1584-896655D3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3BA31-C345-C4F0-821C-7F88AF34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6511F-18AB-1711-0EBB-D7640B2D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3326"/>
            <a:ext cx="9905998" cy="3124201"/>
          </a:xfrm>
        </p:spPr>
        <p:txBody>
          <a:bodyPr/>
          <a:lstStyle/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Weboldal strukturált tartalmát és formázását tartalmazza</a:t>
            </a:r>
          </a:p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Ezek lehetnek: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Gombok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Hivatkozások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Szöveg</a:t>
            </a:r>
          </a:p>
          <a:p>
            <a:pPr lvl="1"/>
            <a:r>
              <a:rPr lang="hu-HU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stb</a:t>
            </a:r>
            <a:endParaRPr lang="hu-H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AF66B6-4266-7F30-4F64-405859A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ECDD-3C13-4CE3-9CDC-D4FABA4A0D4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20298B-C5E9-FE31-699B-DCB2F769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462040-2D88-668E-EDD7-F15D19B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6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1DDBE-D680-7F0A-842B-8A6DFA1B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019EA-BF2A-10EB-0F9D-CCB4D5C6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31C5A2-932C-C52A-6492-8D78732D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5F8DFC-E62D-6355-BCF7-59FC1961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FAD9-816F-462D-BDAD-8E0F1EFE8E6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CA66EA-26EC-BD63-4EA9-8873FC7E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CF3B58-4DCD-EA51-CA9B-80E97A9C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9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C82AB-08B1-E454-514B-B3365088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5FF71-2C22-58AF-D520-2124625D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BC9748-6095-51F3-C87A-2837ADAA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E9D192-90F8-65D9-AE4D-7CEA8CA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E6C8-FF9C-40FC-BC64-275B510BE022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EB6CAA-65BB-040C-C89E-604B86D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B463E4-1CE7-9AED-2970-44D5C0A0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7D92-4271-9738-3F90-2BDBB4DA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56B8FE-D1C8-5F43-C8DE-C33620CA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BD6F1D-DC1F-64D7-8B63-2F52D9D3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FDDA65-DB4E-E6EF-6E51-CD8CD01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CDF-CC27-4EDF-AA37-994C00BEB422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B6AB55-CE1B-9B81-FFCE-530EA63A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16DD89-576D-BCAE-457F-0221CDB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303F-FFA3-0ACB-4B90-16401718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018DB-40AA-AA69-5169-21A9DCCA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00AFB7-3DC9-D588-9AEE-CCD3D022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5326CF-AB43-BF91-783F-D8DC1E53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F16F-FFE6-41DC-A3AD-CE93007B8BC1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97C95F-8964-83CD-0087-7EE9ACF2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0C00-7B77-C24F-0ABD-CC85F35B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05962-86F5-A6E3-BC2D-F924EA0F5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CAF4-CF89-94A6-5DF7-8F13088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3DDB0-4358-A89E-AF9A-C49B0E0A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CAA46D-2A82-7E2D-B22A-3B45E4B2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B398-D0B5-49F4-BFFD-BF773C3998CE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653724-E007-513C-FD45-8D641EF3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F52419-D19D-34F6-924F-D408CD14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7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5C81-B4AF-5AEF-0A55-82E7CEA2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21F35F-14CD-BB06-C17B-11ADC065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E3C6F-6003-FFE2-F5AE-3FF979F6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FF4E46-E3A8-7EA7-73FE-19FA8F18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AAEC-0757-4011-8966-326D523FA5E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391F11-3A85-EC1D-4246-EDCE5CA4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6E978D-C5E0-238D-126B-6D30D6CD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3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72F92-F50B-C31B-3B7C-0C1D66D9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B96B8-2278-2262-06FB-24D13D72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C44789-49EB-91F4-C8C8-EE5F147E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774B24-2060-BE96-064C-0267DD14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A3C-CB5D-4013-A7B1-2E170D1DA9D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AEA849-032A-CEDC-0E44-FE89715A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C3DB1F-C824-8DA4-67BD-43690A23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9816-EF88-059D-257E-E189648B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B978F-2BD7-87A5-CC39-0C6B06D6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0CA2DC-46F8-8724-45CF-0581DDEF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29319D-AF18-F15B-9FCA-A77EDB5E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457E-7F68-4E59-8D91-D8DE8B26166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BCEF8-61A6-892F-78ED-A42CF379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E648F6-4B41-E8CD-A14E-762189F6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E0522-72A5-FD1B-6B8A-BCF06105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7CFD70-B7D9-F056-AD7F-3D152EC7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6603B4-015C-1F4F-68BB-EFD8CCB2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958072-4172-5CC5-72A1-A10C15B6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44C7-78CD-4B15-A28B-0A3D224F87A7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BDF72C-F098-D16A-43F0-AE310A57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527142-AAC9-033C-A4C7-DDCE3C59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FB7C1-9531-40DF-90DF-C70C0322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9C4F50-50AE-93CB-BD23-00DAF7DE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DE6EFD-EC2A-A705-4AF6-F7E8340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6EB360-409C-2608-8DFB-474057CB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06DE-3E29-4078-B0EF-20AD029256D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95655-36BC-1A48-5BE3-D9376548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0F732B-6743-E3EC-0E3A-B90479E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90E5-8214-4396-7C16-8B6933A0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98EC4-07ED-C7EC-4A89-BBE6096D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F402-9365-BB9A-7922-90D4EBEF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8275"/>
            <a:ext cx="9905998" cy="3124201"/>
          </a:xfrm>
        </p:spPr>
        <p:txBody>
          <a:bodyPr/>
          <a:lstStyle/>
          <a:p>
            <a:r>
              <a:rPr lang="hu-HU" dirty="0"/>
              <a:t>A böngészők ezt a fájlt értelmezik, és megjelenítik a tartalmát a felhasználónak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930AD-3EFA-00B8-0FFB-62D5E719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C95A-6A61-4C74-81F8-07C57DD7980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8AD720-8830-DB41-7B90-1EB29CC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E4907-37AA-32B8-AF1F-258A01A9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633CAAB-D515-9DFA-4389-64BE0941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65" y="2643249"/>
            <a:ext cx="5010124" cy="30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0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5605-4FBE-FC7C-8531-8ECA2568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08C83-BF11-5CD9-B928-ADB7F9D1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0BE34-4BE5-8E5F-8F27-04BEA79E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447433-0917-DE23-971C-B77A2468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BC62-0E9E-427A-B453-B643110BC060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2D61DF-A3E9-F574-8D50-142F337D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7BA923-8DFF-1B2A-943A-D2A43863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C85CB-B4BA-1236-B80F-C1A8382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3F0-C5FF-AB6C-39CE-6F7EFD5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0104"/>
            <a:ext cx="9905998" cy="3124201"/>
          </a:xfrm>
        </p:spPr>
        <p:txBody>
          <a:bodyPr/>
          <a:lstStyle/>
          <a:p>
            <a:r>
              <a:rPr lang="hu-HU" dirty="0"/>
              <a:t>Stílusinformációt tartalmaz a weboldalhoz</a:t>
            </a:r>
          </a:p>
          <a:p>
            <a:r>
              <a:rPr lang="hu-HU" dirty="0"/>
              <a:t>Segítségével lehet megadni a weboldalak kinézetét és formázását</a:t>
            </a:r>
          </a:p>
          <a:p>
            <a:pPr lvl="1"/>
            <a:r>
              <a:rPr lang="hu-HU" dirty="0"/>
              <a:t>Szöveg stílusát, méretét, színét, elrendezését</a:t>
            </a:r>
          </a:p>
          <a:p>
            <a:pPr lvl="1"/>
            <a:r>
              <a:rPr lang="hu-HU" dirty="0"/>
              <a:t>Képek és egyéb elemek tulajdonságait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BE3507-C778-71DF-27E1-CA8486D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30B-894B-4C2A-8BD4-7E9BA459AB5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543A54-75F7-C2D3-10D9-1D03451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EB12D-2D78-F0AD-4953-658B111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1C5E-71AE-FC45-49DC-F353B374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836CE-987F-4C1D-FEA3-987EB81B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5B41-CA4D-DFF2-1B2E-BA757F56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3653"/>
            <a:ext cx="9905998" cy="3124201"/>
          </a:xfrm>
        </p:spPr>
        <p:txBody>
          <a:bodyPr/>
          <a:lstStyle/>
          <a:p>
            <a:r>
              <a:rPr lang="hu-HU" dirty="0"/>
              <a:t>Létrehozhatunk osztályokat benn, így nem kell minden elem tulajdonságát külön megadni, csak az adott osztályhoz kell rendelnünk az elemünket a HTML fájlban</a:t>
            </a:r>
          </a:p>
          <a:p>
            <a:r>
              <a:rPr lang="hu-HU" dirty="0"/>
              <a:t>Egy elemet több osztályhoz is hozzárendelhetünk</a:t>
            </a:r>
          </a:p>
          <a:p>
            <a:r>
              <a:rPr lang="hu-HU" dirty="0"/>
              <a:t>Így segítjük saját munkánk, egységes dizájn teremtve, és időt spórolva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EF4D85-B3DE-7276-2D7A-2035340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EA4E-72A3-44D5-B536-F6A0C404CC39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CA5FA9-E572-D8ED-AD61-7FCF91E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51F147-4F7B-CEDC-C939-0D6A2CAA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6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EA9D4E3-E413-A0FD-7A1D-AF6C0BAE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52" y="3711574"/>
            <a:ext cx="3574917" cy="19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DA3B-EC58-CC2D-C8F9-E6264B11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4D1CC6-B607-EA85-7A37-688D8788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A4E8C-83C7-769E-8789-7D676BB7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https://getbootstrap.com</a:t>
            </a:r>
            <a:endParaRPr lang="hu-HU" dirty="0"/>
          </a:p>
          <a:p>
            <a:r>
              <a:rPr lang="hu-HU" dirty="0"/>
              <a:t>Elérhető rengeteg előre formázott elem a weblapunk felépítéséhez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07CBF3-432A-088D-0FB2-CA6FC62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E32-905A-49F3-99B8-9C09C2E8727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75A48-DC22-936B-B54B-2CB7C9F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782DF-67A5-38D8-9406-1460410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87E5-3814-AFD0-9547-304277D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93D83-5052-F442-6EEC-5F6D59E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Colorhunt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F9040B-CAF0-F663-8171-815390C3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https://colorhunt.co</a:t>
            </a:r>
            <a:endParaRPr lang="hu-HU" dirty="0"/>
          </a:p>
          <a:p>
            <a:r>
              <a:rPr lang="hu-HU" dirty="0" err="1"/>
              <a:t>Segítéget</a:t>
            </a:r>
            <a:r>
              <a:rPr lang="hu-HU" dirty="0"/>
              <a:t> nyújt a design megalkotásához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6B709-4BF5-3BCF-D103-DBC16C1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9B2-AC3E-4B15-B55F-F50A00C6786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9233B-2F53-A12C-94C5-D018EE3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717759-DBA3-1B7E-93F6-FB32ACE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262C-2A07-F6CB-1B1B-6DAE8963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F72FA-16DD-96B0-8167-659EFA7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1DC70-64BE-5FDC-F1EA-7747204F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1656"/>
            <a:ext cx="9905998" cy="3124201"/>
          </a:xfrm>
        </p:spPr>
        <p:txBody>
          <a:bodyPr/>
          <a:lstStyle/>
          <a:p>
            <a:r>
              <a:rPr lang="hu-HU" dirty="0"/>
              <a:t>JavaScript </a:t>
            </a:r>
            <a:r>
              <a:rPr lang="hu-HU" dirty="0" err="1"/>
              <a:t>kódót</a:t>
            </a:r>
            <a:r>
              <a:rPr lang="hu-HU" dirty="0"/>
              <a:t> tartalmaz</a:t>
            </a:r>
          </a:p>
          <a:p>
            <a:r>
              <a:rPr lang="hu-HU" dirty="0"/>
              <a:t>A weboldalak interaktív műveleteinek és viselkedésének vezérlésére használják</a:t>
            </a:r>
          </a:p>
          <a:p>
            <a:r>
              <a:rPr lang="hu-HU" dirty="0"/>
              <a:t>Segítségével lehet dinamikusan manipulálni a HTML tartalmat</a:t>
            </a:r>
          </a:p>
          <a:p>
            <a:pPr lvl="1"/>
            <a:r>
              <a:rPr lang="hu-HU" dirty="0"/>
              <a:t>Reagálni felhasználó interakciókra, lekérdezni vagy módosítani adatokat</a:t>
            </a:r>
          </a:p>
          <a:p>
            <a:pPr lvl="1"/>
            <a:r>
              <a:rPr lang="hu-HU" dirty="0"/>
              <a:t>Valamint egyéb funkciókat adni a weboldalhoz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54A393-7820-1D7C-AC5B-B941A441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A6E2-0A09-4E2A-B8A1-92B5B68CF3CF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0123B3-9BA4-6E68-D5B4-5A385EE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06BDE8-91CE-0F51-82A5-4198E5E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681</TotalTime>
  <Words>458</Words>
  <Application>Microsoft Office PowerPoint</Application>
  <PresentationFormat>Szélesvásznú</PresentationFormat>
  <Paragraphs>158</Paragraphs>
  <Slides>40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40</vt:i4>
      </vt:variant>
    </vt:vector>
  </HeadingPairs>
  <TitlesOfParts>
    <vt:vector size="45" baseType="lpstr">
      <vt:lpstr>Aptos</vt:lpstr>
      <vt:lpstr>Arial</vt:lpstr>
      <vt:lpstr>Century Gothic</vt:lpstr>
      <vt:lpstr>Inter</vt:lpstr>
      <vt:lpstr>Szita</vt:lpstr>
      <vt:lpstr>A Webfejlesztés alapjai</vt:lpstr>
      <vt:lpstr>Linkek</vt:lpstr>
      <vt:lpstr>HTML </vt:lpstr>
      <vt:lpstr>HTML </vt:lpstr>
      <vt:lpstr>CSS</vt:lpstr>
      <vt:lpstr>CSS</vt:lpstr>
      <vt:lpstr>Bootstrap</vt:lpstr>
      <vt:lpstr>Colorhunt</vt:lpstr>
      <vt:lpstr>JS</vt:lpstr>
      <vt:lpstr>JS</vt:lpstr>
      <vt:lpstr>Node.js</vt:lpstr>
      <vt:lpstr>Node.js</vt:lpstr>
      <vt:lpstr>Express.js</vt:lpstr>
      <vt:lpstr>EJS</vt:lpstr>
      <vt:lpstr>Middleware</vt:lpstr>
      <vt:lpstr>Git - Github</vt:lpstr>
      <vt:lpstr>API</vt:lpstr>
      <vt:lpstr>REST:API</vt:lpstr>
      <vt:lpstr>API requests</vt:lpstr>
      <vt:lpstr>JSON</vt:lpstr>
      <vt:lpstr>API authentication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Gergely Tóth</dc:creator>
  <cp:lastModifiedBy>Gergely Tóth</cp:lastModifiedBy>
  <cp:revision>13</cp:revision>
  <dcterms:created xsi:type="dcterms:W3CDTF">2024-03-02T13:47:06Z</dcterms:created>
  <dcterms:modified xsi:type="dcterms:W3CDTF">2024-03-04T21:39:15Z</dcterms:modified>
</cp:coreProperties>
</file>