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9"/>
  </p:notesMasterIdLst>
  <p:sldIdLst>
    <p:sldId id="256" r:id="rId2"/>
    <p:sldId id="258" r:id="rId3"/>
    <p:sldId id="290" r:id="rId4"/>
    <p:sldId id="259" r:id="rId5"/>
    <p:sldId id="291" r:id="rId6"/>
    <p:sldId id="260" r:id="rId7"/>
    <p:sldId id="29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- </a:t>
            </a:r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 err="1"/>
              <a:t>Mitol</a:t>
            </a:r>
            <a:r>
              <a:rPr lang="hu-HU" dirty="0"/>
              <a:t> lesz </a:t>
            </a:r>
            <a:r>
              <a:rPr lang="hu-HU" dirty="0" err="1"/>
              <a:t>restful</a:t>
            </a:r>
            <a:r>
              <a:rPr lang="hu-HU" dirty="0"/>
              <a:t>? </a:t>
            </a:r>
            <a:r>
              <a:rPr lang="hu-HU" dirty="0" err="1"/>
              <a:t>Section</a:t>
            </a:r>
            <a:r>
              <a:rPr lang="hu-HU" dirty="0"/>
              <a:t> 30/1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https://bored-api.appbrewery.com/activity/6081071?type=education&amp;participants=2</a:t>
            </a:r>
            <a:endParaRPr lang="hu-HU" dirty="0"/>
          </a:p>
          <a:p>
            <a:r>
              <a:rPr lang="hu-HU" dirty="0" err="1">
                <a:solidFill>
                  <a:srgbClr val="212121"/>
                </a:solidFill>
                <a:latin typeface="Inter"/>
              </a:rPr>
              <a:t>Pl</a:t>
            </a:r>
            <a:r>
              <a:rPr lang="hu-HU" dirty="0">
                <a:solidFill>
                  <a:srgbClr val="212121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https://bored-api.appbrewery.com/activity/6081071</a:t>
            </a:r>
            <a:endParaRPr lang="hu-HU" dirty="0">
              <a:solidFill>
                <a:srgbClr val="212121"/>
              </a:solidFill>
              <a:latin typeface="Inter"/>
            </a:endParaRPr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r>
              <a:rPr lang="hu-HU" dirty="0" err="1"/>
              <a:t>As</a:t>
            </a:r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Basic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/>
              <a:t>API </a:t>
            </a:r>
            <a:r>
              <a:rPr lang="hu-HU" dirty="0" err="1"/>
              <a:t>key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endParaRPr lang="hu-HU" dirty="0"/>
          </a:p>
          <a:p>
            <a:r>
              <a:rPr lang="hu-HU" dirty="0" err="1"/>
              <a:t>Token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/>
              <a:t>Authentication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A1AF17-6C7E-9886-058D-6E06ED0A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DBFBC-AE32-8DAF-3F40-85A05CE0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7590-E5FD-E4D3-3ACB-003845665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4B56-250C-D1E7-2FDF-51268BA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285C4-B517-384F-B078-50272043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E4D42A-FBE6-4747-7C76-D7BC25A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181-A6D7-4F32-8C0C-55A6B154D8DA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F622AE-CB6B-05A2-E4B1-0DA9C750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EDA18-2C36-A6BE-3B9B-995DEB6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0AE48-A5F8-9583-6A74-E3F041E0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0368D9-A2E4-D736-D395-4DAE05A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3EB62D-85EC-6E5A-4BD4-5EE0E463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A17690-8123-B644-B467-47AEFFDD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5C5-7B97-49AB-98F4-6E0BD49CF600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1AD1D-0C15-34CB-53D0-6225F740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017073-2A5C-C63E-1BAB-2421DEF6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9F02C-CDC6-A110-BA59-15213708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6F0F6-9144-ECB6-94B2-A4DE8905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22DABC-DF67-E1DC-4B2E-E0A6750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05F1DD-DF08-A72B-16A3-07653147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8D5-3DF4-42BA-8BF8-50EA2546AD6A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70255E-B3C2-FA0F-9913-9360ED70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490D41-C64F-AB91-16B6-5AE652C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DCEC-B315-14D0-4A55-BE6B736A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57F14-715C-7EA1-F639-2936BB5E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8F978D-5E77-4FCF-56BF-ECADA8FC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3855E5-0A7F-9A05-50CE-306C38C4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EC01-D5DD-4CD7-8309-847EF64E030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319F7E-678B-0A22-FAD5-6550B77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49839D-5668-2AF0-2B35-A6B34017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7090-8475-5750-CCF3-55C3AAE6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1F141-638A-93DA-CF66-316BE6A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1DAB51-E0D9-E593-8ABF-D473850B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E3BB56-18AC-2A11-14D7-32792362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8C83-B13A-48EA-BE8E-E5E4408CF19A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E99E0D-2888-6C0E-18D1-F13033ED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B86B35-6E1D-97D8-B06B-7986851D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ADDF-166C-FE2D-948D-FC29F74B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9F2B4-1A8D-B0DA-0FFE-163BB5F9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3E467-B8A2-94EC-40A2-A18FCB14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C48D12-E9F9-6CDD-55FE-22F7079B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8DAD-59EC-4BE8-985A-E61C0558578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FF2930-9D66-A2CB-D5E4-A63E32BB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4EB18B-0526-E987-1584-896655D3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7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DDBE-D680-7F0A-842B-8A6DFA1B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019EA-BF2A-10EB-0F9D-CCB4D5C6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31C5A2-932C-C52A-6492-8D78732D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5F8DFC-E62D-6355-BCF7-59FC1961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FAD9-816F-462D-BDAD-8E0F1EFE8E6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CA66EA-26EC-BD63-4EA9-8873FC7E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CF3B58-4DCD-EA51-CA9B-80E97A9C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4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82AB-08B1-E454-514B-B3365088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5FF71-2C22-58AF-D520-2124625D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C9748-6095-51F3-C87A-2837ADAA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9D192-90F8-65D9-AE4D-7CEA8CA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E6C8-FF9C-40FC-BC64-275B510BE022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EB6CAA-65BB-040C-C89E-604B86D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B463E4-1CE7-9AED-2970-44D5C0A0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8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7D92-4271-9738-3F90-2BDBB4DA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56B8FE-D1C8-5F43-C8DE-C33620CA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D6F1D-DC1F-64D7-8B63-2F52D9D3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FDDA65-DB4E-E6EF-6E51-CD8CD01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9CDF-CC27-4EDF-AA37-994C00BEB422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B6AB55-CE1B-9B81-FFCE-530EA63A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16DD89-576D-BCAE-457F-0221CDB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303F-FFA3-0ACB-4B90-16401718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018DB-40AA-AA69-5169-21A9DCCA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00AFB7-3DC9-D588-9AEE-CCD3D022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5326CF-AB43-BF91-783F-D8DC1E53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F16F-FFE6-41DC-A3AD-CE93007B8BC1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97C95F-8964-83CD-0087-7EE9ACF2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0C00-7B77-C24F-0ABD-CC85F35B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9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05962-86F5-A6E3-BC2D-F924EA0F5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ECAF4-CF89-94A6-5DF7-8F13088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3DDB0-4358-A89E-AF9A-C49B0E0A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CAA46D-2A82-7E2D-B22A-3B45E4B2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B398-D0B5-49F4-BFFD-BF773C3998CE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653724-E007-513C-FD45-8D641EF3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52419-D19D-34F6-924F-D408CD1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5C81-B4AF-5AEF-0A55-82E7CEA2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21F35F-14CD-BB06-C17B-11ADC06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E3C6F-6003-FFE2-F5AE-3FF979F6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F4E46-E3A8-7EA7-73FE-19FA8F18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AAEC-0757-4011-8966-326D523FA5EB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391F11-3A85-EC1D-4246-EDCE5CA4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6E978D-C5E0-238D-126B-6D30D6C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72F92-F50B-C31B-3B7C-0C1D66D9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B96B8-2278-2262-06FB-24D13D72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44789-49EB-91F4-C8C8-EE5F147E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774B24-2060-BE96-064C-0267DD14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A3C-CB5D-4013-A7B1-2E170D1DA9D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AEA849-032A-CEDC-0E44-FE89715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C3DB1F-C824-8DA4-67BD-43690A23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2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9816-EF88-059D-257E-E189648B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B978F-2BD7-87A5-CC39-0C6B06D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0CA2DC-46F8-8724-45CF-0581DDEF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29319D-AF18-F15B-9FCA-A77EDB5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457E-7F68-4E59-8D91-D8DE8B26166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BCEF8-61A6-892F-78ED-A42CF379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E648F6-4B41-E8CD-A14E-762189F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5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E0522-72A5-FD1B-6B8A-BCF06105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CFD70-B7D9-F056-AD7F-3D152EC7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603B4-015C-1F4F-68BB-EFD8CCB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958072-4172-5CC5-72A1-A10C15B6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44C7-78CD-4B15-A28B-0A3D224F87A7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BDF72C-F098-D16A-43F0-AE310A57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527142-AAC9-033C-A4C7-DDCE3C5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B7C1-9531-40DF-90DF-C70C0322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C4F50-50AE-93CB-BD23-00DAF7DE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DE6EFD-EC2A-A705-4AF6-F7E8340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6EB360-409C-2608-8DFB-474057CB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06DE-3E29-4078-B0EF-20AD029256D4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895655-36BC-1A48-5BE3-D9376548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0F732B-6743-E3EC-0E3A-B90479E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2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5605-4FBE-FC7C-8531-8ECA2568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08C83-BF11-5CD9-B928-ADB7F9D1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0BE34-4BE5-8E5F-8F27-04BEA79E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447433-0917-DE23-971C-B77A2468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BC62-0E9E-427A-B453-B643110BC060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2D61DF-A3E9-F574-8D50-142F337D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7BA923-8DFF-1B2A-943A-D2A43863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Colorvmi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2024. 03. 04.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418</TotalTime>
  <Words>208</Words>
  <Application>Microsoft Office PowerPoint</Application>
  <PresentationFormat>Szélesvásznú</PresentationFormat>
  <Paragraphs>119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2" baseType="lpstr">
      <vt:lpstr>Aptos</vt:lpstr>
      <vt:lpstr>Arial</vt:lpstr>
      <vt:lpstr>Century Gothic</vt:lpstr>
      <vt:lpstr>Inter</vt:lpstr>
      <vt:lpstr>Szita</vt:lpstr>
      <vt:lpstr>Webfejlesztés alapjai</vt:lpstr>
      <vt:lpstr>HTML </vt:lpstr>
      <vt:lpstr>HTML </vt:lpstr>
      <vt:lpstr>CSS</vt:lpstr>
      <vt:lpstr>CSS</vt:lpstr>
      <vt:lpstr>JS</vt:lpstr>
      <vt:lpstr>JS</vt:lpstr>
      <vt:lpstr>Bootstrap</vt:lpstr>
      <vt:lpstr>Colorvmi</vt:lpstr>
      <vt:lpstr>Node.js</vt:lpstr>
      <vt:lpstr>Express.js</vt:lpstr>
      <vt:lpstr>EJS</vt:lpstr>
      <vt:lpstr>Git - Github</vt:lpstr>
      <vt:lpstr>API</vt:lpstr>
      <vt:lpstr>REST:API</vt:lpstr>
      <vt:lpstr>API requests</vt:lpstr>
      <vt:lpstr>JSON</vt:lpstr>
      <vt:lpstr>API authentication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Tóth Gergely</cp:lastModifiedBy>
  <cp:revision>11</cp:revision>
  <dcterms:created xsi:type="dcterms:W3CDTF">2024-03-02T13:47:06Z</dcterms:created>
  <dcterms:modified xsi:type="dcterms:W3CDTF">2024-03-04T09:04:14Z</dcterms:modified>
</cp:coreProperties>
</file>