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The Sub-Title Text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Long Text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The Level 1 Text</a:t>
            </a:r>
          </a:p>
          <a:p>
            <a:r>
              <a:t>- The Level 2 Text</a:t>
            </a:r>
          </a:p>
          <a:p>
            <a:r>
              <a:t>- The Level 2 Text</a:t>
            </a:r>
          </a:p>
          <a:p>
            <a:r>
              <a:t>- The Level 1 Text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pic>
        <p:nvPicPr>
          <p:cNvPr id="3" name="Picture 2" descr="pic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3398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Title Text</a:t>
            </a:r>
          </a:p>
        </p:txBody>
      </p:sp>
      <p:pic>
        <p:nvPicPr>
          <p:cNvPr id="3" name="Picture 2" descr="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