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82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9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9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92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8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3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8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0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ECE882-A596-4568-A4DD-27166B57C915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D722DF-FF92-4B87-8332-43483A10D3A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62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0ABA25-7768-468E-B87B-903BAECA8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hu-HU" dirty="0"/>
              <a:t>Robot pozícióbecslés mély neurális hálóval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DD6C79-3C0E-497B-8B51-AF0985D98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7"/>
          </a:xfrm>
        </p:spPr>
        <p:txBody>
          <a:bodyPr/>
          <a:lstStyle/>
          <a:p>
            <a:pPr algn="r"/>
            <a:r>
              <a:rPr lang="hu-HU" dirty="0"/>
              <a:t>MIRA Team                                                                  Nagy Balázs</a:t>
            </a:r>
          </a:p>
          <a:p>
            <a:pPr algn="r"/>
            <a:r>
              <a:rPr lang="hu-HU" dirty="0" err="1"/>
              <a:t>Fekula</a:t>
            </a:r>
            <a:r>
              <a:rPr lang="hu-HU" dirty="0"/>
              <a:t> Márk</a:t>
            </a:r>
          </a:p>
          <a:p>
            <a:pPr algn="r"/>
            <a:r>
              <a:rPr lang="hu-HU" dirty="0" err="1"/>
              <a:t>Hunyady</a:t>
            </a:r>
            <a:r>
              <a:rPr lang="hu-HU" dirty="0"/>
              <a:t> Gergely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5AADF0B-7461-4F5E-AEBF-A07D5063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515180"/>
            <a:ext cx="1914525" cy="71437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BA478BB-DFE6-4C5D-A333-219D65A2E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043" y="94051"/>
            <a:ext cx="3287913" cy="106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2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B60629-65AB-4D17-B00F-52BA3F4F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592CC4-6534-444D-AD32-2005C39E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feladatról elmondható, hogy van benne potenciál.</a:t>
            </a:r>
          </a:p>
          <a:p>
            <a:r>
              <a:rPr lang="hu-HU" dirty="0"/>
              <a:t>Pontosabb adat előkészítés</a:t>
            </a:r>
          </a:p>
          <a:p>
            <a:r>
              <a:rPr lang="hu-HU" dirty="0"/>
              <a:t>Redukált szabadságfokú mérések</a:t>
            </a:r>
          </a:p>
          <a:p>
            <a:pPr lvl="1"/>
            <a:r>
              <a:rPr lang="hu-HU" dirty="0"/>
              <a:t>1 dimenzió vezetett pályán mágneses zavarások nélkül</a:t>
            </a:r>
          </a:p>
          <a:p>
            <a:pPr lvl="1"/>
            <a:r>
              <a:rPr lang="hu-HU" dirty="0"/>
              <a:t>Inga mozgás vizsgálata (gyorsulás folyamatosan változik)</a:t>
            </a:r>
          </a:p>
          <a:p>
            <a:r>
              <a:rPr lang="hu-HU" dirty="0"/>
              <a:t>Mélyebb/Szélesebb neurális háló architektúrák alkalmazása</a:t>
            </a:r>
          </a:p>
        </p:txBody>
      </p:sp>
    </p:spTree>
    <p:extLst>
      <p:ext uri="{BB962C8B-B14F-4D97-AF65-F5344CB8AC3E}">
        <p14:creationId xmlns:p14="http://schemas.microsoft.com/office/powerpoint/2010/main" val="89935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0ABA25-7768-468E-B87B-903BAECA8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3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FB9259-F446-480A-9A3E-D2AFDBD2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99236A-F402-4711-BBBB-A0795D46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Robot pozíció meghatározása a fedélzeten mért szenzoradatokból. </a:t>
            </a:r>
          </a:p>
          <a:p>
            <a:r>
              <a:rPr lang="hu-HU" dirty="0"/>
              <a:t>Trajektória követés.</a:t>
            </a:r>
          </a:p>
          <a:p>
            <a:r>
              <a:rPr lang="hu-HU" dirty="0"/>
              <a:t>Szenzor: </a:t>
            </a:r>
            <a:r>
              <a:rPr lang="hu-HU" dirty="0" err="1"/>
              <a:t>Phidget</a:t>
            </a:r>
            <a:r>
              <a:rPr lang="hu-HU" dirty="0"/>
              <a:t> </a:t>
            </a:r>
            <a:r>
              <a:rPr lang="hu-HU" dirty="0" err="1"/>
              <a:t>Spatial</a:t>
            </a:r>
            <a:r>
              <a:rPr lang="hu-HU" dirty="0"/>
              <a:t> 3/3/3 (IMU – </a:t>
            </a:r>
            <a:r>
              <a:rPr lang="hu-HU" dirty="0" err="1"/>
              <a:t>Inertial</a:t>
            </a:r>
            <a:r>
              <a:rPr lang="hu-HU" dirty="0"/>
              <a:t> </a:t>
            </a:r>
            <a:r>
              <a:rPr lang="hu-HU" dirty="0" err="1"/>
              <a:t>Measurement</a:t>
            </a:r>
            <a:r>
              <a:rPr lang="hu-HU" dirty="0"/>
              <a:t> Unit)</a:t>
            </a:r>
          </a:p>
          <a:p>
            <a:pPr lvl="1"/>
            <a:r>
              <a:rPr lang="hu-HU" dirty="0"/>
              <a:t>Gyorsulásmérő (acc0, acc1, acc2)</a:t>
            </a:r>
          </a:p>
          <a:p>
            <a:pPr lvl="1"/>
            <a:r>
              <a:rPr lang="hu-HU" dirty="0"/>
              <a:t>Giroszkóp (gyro0, gyro1, gyro2)</a:t>
            </a:r>
          </a:p>
          <a:p>
            <a:pPr lvl="1"/>
            <a:r>
              <a:rPr lang="hu-HU" dirty="0"/>
              <a:t>Magnetométer (mag0, mag1, mag2)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80BAB78-06C3-47DD-89DA-B2CAD63DC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380" y="1845734"/>
            <a:ext cx="24003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9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B90382-E678-49CA-9816-3ECE8227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Adatgyűjtés: MIRA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4CD195-1154-459C-833F-A80907587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hu-HU" i="1" dirty="0"/>
              <a:t>MIRA (MoCap, IMU, Robotino </a:t>
            </a:r>
            <a:r>
              <a:rPr lang="hu-HU" i="1" dirty="0" err="1"/>
              <a:t>Analyzer</a:t>
            </a:r>
            <a:r>
              <a:rPr lang="hu-HU" i="1" dirty="0"/>
              <a:t>)</a:t>
            </a:r>
          </a:p>
          <a:p>
            <a:r>
              <a:rPr lang="hu-HU" u="sng" dirty="0"/>
              <a:t>MoCap</a:t>
            </a:r>
            <a:r>
              <a:rPr lang="hu-HU" dirty="0"/>
              <a:t>: </a:t>
            </a:r>
            <a:r>
              <a:rPr lang="hu-HU" dirty="0" err="1"/>
              <a:t>Motion</a:t>
            </a:r>
            <a:r>
              <a:rPr lang="hu-HU" dirty="0"/>
              <a:t> </a:t>
            </a:r>
            <a:r>
              <a:rPr lang="hu-HU" dirty="0" err="1"/>
              <a:t>Capture</a:t>
            </a:r>
            <a:r>
              <a:rPr lang="hu-HU" dirty="0"/>
              <a:t> labor</a:t>
            </a:r>
            <a:br>
              <a:rPr lang="hu-HU" dirty="0"/>
            </a:br>
            <a:r>
              <a:rPr lang="hu-HU" dirty="0"/>
              <a:t>18 kamera segítségével markerek követése.</a:t>
            </a:r>
          </a:p>
          <a:p>
            <a:r>
              <a:rPr lang="hu-HU" u="sng" dirty="0"/>
              <a:t>IMU</a:t>
            </a:r>
            <a:r>
              <a:rPr lang="hu-HU" dirty="0"/>
              <a:t>: Mobil roboton rögzített, 3-3-3 tengelyes gyorsulásmérő, giroszkóp és magnetométer.</a:t>
            </a:r>
          </a:p>
          <a:p>
            <a:r>
              <a:rPr lang="hu-HU" u="sng" dirty="0"/>
              <a:t>Robot</a:t>
            </a:r>
            <a:r>
              <a:rPr lang="hu-HU" dirty="0"/>
              <a:t>: Mobil platformként használt ROBOTINO.</a:t>
            </a:r>
          </a:p>
          <a:p>
            <a:endParaRPr lang="hu-HU" b="1" i="1" dirty="0"/>
          </a:p>
          <a:p>
            <a:r>
              <a:rPr lang="hu-HU" b="1" i="1" dirty="0"/>
              <a:t>Cél:</a:t>
            </a:r>
            <a:r>
              <a:rPr lang="hu-HU" dirty="0"/>
              <a:t> Roboton mért szenzoradatokból megtanulni a MoCap rendszer referenciaként mért pozíció adatait.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ED99EB5-5FFD-439E-887A-89999DE7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176" y="1924260"/>
            <a:ext cx="3695544" cy="373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1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ADB9A6-CA01-4EAD-BC15-0FC8D683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1C13F3-0E5B-42A1-83C1-038F38B82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5956663" cy="4331131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Adatgyűjtés MIRA segítségével</a:t>
            </a:r>
          </a:p>
          <a:p>
            <a:r>
              <a:rPr lang="hu-HU" dirty="0"/>
              <a:t>Rögzített adatok előkészítése, kalibrációk</a:t>
            </a:r>
          </a:p>
          <a:p>
            <a:pPr lvl="1"/>
            <a:r>
              <a:rPr lang="hu-HU" dirty="0"/>
              <a:t>Wifi kapcsolat megszakadásából adódó hibák</a:t>
            </a:r>
          </a:p>
          <a:p>
            <a:pPr lvl="1"/>
            <a:r>
              <a:rPr lang="hu-HU" dirty="0"/>
              <a:t>Rossz mintavételezés (konstans 0 adatok)</a:t>
            </a:r>
          </a:p>
          <a:p>
            <a:pPr lvl="1"/>
            <a:r>
              <a:rPr lang="hu-HU" dirty="0"/>
              <a:t>MoCap rendszer kihagyásai</a:t>
            </a:r>
          </a:p>
          <a:p>
            <a:pPr lvl="1"/>
            <a:r>
              <a:rPr lang="hu-HU" dirty="0"/>
              <a:t>Gyorsulásmérő offset hibája</a:t>
            </a:r>
          </a:p>
          <a:p>
            <a:pPr lvl="1"/>
            <a:r>
              <a:rPr lang="hu-HU" dirty="0"/>
              <a:t>Mágneses szenzor zavarásai (keményvas, lágyvas)</a:t>
            </a:r>
          </a:p>
          <a:p>
            <a:r>
              <a:rPr lang="hu-HU" dirty="0"/>
              <a:t>Az adat előkészítés (normalizálás) lépéseit úgy alakítottuk ki, hogy mérési beállításonként ismételhető legyen. Így biztosítunk konzisztens adatot szem előtt tartva a beépíthetőséget.</a:t>
            </a:r>
          </a:p>
          <a:p>
            <a:r>
              <a:rPr lang="hu-HU" dirty="0"/>
              <a:t>Helyben állás -&gt; Gyorsulásmérő offset (gravitáció)</a:t>
            </a:r>
          </a:p>
          <a:p>
            <a:r>
              <a:rPr lang="hu-HU" dirty="0"/>
              <a:t>Helyben forgás -&gt; Mágneses szenzor kalibráció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57D77DC-CCCA-44D8-9A7F-99AADB2C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538" y="2181482"/>
            <a:ext cx="3687142" cy="34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3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537C0B-6D9C-4A36-8957-8EF0645E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Normalizált adatok</a:t>
            </a:r>
            <a:endParaRPr lang="en-US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122E5F30-BDCD-4067-A6B1-765C3E7A1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708" y="1846263"/>
            <a:ext cx="6835544" cy="44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0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D981C3-AF96-4549-91E4-B9BA2AE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Neurális hálók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8A3443-75F4-4921-A2BD-AC8570B08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LSTM modell:</a:t>
            </a:r>
          </a:p>
          <a:p>
            <a:pPr lvl="1"/>
            <a:r>
              <a:rPr lang="hu-HU" dirty="0"/>
              <a:t>Feladat 1: Orientáció meghatározáshoz</a:t>
            </a:r>
          </a:p>
          <a:p>
            <a:pPr lvl="1"/>
            <a:r>
              <a:rPr lang="hu-HU" dirty="0"/>
              <a:t>Eredmény: A kód az elvártakhoz képest alul teljesített. Valószínűleg implementációs hiba.</a:t>
            </a:r>
          </a:p>
          <a:p>
            <a:r>
              <a:rPr lang="hu-HU" dirty="0"/>
              <a:t>1D CNN</a:t>
            </a:r>
          </a:p>
          <a:p>
            <a:pPr lvl="1"/>
            <a:r>
              <a:rPr lang="hu-HU" dirty="0"/>
              <a:t>Feladat 2: A háló bemenetként megkapta a </a:t>
            </a:r>
            <a:r>
              <a:rPr lang="hu-HU" b="1" dirty="0"/>
              <a:t>t-1 időpillanat referencia pozícióit</a:t>
            </a:r>
            <a:r>
              <a:rPr lang="hu-HU" dirty="0"/>
              <a:t> a MoCap rendszertől a tanításhoz. Tesztelés független adatokon a saját maga által becsült t-1-es pozíciókkal</a:t>
            </a:r>
          </a:p>
          <a:p>
            <a:pPr lvl="1"/>
            <a:r>
              <a:rPr lang="hu-HU" dirty="0"/>
              <a:t>Feladat 3: Normalizált bementek fenntartása végett </a:t>
            </a:r>
            <a:r>
              <a:rPr lang="hu-HU" b="1" dirty="0"/>
              <a:t>delta t</a:t>
            </a:r>
            <a:r>
              <a:rPr lang="hu-HU" dirty="0"/>
              <a:t> és </a:t>
            </a:r>
            <a:r>
              <a:rPr lang="hu-HU" b="1" dirty="0"/>
              <a:t>delta pozíciók</a:t>
            </a:r>
            <a:r>
              <a:rPr lang="hu-HU" dirty="0"/>
              <a:t> számolása.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4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D9B384-3D5F-4F52-B40D-94DF5D7C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1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2D31E6-660B-43A6-B571-59ECE8A66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16686" cy="4023360"/>
          </a:xfrm>
        </p:spPr>
        <p:txBody>
          <a:bodyPr>
            <a:normAutofit/>
          </a:bodyPr>
          <a:lstStyle/>
          <a:p>
            <a:r>
              <a:rPr lang="hu-HU" dirty="0"/>
              <a:t>Feladat 2:</a:t>
            </a:r>
          </a:p>
          <a:p>
            <a:r>
              <a:rPr lang="hu-HU" dirty="0"/>
              <a:t>Tanulási folyamat során a háló túlzottan rátanult a t-1 időpillanat referencia értékeire. Egy kis zajt tett rá a szenzor jelekből</a:t>
            </a:r>
          </a:p>
          <a:p>
            <a:r>
              <a:rPr lang="hu-HU" dirty="0"/>
              <a:t>A háló referencia értékek nélkül nagyságrendekkel rosszabban teljesített.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640E4D5-F9B4-445F-BE27-3F62AE855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966" y="1845734"/>
            <a:ext cx="3268168" cy="215709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056E7AE-CB5D-4AB8-BFB9-A6CF576B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966" y="4042091"/>
            <a:ext cx="3272840" cy="2157099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D25F57B8-0E37-4958-98CB-07FE78D2A3DE}"/>
              </a:ext>
            </a:extLst>
          </p:cNvPr>
          <p:cNvSpPr txBox="1"/>
          <p:nvPr/>
        </p:nvSpPr>
        <p:spPr>
          <a:xfrm>
            <a:off x="7315200" y="4111207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Test</a:t>
            </a:r>
            <a:endParaRPr lang="en-US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92E1299-B7B2-430C-8A88-6400701AF367}"/>
              </a:ext>
            </a:extLst>
          </p:cNvPr>
          <p:cNvSpPr txBox="1"/>
          <p:nvPr/>
        </p:nvSpPr>
        <p:spPr>
          <a:xfrm>
            <a:off x="7315199" y="1970823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5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D03F28-96AD-4644-A8CA-5DBE16C7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2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DBAE66-A28F-4678-B972-46589A6D8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389120" cy="4331131"/>
          </a:xfrm>
        </p:spPr>
        <p:txBody>
          <a:bodyPr>
            <a:normAutofit/>
          </a:bodyPr>
          <a:lstStyle/>
          <a:p>
            <a:r>
              <a:rPr lang="hu-HU" dirty="0"/>
              <a:t>Feladat 3:</a:t>
            </a:r>
          </a:p>
          <a:p>
            <a:r>
              <a:rPr lang="hu-HU" dirty="0"/>
              <a:t>A tanítás során teljesen külön kezeltük a szenzor jeleket és a referenciákat. Delta értékekkel delta értékekre tanítva a hálót az eredményt összegezve az alábbi pályát kaptuk.</a:t>
            </a:r>
          </a:p>
          <a:p>
            <a:r>
              <a:rPr lang="hu-HU" dirty="0"/>
              <a:t>A pálya jellege hasonlít az eredetire. A fő eltérést az orientáció becslés pontatlansága okozhatja. </a:t>
            </a:r>
          </a:p>
          <a:p>
            <a:r>
              <a:rPr lang="hu-HU" dirty="0"/>
              <a:t>Oka: A robot és a mérőrendszer koordináta rendszere nincs egyeztetve. A delta adatok összegzésénél okozhatott hibát.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5BBC0F9-0C63-4C75-BFEF-089DFC20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665" y="2206518"/>
            <a:ext cx="4825015" cy="311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8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8FC9DF-FB91-4C85-A315-2F92E842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Neurális háló felépítése</a:t>
            </a:r>
            <a:endParaRPr lang="en-US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0553A927-CE9F-4219-93F8-881ED3A2D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7729" y="1958231"/>
            <a:ext cx="4327951" cy="4022725"/>
          </a:xfrm>
          <a:prstGeom prst="rect">
            <a:avLst/>
          </a:prstGeom>
        </p:spPr>
      </p:pic>
      <p:sp>
        <p:nvSpPr>
          <p:cNvPr id="5" name="Tartalom helye 2">
            <a:extLst>
              <a:ext uri="{FF2B5EF4-FFF2-40B4-BE49-F238E27FC236}">
                <a16:creationId xmlns:a16="http://schemas.microsoft.com/office/drawing/2014/main" id="{F074302E-4DB2-40D6-9585-C7A0EDFF7B1B}"/>
              </a:ext>
            </a:extLst>
          </p:cNvPr>
          <p:cNvSpPr txBox="1">
            <a:spLocks/>
          </p:cNvSpPr>
          <p:nvPr/>
        </p:nvSpPr>
        <p:spPr>
          <a:xfrm>
            <a:off x="1097280" y="1845733"/>
            <a:ext cx="4389120" cy="43311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Feladat 2-höz használt végső modell felépítése</a:t>
            </a:r>
            <a:endParaRPr lang="en-US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9254010-08C5-43AE-80F1-51FF3017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239470"/>
            <a:ext cx="2686418" cy="17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137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381</Words>
  <Application>Microsoft Office PowerPoint</Application>
  <PresentationFormat>Szélesvásznú</PresentationFormat>
  <Paragraphs>61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Retrospektív</vt:lpstr>
      <vt:lpstr>Robot pozícióbecslés mély neurális hálóval</vt:lpstr>
      <vt:lpstr>Feladat</vt:lpstr>
      <vt:lpstr>Adatgyűjtés: MIRA</vt:lpstr>
      <vt:lpstr>Adatok</vt:lpstr>
      <vt:lpstr>Normalizált adatok</vt:lpstr>
      <vt:lpstr>Neurális hálók</vt:lpstr>
      <vt:lpstr>Eredmények 1</vt:lpstr>
      <vt:lpstr>Eredmények 2</vt:lpstr>
      <vt:lpstr>Neurális háló felépítése</vt:lpstr>
      <vt:lpstr>Összegzés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pozícióbecslés mély neurális hálóval</dc:title>
  <dc:creator>Nagy Balázs</dc:creator>
  <cp:lastModifiedBy>Nagy Balázs</cp:lastModifiedBy>
  <cp:revision>9</cp:revision>
  <dcterms:created xsi:type="dcterms:W3CDTF">2018-12-18T19:51:10Z</dcterms:created>
  <dcterms:modified xsi:type="dcterms:W3CDTF">2018-12-18T20:57:10Z</dcterms:modified>
</cp:coreProperties>
</file>