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4CA-C88B-4FAC-BE51-032E65B5F26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ADBB-A709-466B-AD2B-C7EE5FE7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9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4CA-C88B-4FAC-BE51-032E65B5F26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ADBB-A709-466B-AD2B-C7EE5FE7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5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4CA-C88B-4FAC-BE51-032E65B5F26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ADBB-A709-466B-AD2B-C7EE5FE7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8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4CA-C88B-4FAC-BE51-032E65B5F26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ADBB-A709-466B-AD2B-C7EE5FE7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4CA-C88B-4FAC-BE51-032E65B5F26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ADBB-A709-466B-AD2B-C7EE5FE7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9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4CA-C88B-4FAC-BE51-032E65B5F26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ADBB-A709-466B-AD2B-C7EE5FE7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4CA-C88B-4FAC-BE51-032E65B5F26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ADBB-A709-466B-AD2B-C7EE5FE7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4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4CA-C88B-4FAC-BE51-032E65B5F26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ADBB-A709-466B-AD2B-C7EE5FE7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1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4CA-C88B-4FAC-BE51-032E65B5F26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ADBB-A709-466B-AD2B-C7EE5FE7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7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4CA-C88B-4FAC-BE51-032E65B5F26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ADBB-A709-466B-AD2B-C7EE5FE7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74CA-C88B-4FAC-BE51-032E65B5F26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3ADBB-A709-466B-AD2B-C7EE5FE7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8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674CA-C88B-4FAC-BE51-032E65B5F260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3ADBB-A709-466B-AD2B-C7EE5FE76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3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DartsDetector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OpenCV application for a Dart Board</a:t>
            </a:r>
          </a:p>
          <a:p>
            <a:r>
              <a:rPr lang="hu-HU" dirty="0"/>
              <a:t>Gergő Papp-Szentannai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4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Dart Board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Slices</a:t>
            </a:r>
            <a:r>
              <a:rPr lang="en-US" dirty="0"/>
              <a:t>: 1 – 20</a:t>
            </a:r>
          </a:p>
          <a:p>
            <a:r>
              <a:rPr lang="en-US" dirty="0"/>
              <a:t>Multipliers:</a:t>
            </a:r>
          </a:p>
          <a:p>
            <a:pPr lvl="1"/>
            <a:r>
              <a:rPr lang="en-US" dirty="0"/>
              <a:t>Single</a:t>
            </a:r>
          </a:p>
          <a:p>
            <a:pPr lvl="1"/>
            <a:r>
              <a:rPr lang="en-US" dirty="0"/>
              <a:t>Double (Outer ring)</a:t>
            </a:r>
          </a:p>
          <a:p>
            <a:pPr lvl="1"/>
            <a:r>
              <a:rPr lang="en-US" dirty="0"/>
              <a:t>Triple (Inner Ring)</a:t>
            </a:r>
          </a:p>
          <a:p>
            <a:r>
              <a:rPr lang="en-US" dirty="0"/>
              <a:t>“Bull’s eye”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0445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Mask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Label Slice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a specific value to each pixel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2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89" y="1825625"/>
            <a:ext cx="4106422" cy="435133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Thresholding the color image to create B&amp;W image</a:t>
            </a:r>
          </a:p>
          <a:p>
            <a:r>
              <a:rPr lang="en-US" dirty="0"/>
              <a:t>Splitting the colors (green &amp; red)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578002"/>
            <a:ext cx="2418894" cy="25989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906" y="3578002"/>
            <a:ext cx="2418894" cy="25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6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Mask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Contents of the Mask:</a:t>
            </a:r>
          </a:p>
          <a:p>
            <a:pPr lvl="1"/>
            <a:r>
              <a:rPr lang="en-US" dirty="0"/>
              <a:t>White</a:t>
            </a:r>
          </a:p>
          <a:p>
            <a:pPr lvl="1"/>
            <a:r>
              <a:rPr lang="en-US" dirty="0"/>
              <a:t>Black</a:t>
            </a:r>
          </a:p>
          <a:p>
            <a:pPr lvl="1"/>
            <a:r>
              <a:rPr lang="en-US" dirty="0"/>
              <a:t>Multipliers</a:t>
            </a:r>
          </a:p>
          <a:p>
            <a:pPr lvl="1"/>
            <a:r>
              <a:rPr lang="en-US" dirty="0"/>
              <a:t>Multiplier rings</a:t>
            </a:r>
          </a:p>
          <a:p>
            <a:pPr lvl="1"/>
            <a:r>
              <a:rPr lang="en-US" dirty="0"/>
              <a:t>Board</a:t>
            </a:r>
          </a:p>
          <a:p>
            <a:pPr lvl="1"/>
            <a:r>
              <a:rPr lang="en-US" dirty="0"/>
              <a:t>Miss</a:t>
            </a:r>
          </a:p>
          <a:p>
            <a:pPr lvl="1"/>
            <a:r>
              <a:rPr lang="en-US" dirty="0"/>
              <a:t>Single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Triple</a:t>
            </a:r>
          </a:p>
          <a:p>
            <a:pPr lvl="1"/>
            <a:r>
              <a:rPr lang="en-US" dirty="0"/>
              <a:t>Outer bull</a:t>
            </a:r>
          </a:p>
          <a:p>
            <a:pPr lvl="1"/>
            <a:r>
              <a:rPr lang="en-US" dirty="0"/>
              <a:t>Inner bull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155" y="3576230"/>
            <a:ext cx="2741644" cy="294573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3" y="3576230"/>
            <a:ext cx="2759133" cy="2964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4" y="365125"/>
            <a:ext cx="2741644" cy="2945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155" y="365125"/>
            <a:ext cx="2741644" cy="294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4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slices: </a:t>
            </a:r>
            <a:r>
              <a:rPr lang="ro-RO" dirty="0"/>
              <a:t>(</a:t>
            </a:r>
            <a:r>
              <a:rPr lang="en-US" dirty="0"/>
              <a:t>source image</a:t>
            </a:r>
            <a:r>
              <a:rPr lang="ro-RO" dirty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44" y="1938843"/>
            <a:ext cx="3839111" cy="412490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444" y="1938843"/>
            <a:ext cx="3839111" cy="4124901"/>
          </a:xfrm>
        </p:spPr>
      </p:pic>
    </p:spTree>
    <p:extLst>
      <p:ext uri="{BB962C8B-B14F-4D97-AF65-F5344CB8AC3E}">
        <p14:creationId xmlns:p14="http://schemas.microsoft.com/office/powerpoint/2010/main" val="88856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a specific value to each pixel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o-RO" dirty="0"/>
              <a:t>Apply morphological operations to make sure regions do not intersect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Apply image labeling to the images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Detect the center of each slice and compute the angle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Assign the real dart value to the region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444" y="1938843"/>
            <a:ext cx="3839111" cy="4124901"/>
          </a:xfrm>
          <a:solidFill>
            <a:srgbClr val="C00000"/>
          </a:solidFill>
        </p:spPr>
      </p:pic>
      <p:sp>
        <p:nvSpPr>
          <p:cNvPr id="6" name="Right Triangle 5"/>
          <p:cNvSpPr/>
          <p:nvPr/>
        </p:nvSpPr>
        <p:spPr>
          <a:xfrm rot="2815500">
            <a:off x="7781302" y="3459590"/>
            <a:ext cx="1375990" cy="387143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5472"/>
          </a:xfrm>
        </p:spPr>
        <p:txBody>
          <a:bodyPr/>
          <a:lstStyle/>
          <a:p>
            <a:r>
              <a:rPr lang="en-US" dirty="0"/>
              <a:t>Demo and </a:t>
            </a:r>
            <a:r>
              <a:rPr lang="ro-RO" dirty="0"/>
              <a:t>Usage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1578006"/>
            <a:ext cx="4739918" cy="2177249"/>
          </a:xfrm>
        </p:spPr>
        <p:txBody>
          <a:bodyPr numCol="2"/>
          <a:lstStyle/>
          <a:p>
            <a:pPr marL="342900" indent="-342900">
              <a:buFont typeface="+mj-lt"/>
              <a:buAutoNum type="arabicPeriod"/>
            </a:pPr>
            <a:r>
              <a:rPr lang="ro-RO" dirty="0"/>
              <a:t>User selects a pixel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Check if pixel in board</a:t>
            </a:r>
          </a:p>
          <a:p>
            <a:pPr marL="342900" indent="-342900">
              <a:buFont typeface="+mj-lt"/>
              <a:buAutoNum type="arabicPeriod"/>
            </a:pPr>
            <a:r>
              <a:rPr lang="ro-RO" dirty="0"/>
              <a:t>Check region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o-RO" dirty="0"/>
              <a:t>Single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o-RO" dirty="0"/>
              <a:t>Double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o-RO" dirty="0"/>
              <a:t>Triple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o-RO" dirty="0"/>
              <a:t>Bull</a:t>
            </a:r>
            <a:r>
              <a:rPr lang="en-US" dirty="0"/>
              <a:t>’s eye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slice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Values: 1 – 20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a pixel is not covered by a labeled slice we approximate the closest slice and assign 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524" y="1574426"/>
            <a:ext cx="4512829" cy="4781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3652372"/>
            <a:ext cx="5312437" cy="270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2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179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DartsDetector</vt:lpstr>
      <vt:lpstr>Dart Board</vt:lpstr>
      <vt:lpstr>Implementation</vt:lpstr>
      <vt:lpstr>Preprocessing</vt:lpstr>
      <vt:lpstr>Create Mask</vt:lpstr>
      <vt:lpstr>Label slices: (source image)</vt:lpstr>
      <vt:lpstr>Assign a specific value to each pixel</vt:lpstr>
      <vt:lpstr>Demo and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DartsDetector</dc:title>
  <dc:creator>Gergő Papp-Szentannai</dc:creator>
  <cp:lastModifiedBy>Gergő Papp-Szentannai</cp:lastModifiedBy>
  <cp:revision>8</cp:revision>
  <dcterms:created xsi:type="dcterms:W3CDTF">2017-05-31T10:31:24Z</dcterms:created>
  <dcterms:modified xsi:type="dcterms:W3CDTF">2017-05-31T14:44:03Z</dcterms:modified>
</cp:coreProperties>
</file>