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872F-FE31-41E0-9AE4-549A83C3DF1C}" type="datetimeFigureOut">
              <a:rPr lang="en-US" smtClean="0"/>
              <a:t>16/04/03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ACFC-5D45-41BC-9917-2C2A2039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26" y="0"/>
            <a:ext cx="5698321" cy="6858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701637" y="2650373"/>
            <a:ext cx="329070" cy="420762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64676" y="2672538"/>
            <a:ext cx="4871259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445501" y="4222865"/>
            <a:ext cx="3590434" cy="969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7297" y="4571306"/>
            <a:ext cx="98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445501" y="2672538"/>
            <a:ext cx="1" cy="412727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64676" y="0"/>
            <a:ext cx="1" cy="267253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36847" y="0"/>
            <a:ext cx="461665" cy="2650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36846" y="2650373"/>
            <a:ext cx="461665" cy="16098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36845" y="4222865"/>
            <a:ext cx="461665" cy="23691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0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Gergő Papp-Szentannai</dc:creator>
  <cp:lastModifiedBy>Gergő Papp-Szentannai</cp:lastModifiedBy>
  <cp:revision>2</cp:revision>
  <dcterms:created xsi:type="dcterms:W3CDTF">2016-04-03T15:23:44Z</dcterms:created>
  <dcterms:modified xsi:type="dcterms:W3CDTF">2016-04-03T15:33:20Z</dcterms:modified>
</cp:coreProperties>
</file>