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DB6E-9CB1-4E77-A53F-42EA6402D2D9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C3A9-D18E-46B9-89CB-FDD9916E2E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, konkrétne o odtlačky prstov. ktoré sa využívajú ako pri identifikácii osoby. </a:t>
            </a:r>
          </a:p>
          <a:p>
            <a:endParaRPr lang="sk-SK" dirty="0" smtClean="0"/>
          </a:p>
          <a:p>
            <a:r>
              <a:rPr lang="sk-SK" dirty="0" smtClean="0"/>
              <a:t>, čím môžeme dosiahnuť vyššiu rýchlosť identifikovania </a:t>
            </a:r>
            <a:r>
              <a:rPr lang="sk-SK" dirty="0" err="1" smtClean="0"/>
              <a:t>markantov</a:t>
            </a:r>
            <a:r>
              <a:rPr lang="sk-SK" dirty="0" smtClean="0"/>
              <a:t> a zároveň väčší počet korektne odhalených </a:t>
            </a:r>
            <a:r>
              <a:rPr lang="sk-SK" dirty="0" err="1" smtClean="0"/>
              <a:t>markantov</a:t>
            </a:r>
            <a:r>
              <a:rPr lang="sk-SK" dirty="0" smtClean="0"/>
              <a:t>. </a:t>
            </a:r>
          </a:p>
          <a:p>
            <a:endParaRPr lang="sk-SK" dirty="0" smtClean="0"/>
          </a:p>
          <a:p>
            <a:r>
              <a:rPr lang="sk-SK" dirty="0" smtClean="0"/>
              <a:t>, ktorý doposiaľ nebol nikým implementovaný a ani dôkladne preskúmaný.</a:t>
            </a:r>
          </a:p>
          <a:p>
            <a:endParaRPr lang="sk-SK" dirty="0" smtClean="0"/>
          </a:p>
          <a:p>
            <a:r>
              <a:rPr lang="sk-SK" dirty="0" smtClean="0"/>
              <a:t>Spojenie s BIS to má v autentifikácie a verifikácie vzhľadom</a:t>
            </a:r>
            <a:r>
              <a:rPr lang="sk-SK" baseline="0" dirty="0" smtClean="0"/>
              <a:t> na rozpoznanie </a:t>
            </a:r>
            <a:r>
              <a:rPr lang="sk-SK" baseline="0" dirty="0" err="1" smtClean="0"/>
              <a:t>markantov</a:t>
            </a:r>
            <a:r>
              <a:rPr lang="sk-SK" baseline="0" dirty="0" smtClean="0"/>
              <a:t>. Vychádzame z poznatkov, že odtlačok prsta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3A9-D18E-46B9-89CB-FDD9916E2E43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rceforge.net/projects/fan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.websupport.sk/dactylos.sk/" TargetMode="External"/><Relationship Id="rId2" Type="http://schemas.openxmlformats.org/officeDocument/2006/relationships/hyperlink" Target="https://github.com/gergo091/Dactyl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71802" y="785795"/>
            <a:ext cx="3929090" cy="1143008"/>
          </a:xfrm>
        </p:spPr>
        <p:txBody>
          <a:bodyPr/>
          <a:lstStyle/>
          <a:p>
            <a:r>
              <a:rPr lang="sk-SK" dirty="0" smtClean="0"/>
              <a:t>DACTYLOS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138494"/>
          </a:xfrm>
        </p:spPr>
        <p:txBody>
          <a:bodyPr/>
          <a:lstStyle/>
          <a:p>
            <a:pPr algn="l"/>
            <a:r>
              <a:rPr lang="sk-SK" b="1" dirty="0" smtClean="0"/>
              <a:t>Možnosti využitia neurónových sietí v oblasti automatizovaných daktyloskopických systémov</a:t>
            </a:r>
          </a:p>
          <a:p>
            <a:pPr algn="l"/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785786" y="571480"/>
            <a:ext cx="192882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Pixlom</a:t>
            </a:r>
            <a:r>
              <a:rPr lang="sk-SK" dirty="0" smtClean="0"/>
              <a:t> priradíme hodnotu 0 alebo 255</a:t>
            </a:r>
          </a:p>
          <a:p>
            <a:r>
              <a:rPr lang="sk-SK" dirty="0" smtClean="0"/>
              <a:t>Obrázok bude mať iba čiernu a bielu farbu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Binarizácia</a:t>
            </a:r>
            <a:endParaRPr lang="sk-SK" dirty="0"/>
          </a:p>
        </p:txBody>
      </p:sp>
      <p:pic>
        <p:nvPicPr>
          <p:cNvPr id="4" name="Obrázok 3" descr="C:\Users\Filip\Documents\Visual Studio 2010\Projects\fingerprint\fingerprint\Binarizacia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09" y="2943248"/>
            <a:ext cx="2739389" cy="317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35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Papilárne línie sa zúžia na hrúbku jedného </a:t>
            </a:r>
            <a:r>
              <a:rPr lang="sk-SK" dirty="0" err="1" smtClean="0"/>
              <a:t>pixla</a:t>
            </a:r>
            <a:endParaRPr lang="sk-SK" dirty="0" smtClean="0"/>
          </a:p>
          <a:p>
            <a:r>
              <a:rPr lang="sk-SK" dirty="0" smtClean="0"/>
              <a:t>Algoritmus </a:t>
            </a:r>
            <a:r>
              <a:rPr lang="sk-SK" dirty="0" err="1" smtClean="0"/>
              <a:t>Guo-Hall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Zúženie papilárnych línií</a:t>
            </a:r>
            <a:endParaRPr lang="sk-SK" dirty="0"/>
          </a:p>
        </p:txBody>
      </p:sp>
      <p:pic>
        <p:nvPicPr>
          <p:cNvPr id="4" name="Obrázok 3" descr="C:\Users\Filip\Documents\Visual Studio 2010\Projects\fingerprint\fingerprint\stencenie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00306"/>
            <a:ext cx="3672408" cy="4005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64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762919"/>
            <a:ext cx="7439025" cy="3962400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Aplikácia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762919"/>
            <a:ext cx="7439025" cy="39624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Aplikácia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Recognition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 </a:t>
            </a:r>
            <a:r>
              <a:rPr lang="sk-SK" dirty="0" err="1" smtClean="0"/>
              <a:t>Using</a:t>
            </a:r>
            <a:r>
              <a:rPr lang="sk-SK" dirty="0" smtClean="0"/>
              <a:t> </a:t>
            </a:r>
            <a:r>
              <a:rPr lang="sk-SK" dirty="0" err="1" smtClean="0"/>
              <a:t>Cellular</a:t>
            </a:r>
            <a:r>
              <a:rPr lang="sk-SK" dirty="0" smtClean="0"/>
              <a:t> </a:t>
            </a:r>
            <a:r>
              <a:rPr lang="sk-SK" dirty="0" err="1" smtClean="0"/>
              <a:t>Neural</a:t>
            </a:r>
            <a:r>
              <a:rPr lang="sk-SK" dirty="0" smtClean="0"/>
              <a:t> </a:t>
            </a:r>
            <a:r>
              <a:rPr lang="sk-SK" dirty="0" err="1" smtClean="0"/>
              <a:t>Networks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Types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Classification</a:t>
            </a:r>
            <a:r>
              <a:rPr lang="sk-SK" dirty="0" smtClean="0"/>
              <a:t> </a:t>
            </a:r>
            <a:r>
              <a:rPr lang="sk-SK" dirty="0" err="1" smtClean="0"/>
              <a:t>with</a:t>
            </a:r>
            <a:r>
              <a:rPr lang="sk-SK" dirty="0" smtClean="0"/>
              <a:t> </a:t>
            </a:r>
            <a:r>
              <a:rPr lang="sk-SK" dirty="0" err="1" smtClean="0"/>
              <a:t>Neural</a:t>
            </a:r>
            <a:r>
              <a:rPr lang="sk-SK" dirty="0" smtClean="0"/>
              <a:t> </a:t>
            </a:r>
            <a:r>
              <a:rPr lang="sk-SK" dirty="0" err="1" smtClean="0"/>
              <a:t>Networks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An</a:t>
            </a:r>
            <a:r>
              <a:rPr lang="sk-SK" dirty="0" smtClean="0"/>
              <a:t> </a:t>
            </a:r>
            <a:r>
              <a:rPr lang="sk-SK" dirty="0" err="1" smtClean="0"/>
              <a:t>Investigation</a:t>
            </a:r>
            <a:r>
              <a:rPr lang="sk-SK" dirty="0" smtClean="0"/>
              <a:t> </a:t>
            </a:r>
            <a:r>
              <a:rPr lang="sk-SK" dirty="0" err="1" smtClean="0"/>
              <a:t>into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False</a:t>
            </a:r>
            <a:r>
              <a:rPr lang="sk-SK" dirty="0" smtClean="0"/>
              <a:t> </a:t>
            </a:r>
            <a:r>
              <a:rPr lang="sk-SK" dirty="0" err="1" smtClean="0"/>
              <a:t>Minutiae</a:t>
            </a:r>
            <a:r>
              <a:rPr lang="sk-SK" dirty="0" smtClean="0"/>
              <a:t> </a:t>
            </a:r>
            <a:r>
              <a:rPr lang="sk-SK" dirty="0" err="1" smtClean="0"/>
              <a:t>Points</a:t>
            </a:r>
            <a:r>
              <a:rPr lang="sk-SK" dirty="0" smtClean="0"/>
              <a:t> on </a:t>
            </a:r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Research</a:t>
            </a:r>
            <a:r>
              <a:rPr lang="sk-SK" dirty="0" smtClean="0"/>
              <a:t> and </a:t>
            </a:r>
            <a:r>
              <a:rPr lang="sk-SK" dirty="0" err="1" smtClean="0"/>
              <a:t>Documentation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Knižnica FANN </a:t>
            </a:r>
            <a:r>
              <a:rPr lang="sk-SK" dirty="0" smtClean="0"/>
              <a:t>(</a:t>
            </a:r>
            <a:r>
              <a:rPr lang="en-US" dirty="0" smtClean="0"/>
              <a:t>Fast Artificial Neural Network Library</a:t>
            </a:r>
            <a:r>
              <a:rPr lang="sk-SK" dirty="0" smtClean="0"/>
              <a:t>). </a:t>
            </a:r>
            <a:endParaRPr lang="sk-SK" dirty="0" smtClean="0"/>
          </a:p>
          <a:p>
            <a:endParaRPr lang="sk-SK" dirty="0" smtClean="0"/>
          </a:p>
          <a:p>
            <a:r>
              <a:rPr lang="sk-SK" u="sng" dirty="0" smtClean="0">
                <a:hlinkClick r:id="rId2"/>
              </a:rPr>
              <a:t>http://www.sourceforge.net/projects/fann</a:t>
            </a:r>
            <a:r>
              <a:rPr lang="sk-SK" u="sng" dirty="0" smtClean="0">
                <a:hlinkClick r:id="rId2"/>
              </a:rPr>
              <a:t>/</a:t>
            </a:r>
            <a:endParaRPr lang="sk-SK" u="sng" dirty="0" smtClean="0"/>
          </a:p>
          <a:p>
            <a:endParaRPr lang="sk-SK" u="sng" dirty="0" smtClean="0"/>
          </a:p>
          <a:p>
            <a:r>
              <a:rPr lang="sk-SK" dirty="0" smtClean="0"/>
              <a:t>Rozpoznávanie </a:t>
            </a:r>
            <a:r>
              <a:rPr lang="sk-SK" dirty="0" err="1" smtClean="0"/>
              <a:t>markantov</a:t>
            </a:r>
            <a:endParaRPr lang="sk-SK" dirty="0" smtClean="0"/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 Neurónovej Siete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/>
              <a:t>Vyhľadávanie </a:t>
            </a:r>
            <a:r>
              <a:rPr lang="sk-SK" dirty="0" err="1" smtClean="0"/>
              <a:t>markantov</a:t>
            </a:r>
            <a:r>
              <a:rPr lang="sk-SK" dirty="0" smtClean="0"/>
              <a:t> za pomoci neurónových sietí.</a:t>
            </a:r>
          </a:p>
          <a:p>
            <a:pPr lvl="0"/>
            <a:r>
              <a:rPr lang="sk-SK" dirty="0" smtClean="0"/>
              <a:t>Testovanie softvéru a porovnávanie s doterajšími metódami pre vyhľadávanie </a:t>
            </a:r>
            <a:r>
              <a:rPr lang="sk-SK" dirty="0" err="1" smtClean="0"/>
              <a:t>markantov</a:t>
            </a:r>
            <a:r>
              <a:rPr lang="sk-SK" dirty="0" smtClean="0"/>
              <a:t>.</a:t>
            </a:r>
          </a:p>
          <a:p>
            <a:pPr lvl="0"/>
            <a:r>
              <a:rPr lang="sk-SK" dirty="0" smtClean="0"/>
              <a:t>Vytvorenie grafického rozhrania pre softvér na spracovanie odtlačkov prstov.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na letný semester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Manažér – Bc. Katarína </a:t>
            </a:r>
            <a:r>
              <a:rPr lang="sk-SK" dirty="0" err="1" smtClean="0"/>
              <a:t>Hanzlová</a:t>
            </a:r>
            <a:endParaRPr lang="sk-SK" dirty="0" smtClean="0"/>
          </a:p>
          <a:p>
            <a:r>
              <a:rPr lang="sk-SK" dirty="0" smtClean="0"/>
              <a:t>Reportér – Bc. Miloslav </a:t>
            </a:r>
            <a:r>
              <a:rPr lang="sk-SK" dirty="0" err="1" smtClean="0"/>
              <a:t>Kriško</a:t>
            </a:r>
            <a:endParaRPr lang="sk-SK" dirty="0" smtClean="0"/>
          </a:p>
          <a:p>
            <a:r>
              <a:rPr lang="sk-SK" dirty="0" err="1" smtClean="0"/>
              <a:t>Tester</a:t>
            </a:r>
            <a:r>
              <a:rPr lang="sk-SK" dirty="0" smtClean="0"/>
              <a:t> – Bc. </a:t>
            </a:r>
            <a:r>
              <a:rPr lang="sk-SK" dirty="0" err="1" smtClean="0"/>
              <a:t>Khaled</a:t>
            </a:r>
            <a:r>
              <a:rPr lang="sk-SK" dirty="0" smtClean="0"/>
              <a:t> </a:t>
            </a:r>
            <a:r>
              <a:rPr lang="sk-SK" dirty="0" err="1" smtClean="0"/>
              <a:t>Raddawi</a:t>
            </a:r>
            <a:endParaRPr lang="sk-SK" dirty="0" smtClean="0"/>
          </a:p>
          <a:p>
            <a:r>
              <a:rPr lang="sk-SK" dirty="0" smtClean="0"/>
              <a:t>Vývojári:</a:t>
            </a:r>
          </a:p>
          <a:p>
            <a:r>
              <a:rPr lang="sk-SK" dirty="0" smtClean="0"/>
              <a:t>Bc. Tibor </a:t>
            </a:r>
            <a:r>
              <a:rPr lang="sk-SK" dirty="0" err="1" smtClean="0"/>
              <a:t>Pethő</a:t>
            </a:r>
            <a:r>
              <a:rPr lang="sk-SK" dirty="0"/>
              <a:t> </a:t>
            </a:r>
            <a:r>
              <a:rPr lang="sk-SK" dirty="0" smtClean="0"/>
              <a:t>– GUI + web stránka</a:t>
            </a:r>
          </a:p>
          <a:p>
            <a:r>
              <a:rPr lang="sk-SK" dirty="0" smtClean="0"/>
              <a:t>Bc. Róbert </a:t>
            </a:r>
            <a:r>
              <a:rPr lang="sk-SK" dirty="0" err="1" smtClean="0"/>
              <a:t>Mokráš</a:t>
            </a:r>
            <a:r>
              <a:rPr lang="sk-SK" dirty="0"/>
              <a:t> </a:t>
            </a:r>
            <a:r>
              <a:rPr lang="sk-SK" dirty="0" smtClean="0"/>
              <a:t>– predspracovanie </a:t>
            </a:r>
          </a:p>
          <a:p>
            <a:r>
              <a:rPr lang="sk-SK" dirty="0" smtClean="0"/>
              <a:t>Bc. Ľudovít </a:t>
            </a:r>
            <a:r>
              <a:rPr lang="sk-SK" dirty="0" err="1" smtClean="0"/>
              <a:t>Kollman</a:t>
            </a:r>
            <a:r>
              <a:rPr lang="sk-SK" dirty="0" smtClean="0"/>
              <a:t> – neurónové siete</a:t>
            </a:r>
          </a:p>
          <a:p>
            <a:r>
              <a:rPr lang="sk-SK" dirty="0" smtClean="0"/>
              <a:t>Bc. </a:t>
            </a:r>
            <a:r>
              <a:rPr lang="sk-SK" dirty="0" err="1" smtClean="0"/>
              <a:t>Gergely</a:t>
            </a:r>
            <a:r>
              <a:rPr lang="sk-SK" dirty="0" smtClean="0"/>
              <a:t> </a:t>
            </a:r>
            <a:r>
              <a:rPr lang="sk-SK" dirty="0" err="1" smtClean="0"/>
              <a:t>Czakó</a:t>
            </a:r>
            <a:r>
              <a:rPr lang="sk-SK" dirty="0" smtClean="0"/>
              <a:t> – neurónové siete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Riešiteľský kolektív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čoraz </a:t>
            </a:r>
            <a:r>
              <a:rPr lang="sk-SK" dirty="0" smtClean="0"/>
              <a:t>vyšší záujem o biometrickú </a:t>
            </a:r>
            <a:r>
              <a:rPr lang="sk-SK" dirty="0" smtClean="0"/>
              <a:t>bezpečnosť</a:t>
            </a:r>
          </a:p>
          <a:p>
            <a:endParaRPr lang="sk-SK" dirty="0" smtClean="0"/>
          </a:p>
          <a:p>
            <a:r>
              <a:rPr lang="sk-SK" dirty="0" smtClean="0"/>
              <a:t>zahrnutie </a:t>
            </a:r>
            <a:r>
              <a:rPr lang="sk-SK" dirty="0" smtClean="0"/>
              <a:t>neurónových sietí do softvéru pre spracovanie odtlačkov </a:t>
            </a:r>
            <a:r>
              <a:rPr lang="sk-SK" dirty="0" smtClean="0"/>
              <a:t>prstov</a:t>
            </a:r>
          </a:p>
          <a:p>
            <a:endParaRPr lang="sk-SK" dirty="0" smtClean="0"/>
          </a:p>
          <a:p>
            <a:r>
              <a:rPr lang="sk-SK" dirty="0" smtClean="0"/>
              <a:t>nový spôsob </a:t>
            </a:r>
            <a:r>
              <a:rPr lang="sk-SK" dirty="0" smtClean="0"/>
              <a:t>softvérového vyhľadávania </a:t>
            </a:r>
            <a:r>
              <a:rPr lang="sk-SK" dirty="0" err="1" smtClean="0"/>
              <a:t>markantov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Identifikácia</a:t>
            </a:r>
          </a:p>
          <a:p>
            <a:r>
              <a:rPr lang="sk-SK" dirty="0" smtClean="0"/>
              <a:t>Verifikácia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s BIS</a:t>
            </a:r>
            <a:endParaRPr lang="sk-SK" dirty="0"/>
          </a:p>
        </p:txBody>
      </p:sp>
      <p:pic>
        <p:nvPicPr>
          <p:cNvPr id="27650" name="Picture 2" descr="http://www.biometria.sk/images/princ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071678"/>
            <a:ext cx="6058307" cy="4214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GitHub</a:t>
            </a:r>
            <a:endParaRPr lang="sk-SK" dirty="0" smtClean="0"/>
          </a:p>
          <a:p>
            <a:pPr lvl="1"/>
            <a:r>
              <a:rPr lang="sk-SK" dirty="0" smtClean="0"/>
              <a:t>Zdieľanie dokumentov, programov</a:t>
            </a:r>
          </a:p>
          <a:p>
            <a:pPr lvl="1"/>
            <a:r>
              <a:rPr lang="sk-SK" dirty="0" smtClean="0"/>
              <a:t>Zadávanie úloh</a:t>
            </a:r>
          </a:p>
          <a:p>
            <a:pPr lvl="1"/>
            <a:r>
              <a:rPr lang="sk-SK" dirty="0" smtClean="0"/>
              <a:t>Kontrola splnenia úloh</a:t>
            </a:r>
          </a:p>
          <a:p>
            <a:r>
              <a:rPr lang="sk-SK" dirty="0" smtClean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github.com/gergo091/Dactylos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http://d.websupport.sk/dactylos.sk</a:t>
            </a:r>
            <a:r>
              <a:rPr lang="sk-SK" dirty="0" smtClean="0">
                <a:hlinkClick r:id="rId3"/>
              </a:rPr>
              <a:t>/</a:t>
            </a:r>
            <a:r>
              <a:rPr lang="sk-SK" dirty="0" smtClean="0"/>
              <a:t> 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sk-SK" dirty="0"/>
              <a:t>Preskúmať možnosti aplikovania </a:t>
            </a:r>
            <a:r>
              <a:rPr lang="sk-SK" dirty="0" smtClean="0"/>
              <a:t>NS na </a:t>
            </a:r>
            <a:r>
              <a:rPr lang="sk-SK" dirty="0"/>
              <a:t>odtlačky prstov.</a:t>
            </a:r>
          </a:p>
          <a:p>
            <a:pPr lvl="0"/>
            <a:r>
              <a:rPr lang="sk-SK" dirty="0"/>
              <a:t>Pre zvýšenie kvality odtlačku prsta aplikovať na obrázok obrazové predspracovanie, ktoré sa skladá:</a:t>
            </a:r>
          </a:p>
          <a:p>
            <a:pPr lvl="1"/>
            <a:r>
              <a:rPr lang="sk-SK" i="1" dirty="0"/>
              <a:t>Segmentácia</a:t>
            </a:r>
            <a:r>
              <a:rPr lang="sk-SK" dirty="0"/>
              <a:t> daktyloskopického </a:t>
            </a:r>
            <a:r>
              <a:rPr lang="sk-SK" dirty="0" smtClean="0"/>
              <a:t>vzoru</a:t>
            </a:r>
            <a:endParaRPr lang="sk-SK" dirty="0"/>
          </a:p>
          <a:p>
            <a:pPr lvl="1"/>
            <a:r>
              <a:rPr lang="sk-SK" i="1" dirty="0"/>
              <a:t>Normalizácia</a:t>
            </a:r>
            <a:r>
              <a:rPr lang="sk-SK" dirty="0"/>
              <a:t> </a:t>
            </a:r>
            <a:r>
              <a:rPr lang="sk-SK" dirty="0" err="1"/>
              <a:t>histogramu</a:t>
            </a:r>
            <a:r>
              <a:rPr lang="sk-SK" dirty="0"/>
              <a:t> odtlačku </a:t>
            </a:r>
            <a:r>
              <a:rPr lang="sk-SK" dirty="0" smtClean="0"/>
              <a:t>prsta</a:t>
            </a:r>
            <a:endParaRPr lang="sk-SK" dirty="0"/>
          </a:p>
          <a:p>
            <a:pPr lvl="1"/>
            <a:r>
              <a:rPr lang="sk-SK" i="1" dirty="0" err="1"/>
              <a:t>Gáborov</a:t>
            </a:r>
            <a:r>
              <a:rPr lang="sk-SK" i="1" dirty="0"/>
              <a:t> </a:t>
            </a:r>
            <a:r>
              <a:rPr lang="sk-SK" i="1" dirty="0" smtClean="0"/>
              <a:t>filter</a:t>
            </a:r>
            <a:endParaRPr lang="sk-SK" dirty="0"/>
          </a:p>
          <a:p>
            <a:pPr lvl="1"/>
            <a:r>
              <a:rPr lang="sk-SK" i="1" dirty="0" err="1"/>
              <a:t>Binarizácia</a:t>
            </a:r>
            <a:r>
              <a:rPr lang="sk-SK" dirty="0"/>
              <a:t> daktyloskopického </a:t>
            </a:r>
            <a:r>
              <a:rPr lang="sk-SK" dirty="0" smtClean="0"/>
              <a:t>vzoru</a:t>
            </a:r>
            <a:endParaRPr lang="sk-SK" dirty="0"/>
          </a:p>
          <a:p>
            <a:pPr lvl="1"/>
            <a:r>
              <a:rPr lang="sk-SK" i="1" dirty="0"/>
              <a:t>Zúženie</a:t>
            </a:r>
            <a:r>
              <a:rPr lang="sk-SK" dirty="0"/>
              <a:t> </a:t>
            </a:r>
            <a:r>
              <a:rPr lang="sk-SK" dirty="0" smtClean="0"/>
              <a:t>hrúbky </a:t>
            </a:r>
            <a:r>
              <a:rPr lang="sk-SK" dirty="0" err="1" smtClean="0"/>
              <a:t>papilárnych</a:t>
            </a:r>
            <a:r>
              <a:rPr lang="sk-SK" dirty="0" smtClean="0"/>
              <a:t> línií</a:t>
            </a:r>
            <a:endParaRPr lang="sk-SK" dirty="0"/>
          </a:p>
          <a:p>
            <a:pPr lvl="0"/>
            <a:r>
              <a:rPr lang="sk-SK" dirty="0"/>
              <a:t>Vyhľadávanie </a:t>
            </a:r>
            <a:r>
              <a:rPr lang="sk-SK" dirty="0" err="1"/>
              <a:t>markantov</a:t>
            </a:r>
            <a:r>
              <a:rPr lang="sk-SK" dirty="0"/>
              <a:t> za pomoci neurónových sietí.</a:t>
            </a:r>
          </a:p>
          <a:p>
            <a:pPr lvl="0"/>
            <a:r>
              <a:rPr lang="sk-SK" dirty="0"/>
              <a:t>Testovanie </a:t>
            </a:r>
            <a:r>
              <a:rPr lang="sk-SK" dirty="0" smtClean="0"/>
              <a:t>softvéru a </a:t>
            </a:r>
            <a:r>
              <a:rPr lang="sk-SK" dirty="0"/>
              <a:t>porovnávanie s doterajšími metódami pre vyhľadávanie </a:t>
            </a:r>
            <a:r>
              <a:rPr lang="sk-SK" dirty="0" err="1"/>
              <a:t>markantov</a:t>
            </a:r>
            <a:r>
              <a:rPr lang="sk-SK" dirty="0"/>
              <a:t>.</a:t>
            </a:r>
          </a:p>
          <a:p>
            <a:pPr lvl="0"/>
            <a:r>
              <a:rPr lang="sk-SK" dirty="0"/>
              <a:t>Vytvorenie grafického rozhrania pre softvér na spracovanie odtlačkov prstov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Hlavné úlohy pre splnenie zadania</a:t>
            </a:r>
            <a:endParaRPr lang="sk-SK" dirty="0"/>
          </a:p>
        </p:txBody>
      </p:sp>
      <p:pic>
        <p:nvPicPr>
          <p:cNvPr id="5" name="Picture 2" descr="C:\Users\Katka\Desktop\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437720" cy="479574"/>
          </a:xfrm>
          <a:prstGeom prst="rect">
            <a:avLst/>
          </a:prstGeom>
          <a:noFill/>
        </p:spPr>
      </p:pic>
      <p:pic>
        <p:nvPicPr>
          <p:cNvPr id="7" name="Picture 2" descr="C:\Users\Katka\Desktop\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437720" cy="479574"/>
          </a:xfrm>
          <a:prstGeom prst="rect">
            <a:avLst/>
          </a:prstGeom>
          <a:noFill/>
        </p:spPr>
      </p:pic>
      <p:pic>
        <p:nvPicPr>
          <p:cNvPr id="8" name="Picture 2" descr="C:\Users\Katka\Desktop\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2643182"/>
            <a:ext cx="624876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433384"/>
            <a:ext cx="7886700" cy="5189838"/>
          </a:xfrm>
        </p:spPr>
        <p:txBody>
          <a:bodyPr>
            <a:normAutofit/>
          </a:bodyPr>
          <a:lstStyle/>
          <a:p>
            <a:r>
              <a:rPr lang="sk-SK" dirty="0" smtClean="0"/>
              <a:t>Oddelenie oblasti odtlačku prsta od pozadia</a:t>
            </a:r>
            <a:endParaRPr lang="sk-SK" dirty="0"/>
          </a:p>
          <a:p>
            <a:r>
              <a:rPr lang="sk-SK" dirty="0" smtClean="0"/>
              <a:t>Vznik masky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		</a:t>
            </a:r>
            <a:r>
              <a:rPr lang="sk-SK" dirty="0" smtClean="0"/>
              <a:t>    </a:t>
            </a:r>
            <a:r>
              <a:rPr lang="sk-SK" sz="1500" dirty="0" smtClean="0"/>
              <a:t>Hrubá </a:t>
            </a:r>
            <a:r>
              <a:rPr lang="sk-SK" sz="1500" dirty="0"/>
              <a:t>m</a:t>
            </a:r>
            <a:r>
              <a:rPr lang="sk-SK" sz="1500" dirty="0" smtClean="0"/>
              <a:t>aska</a:t>
            </a:r>
            <a:r>
              <a:rPr lang="sk-SK" dirty="0" smtClean="0"/>
              <a:t>   </a:t>
            </a:r>
            <a:r>
              <a:rPr lang="sk-SK" dirty="0" smtClean="0"/>
              <a:t>	</a:t>
            </a:r>
            <a:r>
              <a:rPr lang="sk-SK" dirty="0" smtClean="0"/>
              <a:t>   </a:t>
            </a:r>
            <a:r>
              <a:rPr lang="sk-SK" sz="1500" dirty="0" err="1"/>
              <a:t>M</a:t>
            </a:r>
            <a:r>
              <a:rPr lang="sk-SK" sz="1500" dirty="0" err="1" smtClean="0"/>
              <a:t>aska</a:t>
            </a:r>
            <a:r>
              <a:rPr lang="sk-SK" sz="1500" dirty="0" smtClean="0"/>
              <a:t> </a:t>
            </a:r>
            <a:r>
              <a:rPr lang="sk-SK" sz="1500" dirty="0" smtClean="0"/>
              <a:t>s </a:t>
            </a:r>
            <a:r>
              <a:rPr lang="sk-SK" sz="1500" dirty="0" err="1" smtClean="0"/>
              <a:t>Wienerovým</a:t>
            </a:r>
            <a:r>
              <a:rPr lang="sk-SK" sz="1500" dirty="0" smtClean="0"/>
              <a:t> </a:t>
            </a:r>
            <a:r>
              <a:rPr lang="sk-SK" sz="1500" dirty="0" smtClean="0"/>
              <a:t>filtrom</a:t>
            </a:r>
            <a:endParaRPr lang="sk-SK" sz="15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Segmentácia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928934"/>
            <a:ext cx="4895245" cy="27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88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3340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Najdôležitejšia časť obrazového predspracovania</a:t>
            </a:r>
          </a:p>
          <a:p>
            <a:r>
              <a:rPr lang="sk-SK" dirty="0" smtClean="0"/>
              <a:t>Počíta sínusoidu, vďaka ktorej dopĺňa poškodené časti odtlačku</a:t>
            </a:r>
          </a:p>
          <a:p>
            <a:r>
              <a:rPr lang="sk-SK" dirty="0" smtClean="0"/>
              <a:t>Skladá sa zo smerovej mapy</a:t>
            </a:r>
          </a:p>
          <a:p>
            <a:endParaRPr lang="sk-SK" dirty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r>
              <a:rPr lang="sk-SK" dirty="0" smtClean="0"/>
              <a:t>          </a:t>
            </a:r>
            <a:r>
              <a:rPr lang="sk-SK" dirty="0" err="1" smtClean="0"/>
              <a:t>Gáborov</a:t>
            </a:r>
            <a:r>
              <a:rPr lang="sk-SK" dirty="0" smtClean="0"/>
              <a:t> </a:t>
            </a:r>
            <a:r>
              <a:rPr lang="sk-SK" dirty="0" smtClean="0"/>
              <a:t>filter	</a:t>
            </a:r>
            <a:r>
              <a:rPr lang="sk-SK" dirty="0" smtClean="0"/>
              <a:t>	  </a:t>
            </a:r>
            <a:r>
              <a:rPr lang="sk-SK" dirty="0"/>
              <a:t>S</a:t>
            </a:r>
            <a:r>
              <a:rPr lang="sk-SK" dirty="0" smtClean="0"/>
              <a:t>merová </a:t>
            </a:r>
            <a:r>
              <a:rPr lang="sk-SK" dirty="0" smtClean="0"/>
              <a:t>mapa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2286000" lvl="5" indent="0">
              <a:buNone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Gáborov</a:t>
            </a:r>
            <a:r>
              <a:rPr lang="sk-SK" dirty="0" smtClean="0"/>
              <a:t> filter</a:t>
            </a:r>
            <a:endParaRPr lang="sk-SK" dirty="0"/>
          </a:p>
        </p:txBody>
      </p:sp>
      <p:pic>
        <p:nvPicPr>
          <p:cNvPr id="5" name="Obrázok 4" descr="C:\Users\Filip\Documents\Visual Studio 2010\Projects\fingerprint\fingerprint\Gabor filter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429000"/>
            <a:ext cx="2829698" cy="281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3357562"/>
            <a:ext cx="2237180" cy="28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2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285860"/>
            <a:ext cx="7886700" cy="4685047"/>
          </a:xfrm>
        </p:spPr>
        <p:txBody>
          <a:bodyPr>
            <a:normAutofit/>
          </a:bodyPr>
          <a:lstStyle/>
          <a:p>
            <a:r>
              <a:rPr lang="sk-SK" dirty="0" smtClean="0"/>
              <a:t>Nevýhody </a:t>
            </a:r>
            <a:r>
              <a:rPr lang="sk-SK" dirty="0" err="1" smtClean="0"/>
              <a:t>Gáborovho</a:t>
            </a:r>
            <a:r>
              <a:rPr lang="sk-SK" dirty="0" smtClean="0"/>
              <a:t> filtra:</a:t>
            </a:r>
          </a:p>
          <a:p>
            <a:pPr lvl="1"/>
            <a:r>
              <a:rPr lang="sk-SK" dirty="0" smtClean="0"/>
              <a:t>Spája papilárne línie</a:t>
            </a:r>
          </a:p>
          <a:p>
            <a:pPr lvl="1"/>
            <a:r>
              <a:rPr lang="sk-SK" dirty="0" smtClean="0"/>
              <a:t>Vytvára falošné </a:t>
            </a:r>
            <a:r>
              <a:rPr lang="sk-SK" dirty="0" err="1" smtClean="0"/>
              <a:t>markanty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marL="457200" lvl="1" indent="0">
              <a:buNone/>
            </a:pP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V </a:t>
            </a:r>
            <a:r>
              <a:rPr lang="sk-SK" dirty="0" smtClean="0"/>
              <a:t>príliš poškodených častiach vytvorí nekvalitný obrázok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Gáborov</a:t>
            </a:r>
            <a:r>
              <a:rPr lang="sk-SK" dirty="0" smtClean="0"/>
              <a:t> filter - výsledky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786058"/>
            <a:ext cx="2214246" cy="193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6" y="2857496"/>
            <a:ext cx="2928958" cy="185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369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318</Words>
  <Application>Microsoft Office PowerPoint</Application>
  <PresentationFormat>Prezentácia na obrazovke (4:3)</PresentationFormat>
  <Paragraphs>119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Hala</vt:lpstr>
      <vt:lpstr>DACTYLOS</vt:lpstr>
      <vt:lpstr>Riešiteľský kolektív</vt:lpstr>
      <vt:lpstr>Motivácia</vt:lpstr>
      <vt:lpstr>Spojenie s BIS</vt:lpstr>
      <vt:lpstr>Organizácia</vt:lpstr>
      <vt:lpstr>Hlavné úlohy pre splnenie zadania</vt:lpstr>
      <vt:lpstr>Segmentácia</vt:lpstr>
      <vt:lpstr>Gáborov filter</vt:lpstr>
      <vt:lpstr>Gáborov filter - výsledky</vt:lpstr>
      <vt:lpstr>Binarizácia</vt:lpstr>
      <vt:lpstr>Zúženie papilárnych línií</vt:lpstr>
      <vt:lpstr>Aplikácia</vt:lpstr>
      <vt:lpstr>Aplikácia</vt:lpstr>
      <vt:lpstr>Research and Documentation</vt:lpstr>
      <vt:lpstr>Implementácia Neurónovej Siete</vt:lpstr>
      <vt:lpstr>Plán na letný semester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DACTYLOS</dc:title>
  <dc:creator>Cassador</dc:creator>
  <cp:lastModifiedBy>Cassador</cp:lastModifiedBy>
  <cp:revision>6</cp:revision>
  <dcterms:created xsi:type="dcterms:W3CDTF">2015-01-26T18:44:25Z</dcterms:created>
  <dcterms:modified xsi:type="dcterms:W3CDTF">2015-01-26T19:26:53Z</dcterms:modified>
</cp:coreProperties>
</file>