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B386-D753-411E-9A07-CDFB353D284B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8CB3-F916-40D8-B2FE-66A8C05E1D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B386-D753-411E-9A07-CDFB353D284B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8CB3-F916-40D8-B2FE-66A8C05E1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B386-D753-411E-9A07-CDFB353D284B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8CB3-F916-40D8-B2FE-66A8C05E1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B386-D753-411E-9A07-CDFB353D284B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8CB3-F916-40D8-B2FE-66A8C05E1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B386-D753-411E-9A07-CDFB353D284B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8CB3-F916-40D8-B2FE-66A8C05E1D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B386-D753-411E-9A07-CDFB353D284B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8CB3-F916-40D8-B2FE-66A8C05E1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B386-D753-411E-9A07-CDFB353D284B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8CB3-F916-40D8-B2FE-66A8C05E1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B386-D753-411E-9A07-CDFB353D284B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8CB3-F916-40D8-B2FE-66A8C05E1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B386-D753-411E-9A07-CDFB353D284B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8CB3-F916-40D8-B2FE-66A8C05E1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B386-D753-411E-9A07-CDFB353D284B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8CB3-F916-40D8-B2FE-66A8C05E1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B386-D753-411E-9A07-CDFB353D284B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5378CB3-F916-40D8-B2FE-66A8C05E1D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34B386-D753-411E-9A07-CDFB353D284B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5378CB3-F916-40D8-B2FE-66A8C05E1DA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en-US" b="1" u="sng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Minutiae </a:t>
            </a:r>
            <a:r>
              <a:rPr lang="en-US" b="1" u="sng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images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2060848"/>
            <a:ext cx="7128792" cy="3577952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Contains</a:t>
            </a:r>
            <a:r>
              <a:rPr lang="en-US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</a:p>
          <a:p>
            <a:pPr algn="l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0" algn="l"/>
            <a:r>
              <a:rPr lang="en-US" dirty="0" smtClean="0"/>
              <a:t>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 Original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image.</a:t>
            </a:r>
          </a:p>
          <a:p>
            <a:pPr lvl="0" algn="l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- Marked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image.</a:t>
            </a:r>
          </a:p>
          <a:p>
            <a:pPr lvl="0" algn="l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- Colors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manual.</a:t>
            </a:r>
          </a:p>
          <a:p>
            <a:pPr lvl="0" algn="l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 Minutiae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images.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052736"/>
            <a:ext cx="8136576" cy="540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How does it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work?</a:t>
            </a:r>
          </a:p>
          <a:p>
            <a:pPr algn="l"/>
            <a:endParaRPr lang="en-US" dirty="0" smtClean="0"/>
          </a:p>
          <a:p>
            <a:pPr lvl="1" algn="l">
              <a:buFontTx/>
              <a:buChar char="-"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 Choose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minutia which is wanted to be checked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1" algn="l">
              <a:buFontTx/>
              <a:buChar char="-"/>
            </a:pP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 algn="l">
              <a:buFontTx/>
              <a:buChar char="-"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Check the color of the minutia and compare it with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	colors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manual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1" algn="l">
              <a:buFontTx/>
              <a:buChar char="-"/>
            </a:pP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 algn="l">
              <a:buFontTx/>
              <a:buChar char="-"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Check the name of the chosen minutia which is same as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the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minutia image’s name in the file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1" algn="l">
              <a:buFontTx/>
              <a:buChar char="-"/>
            </a:pP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 algn="l">
              <a:buFontTx/>
              <a:buChar char="-"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Compare the minutia image with the minutia block in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the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original image.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cu.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888" y="1052736"/>
            <a:ext cx="8674591" cy="51125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</TotalTime>
  <Words>31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Minutiae images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Minutiae images</dc:title>
  <dc:creator>KHALED</dc:creator>
  <cp:lastModifiedBy>KHALED</cp:lastModifiedBy>
  <cp:revision>2</cp:revision>
  <dcterms:created xsi:type="dcterms:W3CDTF">2015-05-14T20:04:59Z</dcterms:created>
  <dcterms:modified xsi:type="dcterms:W3CDTF">2015-05-14T20:19:32Z</dcterms:modified>
</cp:coreProperties>
</file>