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FEBCFC6-6C3D-4F80-9BE9-1489848E9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68323"/>
            <a:ext cx="8001000" cy="796954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Protein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95C03D19-3263-4D5E-A612-3BFE58B8B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Készítette: </a:t>
            </a:r>
            <a:r>
              <a:rPr lang="hu-HU" dirty="0" err="1">
                <a:solidFill>
                  <a:schemeClr val="tx1"/>
                </a:solidFill>
              </a:rPr>
              <a:t>Nováki</a:t>
            </a:r>
            <a:r>
              <a:rPr lang="hu-HU" dirty="0">
                <a:solidFill>
                  <a:schemeClr val="tx1"/>
                </a:solidFill>
              </a:rPr>
              <a:t> Tamás, </a:t>
            </a:r>
            <a:r>
              <a:rPr lang="hu-HU" dirty="0" err="1">
                <a:solidFill>
                  <a:schemeClr val="tx1"/>
                </a:solidFill>
              </a:rPr>
              <a:t>Bánhidai</a:t>
            </a:r>
            <a:r>
              <a:rPr lang="hu-HU" dirty="0">
                <a:solidFill>
                  <a:schemeClr val="tx1"/>
                </a:solidFill>
              </a:rPr>
              <a:t> Mátyás, Kapusi Gergő, Kállai Gábor</a:t>
            </a:r>
          </a:p>
        </p:txBody>
      </p:sp>
    </p:spTree>
    <p:extLst>
      <p:ext uri="{BB962C8B-B14F-4D97-AF65-F5344CB8AC3E}">
        <p14:creationId xmlns:p14="http://schemas.microsoft.com/office/powerpoint/2010/main" val="2683992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68FAFB9C-48E8-40DC-9E32-72355BEB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6059"/>
            <a:ext cx="8534400" cy="1507067"/>
          </a:xfrm>
        </p:spPr>
        <p:txBody>
          <a:bodyPr/>
          <a:lstStyle/>
          <a:p>
            <a:r>
              <a:rPr lang="hu-HU" dirty="0"/>
              <a:t>Feladatsor ismertetése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77CEBCDF-FFB1-4065-BE87-5918C4DBF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13932"/>
            <a:ext cx="8534400" cy="361526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2 .</a:t>
            </a:r>
            <a:r>
              <a:rPr lang="hu-HU" dirty="0" err="1">
                <a:solidFill>
                  <a:schemeClr val="tx1"/>
                </a:solidFill>
              </a:rPr>
              <a:t>txt</a:t>
            </a:r>
            <a:r>
              <a:rPr lang="hu-HU" dirty="0">
                <a:solidFill>
                  <a:schemeClr val="tx1"/>
                </a:solidFill>
              </a:rPr>
              <a:t> fájlt kellett lekezelnünk JSON </a:t>
            </a:r>
            <a:r>
              <a:rPr lang="hu-HU" dirty="0" err="1">
                <a:solidFill>
                  <a:schemeClr val="tx1"/>
                </a:solidFill>
              </a:rPr>
              <a:t>Array</a:t>
            </a:r>
            <a:r>
              <a:rPr lang="hu-HU" dirty="0">
                <a:solidFill>
                  <a:schemeClr val="tx1"/>
                </a:solidFill>
              </a:rPr>
              <a:t>-be</a:t>
            </a:r>
          </a:p>
          <a:p>
            <a:r>
              <a:rPr lang="hu-HU" dirty="0">
                <a:solidFill>
                  <a:schemeClr val="tx1"/>
                </a:solidFill>
              </a:rPr>
              <a:t>A beolvasáson kívül 5 feladatot osztottunk szét egymás között</a:t>
            </a:r>
          </a:p>
          <a:p>
            <a:r>
              <a:rPr lang="hu-HU" dirty="0">
                <a:solidFill>
                  <a:schemeClr val="tx1"/>
                </a:solidFill>
              </a:rPr>
              <a:t>Komplex feladataink voltak fájlírástól kezdve </a:t>
            </a:r>
            <a:r>
              <a:rPr lang="hu-HU" dirty="0" err="1">
                <a:solidFill>
                  <a:schemeClr val="tx1"/>
                </a:solidFill>
              </a:rPr>
              <a:t>dictionary</a:t>
            </a:r>
            <a:r>
              <a:rPr lang="hu-HU" dirty="0">
                <a:solidFill>
                  <a:schemeClr val="tx1"/>
                </a:solidFill>
              </a:rPr>
              <a:t> készítésen át az </a:t>
            </a:r>
            <a:r>
              <a:rPr lang="hu-HU" dirty="0" err="1">
                <a:solidFill>
                  <a:schemeClr val="tx1"/>
                </a:solidFill>
              </a:rPr>
              <a:t>enzimatikus</a:t>
            </a:r>
            <a:r>
              <a:rPr lang="hu-HU" dirty="0">
                <a:solidFill>
                  <a:schemeClr val="tx1"/>
                </a:solidFill>
              </a:rPr>
              <a:t> hasítások elvégzéséig</a:t>
            </a:r>
          </a:p>
        </p:txBody>
      </p:sp>
    </p:spTree>
    <p:extLst>
      <p:ext uri="{BB962C8B-B14F-4D97-AF65-F5344CB8AC3E}">
        <p14:creationId xmlns:p14="http://schemas.microsoft.com/office/powerpoint/2010/main" val="2876092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C05D7C35-FA65-49D6-9FBA-081CAFBD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0224"/>
            <a:ext cx="8534400" cy="1507067"/>
          </a:xfrm>
        </p:spPr>
        <p:txBody>
          <a:bodyPr/>
          <a:lstStyle/>
          <a:p>
            <a:r>
              <a:rPr lang="hu-HU" b="1" dirty="0"/>
              <a:t>1. feladat: Beolvasás és JSON ARRAY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71F28BE4-38D0-4DB6-B6A3-89837360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33089"/>
            <a:ext cx="8534400" cy="975220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A klasszikus beolvasás után átkonvertáltuk az adatokat JSON </a:t>
            </a:r>
            <a:r>
              <a:rPr lang="hu-HU" dirty="0" err="1">
                <a:solidFill>
                  <a:schemeClr val="tx1"/>
                </a:solidFill>
              </a:rPr>
              <a:t>Array</a:t>
            </a:r>
            <a:r>
              <a:rPr lang="hu-HU" dirty="0">
                <a:solidFill>
                  <a:schemeClr val="tx1"/>
                </a:solidFill>
              </a:rPr>
              <a:t>-be (</a:t>
            </a:r>
            <a:r>
              <a:rPr lang="hu-HU" dirty="0" err="1">
                <a:solidFill>
                  <a:schemeClr val="tx1"/>
                </a:solidFill>
              </a:rPr>
              <a:t>Newtonsoft</a:t>
            </a:r>
            <a:r>
              <a:rPr lang="hu-HU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xmlns="" id="{8A2AD145-4270-49F5-B905-D250CEB3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508309"/>
            <a:ext cx="3200847" cy="382005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xmlns="" id="{96C01022-0C1C-4652-B810-462E06E46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856" y="2508309"/>
            <a:ext cx="2066405" cy="3820058"/>
          </a:xfrm>
          <a:prstGeom prst="rect">
            <a:avLst/>
          </a:prstGeom>
        </p:spPr>
      </p:pic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xmlns="" id="{06D75861-EB99-445F-8B14-42CF83FAAAC6}"/>
              </a:ext>
            </a:extLst>
          </p:cNvPr>
          <p:cNvSpPr/>
          <p:nvPr/>
        </p:nvSpPr>
        <p:spPr>
          <a:xfrm>
            <a:off x="4884744" y="4258947"/>
            <a:ext cx="2422511" cy="318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4518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D58F582-6EE7-4030-9545-CFDBCA72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2169"/>
            <a:ext cx="8534400" cy="1507067"/>
          </a:xfrm>
        </p:spPr>
        <p:txBody>
          <a:bodyPr>
            <a:normAutofit/>
          </a:bodyPr>
          <a:lstStyle/>
          <a:p>
            <a:r>
              <a:rPr lang="hu-HU" b="1" dirty="0" smtClean="0"/>
              <a:t>2-3</a:t>
            </a:r>
            <a:r>
              <a:rPr lang="hu-HU" b="1" dirty="0" smtClean="0"/>
              <a:t>. </a:t>
            </a:r>
            <a:r>
              <a:rPr lang="hu-HU" b="1" dirty="0"/>
              <a:t>Feladat: Relatív tömegek meghatározása és sorba állítása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77A4187A-F6DA-48AB-B0FE-B3552652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58255"/>
            <a:ext cx="8534400" cy="993751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Minden egyes </a:t>
            </a:r>
            <a:r>
              <a:rPr lang="hu-HU" dirty="0" err="1">
                <a:solidFill>
                  <a:schemeClr val="tx1"/>
                </a:solidFill>
              </a:rPr>
              <a:t>aminosvanak</a:t>
            </a:r>
            <a:r>
              <a:rPr lang="hu-HU" dirty="0">
                <a:solidFill>
                  <a:schemeClr val="tx1"/>
                </a:solidFill>
              </a:rPr>
              <a:t> a relatív tömegét kellett kiszámítanunk, majd ez alapján növekvő sorrendbe írnunk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xmlns="" id="{E684AD62-49F9-4FF7-8BAE-18A3BACAF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653417"/>
            <a:ext cx="4401277" cy="155116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xmlns="" id="{F20B288D-956D-4E3C-A030-912DF45A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891" y="2631591"/>
            <a:ext cx="4467441" cy="337798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60E5807F-3F8C-4614-B2A4-C04732259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4693881"/>
            <a:ext cx="4239217" cy="1971950"/>
          </a:xfrm>
          <a:prstGeom prst="rect">
            <a:avLst/>
          </a:prstGeom>
        </p:spPr>
      </p:pic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xmlns="" id="{3A358311-B575-418B-9109-0EA971BAB5BB}"/>
              </a:ext>
            </a:extLst>
          </p:cNvPr>
          <p:cNvSpPr/>
          <p:nvPr/>
        </p:nvSpPr>
        <p:spPr>
          <a:xfrm>
            <a:off x="5519956" y="3590488"/>
            <a:ext cx="1258349" cy="17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xmlns="" id="{D254A235-DDAD-4E2B-A3E3-88DF5F9AC01D}"/>
              </a:ext>
            </a:extLst>
          </p:cNvPr>
          <p:cNvSpPr/>
          <p:nvPr/>
        </p:nvSpPr>
        <p:spPr>
          <a:xfrm rot="10085400">
            <a:off x="5385732" y="5343787"/>
            <a:ext cx="1317072" cy="17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1250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D58F582-6EE7-4030-9545-CFDBCA72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2169"/>
            <a:ext cx="8534400" cy="1507067"/>
          </a:xfrm>
        </p:spPr>
        <p:txBody>
          <a:bodyPr>
            <a:normAutofit/>
          </a:bodyPr>
          <a:lstStyle/>
          <a:p>
            <a:r>
              <a:rPr lang="hu-HU" b="1" dirty="0" smtClean="0"/>
              <a:t>4. feladat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77A4187A-F6DA-48AB-B0FE-B3552652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30284"/>
            <a:ext cx="8534400" cy="1168968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C, H, O, N és S </a:t>
            </a:r>
            <a:r>
              <a:rPr lang="pt-BR" dirty="0" smtClean="0">
                <a:solidFill>
                  <a:schemeClr val="tx1"/>
                </a:solidFill>
              </a:rPr>
              <a:t>számá</a:t>
            </a:r>
            <a:r>
              <a:rPr lang="hu-HU" dirty="0" smtClean="0">
                <a:solidFill>
                  <a:schemeClr val="tx1"/>
                </a:solidFill>
              </a:rPr>
              <a:t>nak meghatározása a bsa.json fájlból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Minden egyes kapcsolat után egy vízmolekula lép ki (H2O)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xmlns="" id="{3A358311-B575-418B-9109-0EA971BAB5BB}"/>
              </a:ext>
            </a:extLst>
          </p:cNvPr>
          <p:cNvSpPr/>
          <p:nvPr/>
        </p:nvSpPr>
        <p:spPr>
          <a:xfrm>
            <a:off x="5862374" y="4154863"/>
            <a:ext cx="1258349" cy="17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4" y="2616076"/>
            <a:ext cx="5526278" cy="34272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306" y="3732200"/>
            <a:ext cx="4868338" cy="102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26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D58F582-6EE7-4030-9545-CFDBCA72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2169"/>
            <a:ext cx="8534400" cy="1507067"/>
          </a:xfrm>
        </p:spPr>
        <p:txBody>
          <a:bodyPr>
            <a:normAutofit/>
          </a:bodyPr>
          <a:lstStyle/>
          <a:p>
            <a:r>
              <a:rPr lang="hu-HU" b="1" dirty="0"/>
              <a:t>5</a:t>
            </a:r>
            <a:r>
              <a:rPr lang="hu-HU" b="1" dirty="0" smtClean="0"/>
              <a:t>. feladat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77A4187A-F6DA-48AB-B0FE-B3552652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42125"/>
            <a:ext cx="8534400" cy="193309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Kimotripszin enzimmel széthasított BSA lánc leghosszabb darabja</a:t>
            </a:r>
          </a:p>
          <a:p>
            <a:r>
              <a:rPr lang="hu-HU" dirty="0">
                <a:solidFill>
                  <a:schemeClr val="tx1"/>
                </a:solidFill>
              </a:rPr>
              <a:t>Kimotripszin enzim a Tirozin (Y), Fenilalanin (W) és a Triptofán (F) után hasít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xmlns="" id="{3A358311-B575-418B-9109-0EA971BAB5BB}"/>
              </a:ext>
            </a:extLst>
          </p:cNvPr>
          <p:cNvSpPr/>
          <p:nvPr/>
        </p:nvSpPr>
        <p:spPr>
          <a:xfrm>
            <a:off x="4745271" y="3756742"/>
            <a:ext cx="1258349" cy="17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4" y="2849192"/>
            <a:ext cx="4364074" cy="34873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93" y="3513695"/>
            <a:ext cx="5608484" cy="83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34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D58F582-6EE7-4030-9545-CFDBCA72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2169"/>
            <a:ext cx="8534400" cy="1507067"/>
          </a:xfrm>
        </p:spPr>
        <p:txBody>
          <a:bodyPr>
            <a:normAutofit/>
          </a:bodyPr>
          <a:lstStyle/>
          <a:p>
            <a:r>
              <a:rPr lang="hu-HU" b="1" dirty="0" smtClean="0"/>
              <a:t>6. feladat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77A4187A-F6DA-48AB-B0FE-B3552652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42124"/>
            <a:ext cx="8534400" cy="2041155"/>
          </a:xfrm>
        </p:spPr>
        <p:txBody>
          <a:bodyPr>
            <a:normAutofit/>
          </a:bodyPr>
          <a:lstStyle/>
          <a:p>
            <a:r>
              <a:rPr lang="hu-HU" dirty="0" smtClean="0">
                <a:solidFill>
                  <a:schemeClr val="tx1"/>
                </a:solidFill>
              </a:rPr>
              <a:t>Egy másik enzim </a:t>
            </a:r>
            <a:r>
              <a:rPr lang="hu-HU" dirty="0">
                <a:solidFill>
                  <a:schemeClr val="tx1"/>
                </a:solidFill>
              </a:rPr>
              <a:t>az Arginin (R) után hasít, de csak akkor, ha Alinin (A) vagy Valin (V) </a:t>
            </a:r>
            <a:r>
              <a:rPr lang="hu-HU" dirty="0" smtClean="0">
                <a:solidFill>
                  <a:schemeClr val="tx1"/>
                </a:solidFill>
              </a:rPr>
              <a:t>követi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Hasítás </a:t>
            </a:r>
            <a:r>
              <a:rPr lang="hu-HU" dirty="0">
                <a:solidFill>
                  <a:schemeClr val="tx1"/>
                </a:solidFill>
              </a:rPr>
              <a:t>során keletkező első fehérjelánc részletben hány Cisztein (C) található</a:t>
            </a:r>
            <a:endParaRPr lang="hu-HU" dirty="0" smtClean="0">
              <a:solidFill>
                <a:schemeClr val="tx1"/>
              </a:solidFill>
            </a:endParaRPr>
          </a:p>
          <a:p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29" y="3108960"/>
            <a:ext cx="7644462" cy="331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21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>
            <a:extLst>
              <a:ext uri="{FF2B5EF4-FFF2-40B4-BE49-F238E27FC236}">
                <a16:creationId xmlns:a16="http://schemas.microsoft.com/office/drawing/2014/main" xmlns="" id="{5FEBCFC6-6C3D-4F80-9BE9-1489848E933D}"/>
              </a:ext>
            </a:extLst>
          </p:cNvPr>
          <p:cNvSpPr txBox="1">
            <a:spLocks/>
          </p:cNvSpPr>
          <p:nvPr/>
        </p:nvSpPr>
        <p:spPr>
          <a:xfrm>
            <a:off x="1194262" y="3120577"/>
            <a:ext cx="10997738" cy="7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6000" b="1" dirty="0" smtClean="0"/>
              <a:t>KÖSZÖNÖJük A Figyelmet!</a:t>
            </a:r>
            <a:endParaRPr lang="hu-HU" sz="6000" b="1" dirty="0"/>
          </a:p>
        </p:txBody>
      </p:sp>
    </p:spTree>
    <p:extLst>
      <p:ext uri="{BB962C8B-B14F-4D97-AF65-F5344CB8AC3E}">
        <p14:creationId xmlns:p14="http://schemas.microsoft.com/office/powerpoint/2010/main" val="125836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</TotalTime>
  <Words>194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Szelet</vt:lpstr>
      <vt:lpstr>Protein Projekt</vt:lpstr>
      <vt:lpstr>Feladatsor ismertetése</vt:lpstr>
      <vt:lpstr>1. feladat: Beolvasás és JSON ARRAY</vt:lpstr>
      <vt:lpstr>2-3. Feladat: Relatív tömegek meghatározása és sorba állítása</vt:lpstr>
      <vt:lpstr>4. feladat</vt:lpstr>
      <vt:lpstr>5. feladat</vt:lpstr>
      <vt:lpstr>6. feladat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Projekt</dc:title>
  <dc:creator>Kállai Gábor</dc:creator>
  <cp:lastModifiedBy>Nagy Mátyás</cp:lastModifiedBy>
  <cp:revision>6</cp:revision>
  <dcterms:created xsi:type="dcterms:W3CDTF">2025-03-10T06:18:40Z</dcterms:created>
  <dcterms:modified xsi:type="dcterms:W3CDTF">2025-03-12T20:31:43Z</dcterms:modified>
</cp:coreProperties>
</file>