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sldIdLst>
    <p:sldId id="262" r:id="rId2"/>
    <p:sldId id="286" r:id="rId3"/>
    <p:sldId id="282" r:id="rId4"/>
    <p:sldId id="297" r:id="rId5"/>
    <p:sldId id="296" r:id="rId6"/>
    <p:sldId id="275" r:id="rId7"/>
    <p:sldId id="299" r:id="rId8"/>
    <p:sldId id="270" r:id="rId9"/>
    <p:sldId id="284" r:id="rId10"/>
    <p:sldId id="301" r:id="rId11"/>
    <p:sldId id="264" r:id="rId12"/>
    <p:sldId id="281" r:id="rId13"/>
  </p:sldIdLst>
  <p:sldSz cx="12192000" cy="6858000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Game Of Squids" panose="00000400000000000000" pitchFamily="2" charset="0"/>
      <p:regular r:id="rId19"/>
    </p:embeddedFont>
    <p:embeddedFont>
      <p:font typeface="Montserrat Medium" panose="00000600000000000000" pitchFamily="2" charset="-18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3952" userDrawn="1">
          <p15:clr>
            <a:srgbClr val="A4A3A4"/>
          </p15:clr>
        </p15:guide>
        <p15:guide id="6" orient="horz" pos="368" userDrawn="1">
          <p15:clr>
            <a:srgbClr val="A4A3A4"/>
          </p15:clr>
        </p15:guide>
        <p15:guide id="7" pos="1504" userDrawn="1">
          <p15:clr>
            <a:srgbClr val="A4A3A4"/>
          </p15:clr>
        </p15:guide>
        <p15:guide id="8" pos="6267" userDrawn="1">
          <p15:clr>
            <a:srgbClr val="A4A3A4"/>
          </p15:clr>
        </p15:guide>
        <p15:guide id="9" pos="3092" userDrawn="1">
          <p15:clr>
            <a:srgbClr val="A4A3A4"/>
          </p15:clr>
        </p15:guide>
        <p15:guide id="10" pos="4679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0A"/>
    <a:srgbClr val="181717"/>
    <a:srgbClr val="F33965"/>
    <a:srgbClr val="ED7D31"/>
    <a:srgbClr val="1E1E1E"/>
    <a:srgbClr val="BD8957"/>
    <a:srgbClr val="EEB364"/>
    <a:srgbClr val="398D97"/>
    <a:srgbClr val="C582B5"/>
    <a:srgbClr val="E14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7" autoAdjust="0"/>
    <p:restoredTop sz="90012" autoAdjust="0"/>
  </p:normalViewPr>
  <p:slideViewPr>
    <p:cSldViewPr snapToGrid="0" showGuides="1">
      <p:cViewPr varScale="1">
        <p:scale>
          <a:sx n="112" d="100"/>
          <a:sy n="112" d="100"/>
        </p:scale>
        <p:origin x="570" y="96"/>
      </p:cViewPr>
      <p:guideLst>
        <p:guide pos="3840"/>
        <p:guide pos="438"/>
        <p:guide pos="7242"/>
        <p:guide orient="horz" pos="3952"/>
        <p:guide orient="horz" pos="368"/>
        <p:guide pos="1504"/>
        <p:guide pos="6267"/>
        <p:guide pos="3092"/>
        <p:guide pos="467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6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2" charset="-79"/>
              </a:defRPr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2" charset="-79"/>
              </a:defRPr>
            </a:lvl1pPr>
          </a:lstStyle>
          <a:p>
            <a:fld id="{3580A41B-3C28-488F-AF0F-3B01A57D0D03}" type="datetimeFigureOut">
              <a:rPr lang="en-IN" smtClean="0"/>
              <a:pPr/>
              <a:t>10-04-2024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2" charset="-79"/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2" charset="-79"/>
              </a:defRPr>
            </a:lvl1pPr>
          </a:lstStyle>
          <a:p>
            <a:fld id="{49C98403-5409-4C5F-AE95-F02863DC3EB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63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2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2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2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2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2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4730-AEF0-4F95-BE15-8E8CAF5EA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A8442-6AAC-4074-AFCD-F19B9047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292BC-E5C7-4132-8809-E843936F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AB7-36B7-4AC2-9048-39416966E65D}" type="datetimeFigureOut">
              <a:rPr lang="en-IN" smtClean="0"/>
              <a:t>10-04-2024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92F6E-56AC-4C01-9619-931EE853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02297-2503-43B7-A462-EC4718D6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A4A-8D9F-4B18-9F4F-060FC6107A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98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5F62-DF7B-4E04-893B-A7C74525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BF004-A398-4D84-A095-DBEE293CE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FE8B8-FBD1-4CE5-B070-702BED78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AB7-36B7-4AC2-9048-39416966E65D}" type="datetimeFigureOut">
              <a:rPr lang="en-IN" smtClean="0"/>
              <a:t>10-04-2024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2C92E-1D71-4102-9B63-D4685E60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158A0-565E-40C0-A2F2-25B880B9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A4A-8D9F-4B18-9F4F-060FC6107A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71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EC43B-5D9C-4A67-A78C-1DF091C69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B052A-41DA-41CF-AA5B-EAFA83EC4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D792-23A5-4CFB-93E5-9291994D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AB7-36B7-4AC2-9048-39416966E65D}" type="datetimeFigureOut">
              <a:rPr lang="en-IN" smtClean="0"/>
              <a:t>10-04-2024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98710-C2BC-4184-9623-7774A8F5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CED32-D830-44D4-861F-B5E91506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A4A-8D9F-4B18-9F4F-060FC6107A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18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2420-4393-4770-B94D-40211C36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11148-B401-49C6-9CA0-96D201423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1A839-7BB3-4DBD-A0CA-912FFCB9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AB7-36B7-4AC2-9048-39416966E65D}" type="datetimeFigureOut">
              <a:rPr lang="en-IN" smtClean="0"/>
              <a:t>10-04-2024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A9E2B-86D1-4F8D-9D96-003FCBD7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D496-8C95-48B7-81D6-C4CAC7A9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A4A-8D9F-4B18-9F4F-060FC6107A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69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FE00-2D68-40CD-9D52-5FD5426B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B4C2A-ABEF-43DC-AC56-59685B66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EC7F6-60DB-4F63-B1A6-EFC83899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AB7-36B7-4AC2-9048-39416966E65D}" type="datetimeFigureOut">
              <a:rPr lang="en-IN" smtClean="0"/>
              <a:t>10-04-2024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E67B4-4325-47FC-B92C-7BC57077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FB0B7-2265-421A-9FCB-880B6F1A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A4A-8D9F-4B18-9F4F-060FC6107A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47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3410-6DE8-4638-BC77-9579440B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BDF1-7254-4A52-A71D-5999FA598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BAE7B-755C-40C9-9766-363FDDD4D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119FB-AAD0-4717-8974-5F129C14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AB7-36B7-4AC2-9048-39416966E65D}" type="datetimeFigureOut">
              <a:rPr lang="en-IN" smtClean="0"/>
              <a:t>10-04-2024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36096-F741-422C-94B2-44200426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3AE4C-AA51-41DA-995F-14562519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A4A-8D9F-4B18-9F4F-060FC6107A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57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F797-D787-4EDC-B68E-1DADC353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F582D-6BDC-4951-8E3B-B6F970B55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217AD-D740-414C-8F30-170C3640A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45771-D999-4819-9C54-190B25E1D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1279B-AF9F-4BA9-9588-EEC03F940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5D345-50AC-4A21-9F8C-4D90BFD4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AB7-36B7-4AC2-9048-39416966E65D}" type="datetimeFigureOut">
              <a:rPr lang="en-IN" smtClean="0"/>
              <a:t>10-04-2024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30DB9-71B8-4579-BA09-3D6459F2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B24CB-C3B7-4BE3-B327-4118F503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A4A-8D9F-4B18-9F4F-060FC6107A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99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1FD7-F7B9-42AC-A047-6FA4AAF3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E3D69-61A7-4D66-AFDF-AA43F2A2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AB7-36B7-4AC2-9048-39416966E65D}" type="datetimeFigureOut">
              <a:rPr lang="en-IN" smtClean="0"/>
              <a:t>10-04-2024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37A3F-6ABD-4076-AA21-AD90BF03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A48B4-CE7E-4E74-B6D9-B5A580A6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A4A-8D9F-4B18-9F4F-060FC6107A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37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9F824-954E-49D2-9641-C320B842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AB7-36B7-4AC2-9048-39416966E65D}" type="datetimeFigureOut">
              <a:rPr lang="en-IN" smtClean="0"/>
              <a:t>10-04-2024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197D1-D0ED-4210-9D4B-A716A300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3B633-4493-4017-9E9A-6CFD3862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A4A-8D9F-4B18-9F4F-060FC6107A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47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22C6-06DC-400C-8ACA-C93DB4A1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5488-423D-4F48-BA49-73356C96B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C49D3-7E15-423D-856E-6AEE57137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7F636-AB13-4E9D-9A1B-9E64A2E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AB7-36B7-4AC2-9048-39416966E65D}" type="datetimeFigureOut">
              <a:rPr lang="en-IN" smtClean="0"/>
              <a:t>10-04-2024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FC462-1625-41DA-AD29-DDA1CE7E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E188B-9CED-4B7F-BD34-6F71DEC3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A4A-8D9F-4B18-9F4F-060FC6107A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89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EEC9-FE9B-4CFC-9116-4D5A86E5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52AD1-15AC-4ACA-8243-90F0E0539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E5188-B86F-4C69-9C13-26B510303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ED9BF-7F00-4E28-8FB0-72073AEE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AB7-36B7-4AC2-9048-39416966E65D}" type="datetimeFigureOut">
              <a:rPr lang="en-IN" smtClean="0"/>
              <a:t>10-04-2024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72B04-8115-4414-92C6-25F847F3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85F64-99F7-4B46-9DE9-4CFE941C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A4A-8D9F-4B18-9F4F-060FC6107A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80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C2B5F-8170-4685-9450-81AF0178D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FDDFA-08A3-4E63-9FBC-1E35ECD18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DB0B5-99F8-44FC-BDF2-C76B2410D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ubik" panose="00000500000000000000" pitchFamily="2" charset="-79"/>
              </a:defRPr>
            </a:lvl1pPr>
          </a:lstStyle>
          <a:p>
            <a:fld id="{8E386AB7-36B7-4AC2-9048-39416966E65D}" type="datetimeFigureOut">
              <a:rPr lang="en-IN" smtClean="0"/>
              <a:pPr/>
              <a:t>10-04-2024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49FBC-C9C3-4E60-AA76-33A1CBC2F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ubik" panose="00000500000000000000" pitchFamily="2" charset="-79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692FD-5E80-4385-816E-2609BC2A2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ubik" panose="00000500000000000000" pitchFamily="2" charset="-79"/>
              </a:defRPr>
            </a:lvl1pPr>
          </a:lstStyle>
          <a:p>
            <a:fld id="{0AC69A4A-8D9F-4B18-9F4F-060FC6107A5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58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ubik" panose="00000500000000000000" pitchFamily="2" charset="-79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ubik" panose="00000500000000000000" pitchFamily="2" charset="-79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ubik" panose="00000500000000000000" pitchFamily="2" charset="-79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ubik" panose="00000500000000000000" pitchFamily="2" charset="-79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ubik" panose="00000500000000000000" pitchFamily="2" charset="-79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ubik" panose="00000500000000000000" pitchFamily="2" charset="-79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89621B7E-4007-BA7F-0E7A-B07B0B348C05}"/>
              </a:ext>
            </a:extLst>
          </p:cNvPr>
          <p:cNvSpPr/>
          <p:nvPr/>
        </p:nvSpPr>
        <p:spPr>
          <a:xfrm rot="10800000">
            <a:off x="2546645" y="3264493"/>
            <a:ext cx="677877" cy="419974"/>
          </a:xfrm>
          <a:prstGeom prst="chord">
            <a:avLst>
              <a:gd name="adj1" fmla="val 2611862"/>
              <a:gd name="adj2" fmla="val 18381780"/>
            </a:avLst>
          </a:prstGeom>
          <a:solidFill>
            <a:srgbClr val="FF87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extLst>
              <a:ext uri="{FF2B5EF4-FFF2-40B4-BE49-F238E27FC236}">
                <a16:creationId xmlns:a16="http://schemas.microsoft.com/office/drawing/2014/main" id="{FB3AFB2F-C403-62A3-FA2A-DF155D355F6D}"/>
              </a:ext>
            </a:extLst>
          </p:cNvPr>
          <p:cNvSpPr/>
          <p:nvPr/>
        </p:nvSpPr>
        <p:spPr>
          <a:xfrm>
            <a:off x="5580402" y="3273039"/>
            <a:ext cx="404502" cy="404502"/>
          </a:xfrm>
          <a:prstGeom prst="ellipse">
            <a:avLst/>
          </a:prstGeom>
          <a:solidFill>
            <a:srgbClr val="FF87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41D80D4-6084-3CF8-BF98-3590ED8B76C6}"/>
              </a:ext>
            </a:extLst>
          </p:cNvPr>
          <p:cNvSpPr txBox="1"/>
          <p:nvPr/>
        </p:nvSpPr>
        <p:spPr>
          <a:xfrm>
            <a:off x="692209" y="2844224"/>
            <a:ext cx="11357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000" dirty="0" err="1">
                <a:solidFill>
                  <a:schemeClr val="bg1"/>
                </a:solidFill>
                <a:latin typeface="Game Of Squids" panose="020B0604020202020204" charset="0"/>
              </a:rPr>
              <a:t>Blades</a:t>
            </a:r>
            <a:r>
              <a:rPr lang="hu-HU" sz="7000" dirty="0">
                <a:solidFill>
                  <a:schemeClr val="bg1"/>
                </a:solidFill>
                <a:latin typeface="Game Of Squids" panose="020B0604020202020204" charset="0"/>
              </a:rPr>
              <a:t> of </a:t>
            </a:r>
            <a:r>
              <a:rPr lang="hu-HU" sz="7000" dirty="0" err="1">
                <a:solidFill>
                  <a:schemeClr val="bg1"/>
                </a:solidFill>
                <a:latin typeface="Game Of Squids" panose="020B0604020202020204" charset="0"/>
              </a:rPr>
              <a:t>Destiny</a:t>
            </a:r>
            <a:endParaRPr lang="hu-HU" sz="7000" dirty="0">
              <a:solidFill>
                <a:schemeClr val="bg1"/>
              </a:solidFill>
              <a:latin typeface="Game Of Squids" panose="020B0604020202020204" charset="0"/>
            </a:endParaRPr>
          </a:p>
        </p:txBody>
      </p:sp>
      <p:pic>
        <p:nvPicPr>
          <p:cNvPr id="26" name="Kép 25" descr="A képen Tánc, sötétség, kültéri, kötél látható&#10;&#10;Automatikusan generált leírás">
            <a:extLst>
              <a:ext uri="{FF2B5EF4-FFF2-40B4-BE49-F238E27FC236}">
                <a16:creationId xmlns:a16="http://schemas.microsoft.com/office/drawing/2014/main" id="{E895C474-D5CD-1562-6B4A-00CD9CDF7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11" y="994953"/>
            <a:ext cx="3417605" cy="3417605"/>
          </a:xfrm>
          <a:prstGeom prst="rect">
            <a:avLst/>
          </a:prstGeom>
        </p:spPr>
      </p:pic>
      <p:pic>
        <p:nvPicPr>
          <p:cNvPr id="28" name="Kép 27" descr="A képen Tánc, sport, gimnasztika, táncolás látható&#10;&#10;Automatikusan generált leírás">
            <a:extLst>
              <a:ext uri="{FF2B5EF4-FFF2-40B4-BE49-F238E27FC236}">
                <a16:creationId xmlns:a16="http://schemas.microsoft.com/office/drawing/2014/main" id="{2FBD2A8B-8138-B9B1-DCDB-CF28FF411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26241" y="1040810"/>
            <a:ext cx="3549230" cy="354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64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D4BAE44B-D46D-3436-2F93-FE5BF2AA545D}"/>
              </a:ext>
            </a:extLst>
          </p:cNvPr>
          <p:cNvSpPr/>
          <p:nvPr/>
        </p:nvSpPr>
        <p:spPr>
          <a:xfrm>
            <a:off x="4445000" y="4448174"/>
            <a:ext cx="3150507" cy="838200"/>
          </a:xfrm>
          <a:prstGeom prst="roundRect">
            <a:avLst/>
          </a:prstGeom>
          <a:solidFill>
            <a:srgbClr val="FF870A"/>
          </a:solidFill>
          <a:ln>
            <a:noFill/>
          </a:ln>
          <a:effectLst>
            <a:outerShdw blurRad="254000" dist="152400" dir="2700000" algn="tl" rotWithShape="0">
              <a:srgbClr val="FF870A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000" dirty="0">
                <a:latin typeface="Montserrat Medium" panose="00000600000000000000" pitchFamily="2" charset="-18"/>
              </a:rPr>
              <a:t>Kód</a:t>
            </a:r>
          </a:p>
        </p:txBody>
      </p: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1DB02468-1C89-92C8-E3A6-E740F97E9625}"/>
              </a:ext>
            </a:extLst>
          </p:cNvPr>
          <p:cNvCxnSpPr>
            <a:cxnSpLocks/>
          </p:cNvCxnSpPr>
          <p:nvPr/>
        </p:nvCxnSpPr>
        <p:spPr>
          <a:xfrm>
            <a:off x="749300" y="3676303"/>
            <a:ext cx="4699000" cy="0"/>
          </a:xfrm>
          <a:prstGeom prst="straightConnector1">
            <a:avLst/>
          </a:prstGeom>
          <a:ln w="76200">
            <a:solidFill>
              <a:srgbClr val="FF87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7F239A4-8C09-4789-B9F0-353C7C131473}"/>
              </a:ext>
            </a:extLst>
          </p:cNvPr>
          <p:cNvSpPr txBox="1"/>
          <p:nvPr/>
        </p:nvSpPr>
        <p:spPr>
          <a:xfrm>
            <a:off x="4840031" y="438160"/>
            <a:ext cx="2505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000" b="1" dirty="0" err="1">
                <a:solidFill>
                  <a:schemeClr val="bg1"/>
                </a:solidFill>
                <a:latin typeface="Montserrat Medium" panose="00000600000000000000" pitchFamily="50" charset="0"/>
                <a:cs typeface="Rubik" panose="00000500000000000000" pitchFamily="2" charset="-79"/>
              </a:rPr>
              <a:t>Dashelés</a:t>
            </a:r>
            <a:endParaRPr lang="en-IN" sz="1600" b="1" dirty="0">
              <a:solidFill>
                <a:schemeClr val="bg1"/>
              </a:solidFill>
              <a:latin typeface="Montserrat Medium" panose="00000600000000000000" pitchFamily="50" charset="0"/>
              <a:cs typeface="Rubik" panose="00000500000000000000" pitchFamily="2" charset="-79"/>
            </a:endParaRPr>
          </a:p>
        </p:txBody>
      </p:sp>
      <p:pic>
        <p:nvPicPr>
          <p:cNvPr id="9" name="Kép 8" descr="A képen űrhajó, közlekedés, kültéri látható&#10;&#10;Automatikusan generált leírás">
            <a:extLst>
              <a:ext uri="{FF2B5EF4-FFF2-40B4-BE49-F238E27FC236}">
                <a16:creationId xmlns:a16="http://schemas.microsoft.com/office/drawing/2014/main" id="{E716CC82-1E86-6AF0-C0D1-5DCFC9D324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29418" r="20000" b="35238"/>
          <a:stretch/>
        </p:blipFill>
        <p:spPr>
          <a:xfrm>
            <a:off x="-770618" y="1146046"/>
            <a:ext cx="5040086" cy="1781364"/>
          </a:xfrm>
          <a:prstGeom prst="rect">
            <a:avLst/>
          </a:prstGeom>
        </p:spPr>
      </p:pic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57E4E372-DCDD-629A-5ABE-F7D2DC14E3ED}"/>
              </a:ext>
            </a:extLst>
          </p:cNvPr>
          <p:cNvSpPr/>
          <p:nvPr/>
        </p:nvSpPr>
        <p:spPr>
          <a:xfrm>
            <a:off x="7419975" y="1571626"/>
            <a:ext cx="2047875" cy="838200"/>
          </a:xfrm>
          <a:prstGeom prst="roundRect">
            <a:avLst/>
          </a:prstGeom>
          <a:solidFill>
            <a:srgbClr val="FF870A"/>
          </a:solidFill>
          <a:ln>
            <a:noFill/>
          </a:ln>
          <a:effectLst>
            <a:outerShdw blurRad="254000" dist="152400" dir="2700000" algn="tl" rotWithShape="0">
              <a:srgbClr val="FF870A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000" dirty="0" err="1">
                <a:latin typeface="Montserrat Medium" panose="00000600000000000000" pitchFamily="2" charset="-18"/>
              </a:rPr>
              <a:t>Dash</a:t>
            </a:r>
            <a:endParaRPr lang="hu-HU" sz="3000" dirty="0">
              <a:latin typeface="Montserrat Medium" panose="00000600000000000000" pitchFamily="2" charset="-18"/>
            </a:endParaRPr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9BCF72DB-13CE-2063-8ADE-57E89EB130DE}"/>
              </a:ext>
            </a:extLst>
          </p:cNvPr>
          <p:cNvGrpSpPr/>
          <p:nvPr/>
        </p:nvGrpSpPr>
        <p:grpSpPr>
          <a:xfrm>
            <a:off x="1625600" y="0"/>
            <a:ext cx="10668000" cy="7146856"/>
            <a:chOff x="1625600" y="0"/>
            <a:chExt cx="10668000" cy="7146856"/>
          </a:xfrm>
        </p:grpSpPr>
        <p:sp>
          <p:nvSpPr>
            <p:cNvPr id="17" name="Téglalap: lekerekített 16">
              <a:extLst>
                <a:ext uri="{FF2B5EF4-FFF2-40B4-BE49-F238E27FC236}">
                  <a16:creationId xmlns:a16="http://schemas.microsoft.com/office/drawing/2014/main" id="{3CE4DA67-F484-A0B5-7E1E-FDCF7E5B618D}"/>
                </a:ext>
              </a:extLst>
            </p:cNvPr>
            <p:cNvSpPr/>
            <p:nvPr/>
          </p:nvSpPr>
          <p:spPr>
            <a:xfrm>
              <a:off x="1625600" y="0"/>
              <a:ext cx="8864600" cy="6756400"/>
            </a:xfrm>
            <a:prstGeom prst="roundRect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D6C21E1F-CAB6-A138-20B3-47B512617ADD}"/>
                </a:ext>
              </a:extLst>
            </p:cNvPr>
            <p:cNvSpPr txBox="1"/>
            <p:nvPr/>
          </p:nvSpPr>
          <p:spPr>
            <a:xfrm>
              <a:off x="2897414" y="129550"/>
              <a:ext cx="9396186" cy="70173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u-HU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def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</a:t>
              </a:r>
              <a:r>
                <a:rPr lang="hu-HU" b="0" dirty="0" err="1">
                  <a:solidFill>
                    <a:srgbClr val="DCDCAA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dash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(</a:t>
              </a:r>
              <a:r>
                <a:rPr lang="hu-HU" b="0" dirty="0" err="1">
                  <a:solidFill>
                    <a:srgbClr val="9CDCFE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):</a:t>
              </a:r>
            </a:p>
            <a:p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</a:t>
              </a:r>
              <a:r>
                <a:rPr lang="hu-HU" b="0" dirty="0" err="1">
                  <a:solidFill>
                    <a:srgbClr val="C586C0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if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</a:t>
              </a:r>
              <a:r>
                <a:rPr lang="hu-HU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.dash_count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&gt; </a:t>
              </a:r>
              <a:r>
                <a:rPr lang="hu-HU" b="0" dirty="0">
                  <a:solidFill>
                    <a:srgbClr val="B5CEA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0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:</a:t>
              </a:r>
            </a:p>
            <a:p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</a:t>
              </a:r>
              <a:r>
                <a:rPr lang="hu-HU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.P_dash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= </a:t>
              </a:r>
              <a:r>
                <a:rPr lang="hu-HU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True</a:t>
              </a:r>
              <a:endParaRPr lang="hu-HU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endParaRPr>
            </a:p>
            <a:p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</a:t>
              </a:r>
            </a:p>
            <a:p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</a:t>
              </a:r>
              <a:r>
                <a:rPr lang="hu-HU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.jump_force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= </a:t>
              </a:r>
              <a:r>
                <a:rPr lang="hu-HU" b="0" dirty="0">
                  <a:solidFill>
                    <a:srgbClr val="B5CEA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0</a:t>
              </a:r>
              <a:endParaRPr lang="hu-HU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endParaRPr>
            </a:p>
            <a:p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</a:t>
              </a:r>
              <a:r>
                <a:rPr lang="hu-HU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.fall_count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= </a:t>
              </a:r>
              <a:r>
                <a:rPr lang="hu-HU" b="0" dirty="0">
                  <a:solidFill>
                    <a:srgbClr val="B5CEA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0</a:t>
              </a:r>
              <a:endParaRPr lang="hu-HU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endParaRPr>
            </a:p>
            <a:p>
              <a:b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</a:b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</a:t>
              </a:r>
              <a:r>
                <a:rPr lang="hu-HU" b="0" dirty="0" err="1">
                  <a:solidFill>
                    <a:srgbClr val="C586C0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if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</a:t>
              </a:r>
              <a:r>
                <a:rPr lang="hu-HU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.direction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== </a:t>
              </a:r>
              <a:r>
                <a:rPr lang="hu-HU" b="0" dirty="0">
                  <a:solidFill>
                    <a:srgbClr val="CE917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"</a:t>
              </a:r>
              <a:r>
                <a:rPr lang="hu-HU" b="0" dirty="0" err="1">
                  <a:solidFill>
                    <a:srgbClr val="CE917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left</a:t>
              </a:r>
              <a:r>
                <a:rPr lang="hu-HU" b="0" dirty="0">
                  <a:solidFill>
                    <a:srgbClr val="CE917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"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:</a:t>
              </a:r>
            </a:p>
            <a:p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    </a:t>
              </a:r>
              <a:r>
                <a:rPr lang="hu-HU" b="0" dirty="0" err="1">
                  <a:solidFill>
                    <a:srgbClr val="C586C0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if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</a:t>
              </a:r>
              <a:r>
                <a:rPr lang="hu-HU" b="0" dirty="0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.name == </a:t>
              </a:r>
              <a:r>
                <a:rPr lang="hu-HU" b="0" dirty="0">
                  <a:solidFill>
                    <a:srgbClr val="CE917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"</a:t>
              </a:r>
              <a:r>
                <a:rPr lang="hu-HU" b="0" dirty="0" err="1">
                  <a:solidFill>
                    <a:srgbClr val="CE917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Huntress</a:t>
              </a:r>
              <a:r>
                <a:rPr lang="hu-HU" b="0" dirty="0">
                  <a:solidFill>
                    <a:srgbClr val="CE917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"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:</a:t>
              </a:r>
            </a:p>
            <a:p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        </a:t>
              </a:r>
              <a:r>
                <a:rPr lang="hu-HU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.move_left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(sett.PLAYER_VEL_1*</a:t>
              </a:r>
              <a:r>
                <a:rPr lang="hu-HU" b="0" dirty="0">
                  <a:solidFill>
                    <a:srgbClr val="B5CEA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1.7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    </a:t>
              </a:r>
              <a:r>
                <a:rPr lang="hu-HU" b="0" dirty="0" err="1">
                  <a:solidFill>
                    <a:srgbClr val="C586C0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else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:</a:t>
              </a:r>
            </a:p>
            <a:p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        </a:t>
              </a:r>
              <a:r>
                <a:rPr lang="hu-HU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.move_left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(sett.PLAYER_VEL_2*</a:t>
              </a:r>
              <a:r>
                <a:rPr lang="hu-HU" b="0" dirty="0">
                  <a:solidFill>
                    <a:srgbClr val="B5CEA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2.4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</a:t>
              </a:r>
              <a:r>
                <a:rPr lang="hu-HU" b="0" dirty="0" err="1">
                  <a:solidFill>
                    <a:srgbClr val="C586C0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else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:</a:t>
              </a:r>
            </a:p>
            <a:p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    </a:t>
              </a:r>
              <a:r>
                <a:rPr lang="hu-HU" b="0" dirty="0" err="1">
                  <a:solidFill>
                    <a:srgbClr val="C586C0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if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</a:t>
              </a:r>
              <a:r>
                <a:rPr lang="hu-HU" b="0" dirty="0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.name == </a:t>
              </a:r>
              <a:r>
                <a:rPr lang="hu-HU" b="0" dirty="0">
                  <a:solidFill>
                    <a:srgbClr val="CE917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"</a:t>
              </a:r>
              <a:r>
                <a:rPr lang="hu-HU" b="0" dirty="0" err="1">
                  <a:solidFill>
                    <a:srgbClr val="CE917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Huntress</a:t>
              </a:r>
              <a:r>
                <a:rPr lang="hu-HU" b="0" dirty="0">
                  <a:solidFill>
                    <a:srgbClr val="CE917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"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:</a:t>
              </a:r>
            </a:p>
            <a:p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        </a:t>
              </a:r>
              <a:r>
                <a:rPr lang="hu-HU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.move_right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(sett.PLAYER_VEL_1*</a:t>
              </a:r>
              <a:r>
                <a:rPr lang="hu-HU" b="0" dirty="0">
                  <a:solidFill>
                    <a:srgbClr val="B5CEA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1.7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    </a:t>
              </a:r>
              <a:r>
                <a:rPr lang="hu-HU" b="0" dirty="0" err="1">
                  <a:solidFill>
                    <a:srgbClr val="C586C0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else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:</a:t>
              </a:r>
            </a:p>
            <a:p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        </a:t>
              </a:r>
              <a:r>
                <a:rPr lang="hu-HU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.move_right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(sett.PLAYER_VEL_2*</a:t>
              </a:r>
              <a:r>
                <a:rPr lang="hu-HU" b="0" dirty="0">
                  <a:solidFill>
                    <a:srgbClr val="B5CEA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2.4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</a:t>
              </a:r>
              <a:r>
                <a:rPr lang="hu-HU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.dash_count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-= </a:t>
              </a:r>
              <a:r>
                <a:rPr lang="hu-HU" b="0" dirty="0">
                  <a:solidFill>
                    <a:srgbClr val="B5CEA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1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          </a:t>
              </a:r>
            </a:p>
            <a:p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</a:t>
              </a:r>
              <a:r>
                <a:rPr lang="hu-HU" b="0" dirty="0" err="1">
                  <a:solidFill>
                    <a:srgbClr val="C586C0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else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:</a:t>
              </a:r>
            </a:p>
            <a:p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</a:t>
              </a:r>
              <a:r>
                <a:rPr lang="hu-HU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.P_dash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= </a:t>
              </a:r>
              <a:r>
                <a:rPr lang="hu-HU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False</a:t>
              </a:r>
              <a:endParaRPr lang="hu-HU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endParaRPr>
            </a:p>
            <a:p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</a:t>
              </a:r>
              <a:r>
                <a:rPr lang="hu-HU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.dash_cd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= </a:t>
              </a:r>
              <a:r>
                <a:rPr lang="hu-HU" b="0" dirty="0">
                  <a:solidFill>
                    <a:srgbClr val="B5CEA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90</a:t>
              </a:r>
              <a:endParaRPr lang="hu-HU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endParaRPr>
            </a:p>
            <a:p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</a:t>
              </a:r>
              <a:r>
                <a:rPr lang="hu-HU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.dash_count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= </a:t>
              </a:r>
              <a:r>
                <a:rPr lang="hu-HU" b="0" dirty="0">
                  <a:solidFill>
                    <a:srgbClr val="B5CEA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5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* </a:t>
              </a:r>
              <a:r>
                <a:rPr lang="hu-HU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.ANIMATION_DELAY</a:t>
              </a:r>
              <a:endParaRPr lang="hu-HU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endParaRPr>
            </a:p>
            <a:p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</a:t>
              </a:r>
              <a:r>
                <a:rPr lang="hu-HU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.jump_force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= -</a:t>
              </a:r>
              <a:r>
                <a:rPr lang="hu-HU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.GRAV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* </a:t>
              </a:r>
              <a:r>
                <a:rPr lang="hu-HU" b="0" dirty="0">
                  <a:solidFill>
                    <a:srgbClr val="B5CEA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22</a:t>
              </a:r>
              <a: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   </a:t>
              </a:r>
            </a:p>
            <a:p>
              <a:br>
                <a:rPr lang="hu-HU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</a:br>
              <a:endParaRPr lang="hu-HU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30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zorzás jele 26">
            <a:extLst>
              <a:ext uri="{FF2B5EF4-FFF2-40B4-BE49-F238E27FC236}">
                <a16:creationId xmlns:a16="http://schemas.microsoft.com/office/drawing/2014/main" id="{464F1AE8-700A-B212-6E14-CAA6BB5FEA64}"/>
              </a:ext>
            </a:extLst>
          </p:cNvPr>
          <p:cNvSpPr/>
          <p:nvPr/>
        </p:nvSpPr>
        <p:spPr>
          <a:xfrm>
            <a:off x="8265996" y="4506989"/>
            <a:ext cx="1216545" cy="121654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5" name="Tilos tábla 44">
            <a:extLst>
              <a:ext uri="{FF2B5EF4-FFF2-40B4-BE49-F238E27FC236}">
                <a16:creationId xmlns:a16="http://schemas.microsoft.com/office/drawing/2014/main" id="{249D63BC-A427-9D74-562E-65047C5BEFE1}"/>
              </a:ext>
            </a:extLst>
          </p:cNvPr>
          <p:cNvSpPr/>
          <p:nvPr/>
        </p:nvSpPr>
        <p:spPr>
          <a:xfrm>
            <a:off x="8144758" y="4384864"/>
            <a:ext cx="1459021" cy="1459021"/>
          </a:xfrm>
          <a:prstGeom prst="noSmoking">
            <a:avLst>
              <a:gd name="adj" fmla="val 12463"/>
            </a:avLst>
          </a:prstGeom>
          <a:solidFill>
            <a:srgbClr val="FF870A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62AD3-C6A5-4071-9FF2-A1CE145FAFFF}"/>
              </a:ext>
            </a:extLst>
          </p:cNvPr>
          <p:cNvSpPr txBox="1"/>
          <p:nvPr/>
        </p:nvSpPr>
        <p:spPr>
          <a:xfrm>
            <a:off x="4626691" y="439867"/>
            <a:ext cx="2938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000" b="1" dirty="0" err="1">
                <a:solidFill>
                  <a:schemeClr val="bg1"/>
                </a:solidFill>
                <a:latin typeface="Montserrat Medium" panose="00000600000000000000" pitchFamily="50" charset="0"/>
                <a:cs typeface="Rubik" panose="00000500000000000000" pitchFamily="2" charset="-79"/>
              </a:rPr>
              <a:t>Easter</a:t>
            </a:r>
            <a:r>
              <a:rPr lang="hu-HU" sz="4000" b="1" dirty="0">
                <a:solidFill>
                  <a:schemeClr val="bg1"/>
                </a:solidFill>
                <a:latin typeface="Montserrat Medium" panose="00000600000000000000" pitchFamily="50" charset="0"/>
                <a:cs typeface="Rubik" panose="00000500000000000000" pitchFamily="2" charset="-79"/>
              </a:rPr>
              <a:t> </a:t>
            </a:r>
            <a:r>
              <a:rPr lang="hu-HU" sz="4000" b="1" dirty="0" err="1">
                <a:solidFill>
                  <a:schemeClr val="bg1"/>
                </a:solidFill>
                <a:latin typeface="Montserrat Medium" panose="00000600000000000000" pitchFamily="50" charset="0"/>
                <a:cs typeface="Rubik" panose="00000500000000000000" pitchFamily="2" charset="-79"/>
              </a:rPr>
              <a:t>egg</a:t>
            </a:r>
            <a:endParaRPr lang="en-IN" sz="1600" b="1" dirty="0">
              <a:solidFill>
                <a:schemeClr val="bg1"/>
              </a:solidFill>
              <a:latin typeface="Montserrat Medium" panose="00000600000000000000" pitchFamily="50" charset="0"/>
              <a:cs typeface="Rubik" panose="00000500000000000000" pitchFamily="2" charset="-79"/>
            </a:endParaRPr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F1CD88EC-9B9B-C9C3-4A89-122CBAF27EAA}"/>
              </a:ext>
            </a:extLst>
          </p:cNvPr>
          <p:cNvGrpSpPr/>
          <p:nvPr/>
        </p:nvGrpSpPr>
        <p:grpSpPr>
          <a:xfrm>
            <a:off x="6595750" y="2573851"/>
            <a:ext cx="4551920" cy="384915"/>
            <a:chOff x="7356877" y="2596266"/>
            <a:chExt cx="3482976" cy="294524"/>
          </a:xfrm>
        </p:grpSpPr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E4EC2A42-2A68-7EE4-B33D-4FAF08DF6B0F}"/>
                </a:ext>
              </a:extLst>
            </p:cNvPr>
            <p:cNvGrpSpPr/>
            <p:nvPr/>
          </p:nvGrpSpPr>
          <p:grpSpPr>
            <a:xfrm>
              <a:off x="7356877" y="2596266"/>
              <a:ext cx="3482976" cy="294524"/>
              <a:chOff x="603514" y="5473238"/>
              <a:chExt cx="3482976" cy="294524"/>
            </a:xfrm>
          </p:grpSpPr>
          <p:pic>
            <p:nvPicPr>
              <p:cNvPr id="9" name="Kép 8">
                <a:extLst>
                  <a:ext uri="{FF2B5EF4-FFF2-40B4-BE49-F238E27FC236}">
                    <a16:creationId xmlns:a16="http://schemas.microsoft.com/office/drawing/2014/main" id="{C0F7F730-6404-FDC5-DFAA-1E0637F957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26" t="6313" r="590"/>
              <a:stretch/>
            </p:blipFill>
            <p:spPr>
              <a:xfrm>
                <a:off x="603514" y="5473238"/>
                <a:ext cx="3482976" cy="294524"/>
              </a:xfrm>
              <a:prstGeom prst="roundRect">
                <a:avLst>
                  <a:gd name="adj" fmla="val 21173"/>
                </a:avLst>
              </a:prstGeom>
            </p:spPr>
          </p:pic>
          <p:sp>
            <p:nvSpPr>
              <p:cNvPr id="10" name="Téglalap 9">
                <a:extLst>
                  <a:ext uri="{FF2B5EF4-FFF2-40B4-BE49-F238E27FC236}">
                    <a16:creationId xmlns:a16="http://schemas.microsoft.com/office/drawing/2014/main" id="{9F9E1DCA-D323-A69A-AE26-4BD3CB46F03A}"/>
                  </a:ext>
                </a:extLst>
              </p:cNvPr>
              <p:cNvSpPr/>
              <p:nvPr/>
            </p:nvSpPr>
            <p:spPr>
              <a:xfrm>
                <a:off x="2346960" y="5496749"/>
                <a:ext cx="1712365" cy="247502"/>
              </a:xfrm>
              <a:prstGeom prst="rect">
                <a:avLst/>
              </a:prstGeom>
              <a:solidFill>
                <a:srgbClr val="FF870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9E0354C4-FE04-C4D5-4E08-61893EBD5148}"/>
                </a:ext>
              </a:extLst>
            </p:cNvPr>
            <p:cNvSpPr/>
            <p:nvPr/>
          </p:nvSpPr>
          <p:spPr>
            <a:xfrm>
              <a:off x="7381876" y="2619777"/>
              <a:ext cx="1809750" cy="247502"/>
            </a:xfrm>
            <a:prstGeom prst="rect">
              <a:avLst/>
            </a:prstGeom>
            <a:solidFill>
              <a:srgbClr val="FF87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DB31605F-1BC7-E3C9-8AC1-7AC188538A19}"/>
              </a:ext>
            </a:extLst>
          </p:cNvPr>
          <p:cNvGrpSpPr/>
          <p:nvPr/>
        </p:nvGrpSpPr>
        <p:grpSpPr>
          <a:xfrm>
            <a:off x="6595750" y="3259323"/>
            <a:ext cx="4551920" cy="384915"/>
            <a:chOff x="7356877" y="2596266"/>
            <a:chExt cx="3482976" cy="294524"/>
          </a:xfrm>
        </p:grpSpPr>
        <p:grpSp>
          <p:nvGrpSpPr>
            <p:cNvPr id="15" name="Csoportba foglalás 14">
              <a:extLst>
                <a:ext uri="{FF2B5EF4-FFF2-40B4-BE49-F238E27FC236}">
                  <a16:creationId xmlns:a16="http://schemas.microsoft.com/office/drawing/2014/main" id="{9C5EAD11-FD24-F004-5FA4-D4B2C90A4219}"/>
                </a:ext>
              </a:extLst>
            </p:cNvPr>
            <p:cNvGrpSpPr/>
            <p:nvPr/>
          </p:nvGrpSpPr>
          <p:grpSpPr>
            <a:xfrm>
              <a:off x="7356877" y="2596266"/>
              <a:ext cx="3482976" cy="294524"/>
              <a:chOff x="603514" y="5473238"/>
              <a:chExt cx="3482976" cy="294524"/>
            </a:xfrm>
          </p:grpSpPr>
          <p:pic>
            <p:nvPicPr>
              <p:cNvPr id="25" name="Kép 24">
                <a:extLst>
                  <a:ext uri="{FF2B5EF4-FFF2-40B4-BE49-F238E27FC236}">
                    <a16:creationId xmlns:a16="http://schemas.microsoft.com/office/drawing/2014/main" id="{76E10111-290A-CBE8-296C-F2678972FE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26" t="6313" r="590"/>
              <a:stretch/>
            </p:blipFill>
            <p:spPr>
              <a:xfrm>
                <a:off x="603514" y="5473238"/>
                <a:ext cx="3482976" cy="294524"/>
              </a:xfrm>
              <a:prstGeom prst="roundRect">
                <a:avLst>
                  <a:gd name="adj" fmla="val 21173"/>
                </a:avLst>
              </a:prstGeom>
            </p:spPr>
          </p:pic>
          <p:sp>
            <p:nvSpPr>
              <p:cNvPr id="26" name="Téglalap 25">
                <a:extLst>
                  <a:ext uri="{FF2B5EF4-FFF2-40B4-BE49-F238E27FC236}">
                    <a16:creationId xmlns:a16="http://schemas.microsoft.com/office/drawing/2014/main" id="{5679945F-5F10-EFE3-C8C7-3FDC3C8EC139}"/>
                  </a:ext>
                </a:extLst>
              </p:cNvPr>
              <p:cNvSpPr/>
              <p:nvPr/>
            </p:nvSpPr>
            <p:spPr>
              <a:xfrm>
                <a:off x="2346960" y="5496749"/>
                <a:ext cx="1712365" cy="247502"/>
              </a:xfrm>
              <a:prstGeom prst="rect">
                <a:avLst/>
              </a:prstGeom>
              <a:solidFill>
                <a:srgbClr val="FF870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9FD07EE0-D56F-6E4D-BF2F-406665194F97}"/>
                </a:ext>
              </a:extLst>
            </p:cNvPr>
            <p:cNvSpPr/>
            <p:nvPr/>
          </p:nvSpPr>
          <p:spPr>
            <a:xfrm>
              <a:off x="7381876" y="2619777"/>
              <a:ext cx="1809750" cy="247502"/>
            </a:xfrm>
            <a:prstGeom prst="rect">
              <a:avLst/>
            </a:prstGeom>
            <a:solidFill>
              <a:srgbClr val="FF87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7D9061A6-24F7-CC6F-133A-15BC2E709CBF}"/>
              </a:ext>
            </a:extLst>
          </p:cNvPr>
          <p:cNvCxnSpPr/>
          <p:nvPr/>
        </p:nvCxnSpPr>
        <p:spPr>
          <a:xfrm flipV="1">
            <a:off x="4626691" y="1756372"/>
            <a:ext cx="597159" cy="724278"/>
          </a:xfrm>
          <a:prstGeom prst="straightConnector1">
            <a:avLst/>
          </a:prstGeom>
          <a:ln w="76200">
            <a:solidFill>
              <a:srgbClr val="FF87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9DF5FBEE-5A0D-277D-188A-A774DCB5AB57}"/>
              </a:ext>
            </a:extLst>
          </p:cNvPr>
          <p:cNvCxnSpPr>
            <a:cxnSpLocks/>
          </p:cNvCxnSpPr>
          <p:nvPr/>
        </p:nvCxnSpPr>
        <p:spPr>
          <a:xfrm>
            <a:off x="4925270" y="3644238"/>
            <a:ext cx="817160" cy="0"/>
          </a:xfrm>
          <a:prstGeom prst="straightConnector1">
            <a:avLst/>
          </a:prstGeom>
          <a:ln w="76200">
            <a:solidFill>
              <a:srgbClr val="FF87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F39E529F-6447-0E11-18E2-1CA82DF4A9C1}"/>
              </a:ext>
            </a:extLst>
          </p:cNvPr>
          <p:cNvCxnSpPr>
            <a:cxnSpLocks/>
          </p:cNvCxnSpPr>
          <p:nvPr/>
        </p:nvCxnSpPr>
        <p:spPr>
          <a:xfrm>
            <a:off x="4313944" y="5534920"/>
            <a:ext cx="625493" cy="829666"/>
          </a:xfrm>
          <a:prstGeom prst="straightConnector1">
            <a:avLst/>
          </a:prstGeom>
          <a:ln w="76200">
            <a:solidFill>
              <a:srgbClr val="FF87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2256248E-7C31-FFA9-9C03-FCD4CF2CB87A}"/>
              </a:ext>
            </a:extLst>
          </p:cNvPr>
          <p:cNvCxnSpPr>
            <a:cxnSpLocks/>
          </p:cNvCxnSpPr>
          <p:nvPr/>
        </p:nvCxnSpPr>
        <p:spPr>
          <a:xfrm flipH="1">
            <a:off x="1213164" y="5723534"/>
            <a:ext cx="591461" cy="785908"/>
          </a:xfrm>
          <a:prstGeom prst="straightConnector1">
            <a:avLst/>
          </a:prstGeom>
          <a:ln w="76200">
            <a:solidFill>
              <a:srgbClr val="FF87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FDFA1C81-4F51-9036-A40E-E57ED3DEC123}"/>
              </a:ext>
            </a:extLst>
          </p:cNvPr>
          <p:cNvCxnSpPr>
            <a:cxnSpLocks/>
          </p:cNvCxnSpPr>
          <p:nvPr/>
        </p:nvCxnSpPr>
        <p:spPr>
          <a:xfrm>
            <a:off x="2996259" y="5866645"/>
            <a:ext cx="0" cy="851027"/>
          </a:xfrm>
          <a:prstGeom prst="straightConnector1">
            <a:avLst/>
          </a:prstGeom>
          <a:ln w="76200">
            <a:solidFill>
              <a:srgbClr val="FF87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>
            <a:extLst>
              <a:ext uri="{FF2B5EF4-FFF2-40B4-BE49-F238E27FC236}">
                <a16:creationId xmlns:a16="http://schemas.microsoft.com/office/drawing/2014/main" id="{C067B9AF-CC53-CA5C-2B1C-9925CA1CDF36}"/>
              </a:ext>
            </a:extLst>
          </p:cNvPr>
          <p:cNvCxnSpPr>
            <a:cxnSpLocks/>
          </p:cNvCxnSpPr>
          <p:nvPr/>
        </p:nvCxnSpPr>
        <p:spPr>
          <a:xfrm flipH="1">
            <a:off x="338025" y="4287019"/>
            <a:ext cx="875139" cy="0"/>
          </a:xfrm>
          <a:prstGeom prst="straightConnector1">
            <a:avLst/>
          </a:prstGeom>
          <a:ln w="76200">
            <a:solidFill>
              <a:srgbClr val="FF87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AF411EF0-C8EC-D611-3499-84C554D76F51}"/>
              </a:ext>
            </a:extLst>
          </p:cNvPr>
          <p:cNvCxnSpPr>
            <a:cxnSpLocks/>
          </p:cNvCxnSpPr>
          <p:nvPr/>
        </p:nvCxnSpPr>
        <p:spPr>
          <a:xfrm flipH="1" flipV="1">
            <a:off x="775594" y="1647731"/>
            <a:ext cx="661765" cy="702301"/>
          </a:xfrm>
          <a:prstGeom prst="straightConnector1">
            <a:avLst/>
          </a:prstGeom>
          <a:ln w="76200">
            <a:solidFill>
              <a:srgbClr val="FF87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>
            <a:extLst>
              <a:ext uri="{FF2B5EF4-FFF2-40B4-BE49-F238E27FC236}">
                <a16:creationId xmlns:a16="http://schemas.microsoft.com/office/drawing/2014/main" id="{5EB9D636-5F14-2D1D-FB89-2CF5C705C4DA}"/>
              </a:ext>
            </a:extLst>
          </p:cNvPr>
          <p:cNvCxnSpPr>
            <a:cxnSpLocks/>
          </p:cNvCxnSpPr>
          <p:nvPr/>
        </p:nvCxnSpPr>
        <p:spPr>
          <a:xfrm flipV="1">
            <a:off x="3022981" y="1475714"/>
            <a:ext cx="0" cy="810587"/>
          </a:xfrm>
          <a:prstGeom prst="straightConnector1">
            <a:avLst/>
          </a:prstGeom>
          <a:ln w="76200">
            <a:solidFill>
              <a:srgbClr val="FF87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4" descr="A képen pixel, képernyőkép, tér látható&#10;&#10;Automatikusan generált leírás">
            <a:extLst>
              <a:ext uri="{FF2B5EF4-FFF2-40B4-BE49-F238E27FC236}">
                <a16:creationId xmlns:a16="http://schemas.microsoft.com/office/drawing/2014/main" id="{FF8F984F-1CD3-AF7A-BEE0-32BC9C6BF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20" y="2487624"/>
            <a:ext cx="2938626" cy="304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5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áromszög 5">
            <a:extLst>
              <a:ext uri="{FF2B5EF4-FFF2-40B4-BE49-F238E27FC236}">
                <a16:creationId xmlns:a16="http://schemas.microsoft.com/office/drawing/2014/main" id="{83419CFB-4744-A2FE-7760-21C801CC929F}"/>
              </a:ext>
            </a:extLst>
          </p:cNvPr>
          <p:cNvSpPr/>
          <p:nvPr/>
        </p:nvSpPr>
        <p:spPr>
          <a:xfrm>
            <a:off x="9606914" y="2724245"/>
            <a:ext cx="371246" cy="447580"/>
          </a:xfrm>
          <a:prstGeom prst="triangle">
            <a:avLst>
              <a:gd name="adj" fmla="val 49359"/>
            </a:avLst>
          </a:prstGeom>
          <a:solidFill>
            <a:srgbClr val="FF87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Ellipszis 3">
            <a:extLst>
              <a:ext uri="{FF2B5EF4-FFF2-40B4-BE49-F238E27FC236}">
                <a16:creationId xmlns:a16="http://schemas.microsoft.com/office/drawing/2014/main" id="{08E2C256-9665-C1E7-CB34-A07CA5CE04D9}"/>
              </a:ext>
            </a:extLst>
          </p:cNvPr>
          <p:cNvSpPr/>
          <p:nvPr/>
        </p:nvSpPr>
        <p:spPr>
          <a:xfrm>
            <a:off x="3255264" y="2688336"/>
            <a:ext cx="429768" cy="429768"/>
          </a:xfrm>
          <a:prstGeom prst="ellipse">
            <a:avLst/>
          </a:prstGeom>
          <a:solidFill>
            <a:srgbClr val="FF87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F9F3304A-3801-E7A2-8089-8EDC60C882E5}"/>
              </a:ext>
            </a:extLst>
          </p:cNvPr>
          <p:cNvSpPr/>
          <p:nvPr/>
        </p:nvSpPr>
        <p:spPr>
          <a:xfrm>
            <a:off x="5876544" y="2694432"/>
            <a:ext cx="429768" cy="429768"/>
          </a:xfrm>
          <a:prstGeom prst="ellipse">
            <a:avLst/>
          </a:prstGeom>
          <a:solidFill>
            <a:srgbClr val="FF87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2BE74-BB48-45AC-A819-A43C5B00A097}"/>
              </a:ext>
            </a:extLst>
          </p:cNvPr>
          <p:cNvSpPr txBox="1"/>
          <p:nvPr/>
        </p:nvSpPr>
        <p:spPr>
          <a:xfrm>
            <a:off x="1404520" y="2151727"/>
            <a:ext cx="97402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0" dirty="0">
                <a:solidFill>
                  <a:schemeClr val="bg1"/>
                </a:solidFill>
                <a:latin typeface="Game Of Squids" panose="00000400000000000000" pitchFamily="2" charset="0"/>
              </a:rPr>
              <a:t>K</a:t>
            </a:r>
            <a:r>
              <a:rPr lang="hu-HU" sz="8000" dirty="0">
                <a:solidFill>
                  <a:schemeClr val="bg1"/>
                </a:solidFill>
                <a:latin typeface="Montserrat Medium" panose="00000600000000000000" pitchFamily="2" charset="-18"/>
              </a:rPr>
              <a:t>ö</a:t>
            </a:r>
            <a:r>
              <a:rPr lang="hu-HU" sz="8000" dirty="0">
                <a:solidFill>
                  <a:schemeClr val="bg1"/>
                </a:solidFill>
                <a:latin typeface="Game Of Squids" panose="00000400000000000000" pitchFamily="2" charset="0"/>
              </a:rPr>
              <a:t>sz</a:t>
            </a:r>
            <a:r>
              <a:rPr lang="hu-HU" sz="8000" dirty="0">
                <a:solidFill>
                  <a:schemeClr val="bg1"/>
                </a:solidFill>
                <a:latin typeface="Montserrat Medium" panose="00000600000000000000" pitchFamily="2" charset="-18"/>
              </a:rPr>
              <a:t>ö</a:t>
            </a:r>
            <a:r>
              <a:rPr lang="hu-HU" sz="8000" dirty="0">
                <a:solidFill>
                  <a:schemeClr val="bg1"/>
                </a:solidFill>
                <a:latin typeface="Game Of Squids" panose="00000400000000000000" pitchFamily="2" charset="0"/>
              </a:rPr>
              <a:t>nj</a:t>
            </a:r>
            <a:r>
              <a:rPr lang="hu-HU" sz="8000" dirty="0">
                <a:solidFill>
                  <a:schemeClr val="bg1"/>
                </a:solidFill>
                <a:latin typeface="Montserrat Medium" panose="00000600000000000000" pitchFamily="2" charset="-18"/>
              </a:rPr>
              <a:t>ü</a:t>
            </a:r>
            <a:r>
              <a:rPr lang="hu-HU" sz="8000" dirty="0">
                <a:solidFill>
                  <a:schemeClr val="bg1"/>
                </a:solidFill>
                <a:latin typeface="Game Of Squids" panose="00000400000000000000" pitchFamily="2" charset="0"/>
              </a:rPr>
              <a:t>k a figyelmet</a:t>
            </a:r>
            <a:endParaRPr lang="en-IN" sz="8000" dirty="0">
              <a:solidFill>
                <a:schemeClr val="bg1"/>
              </a:solidFill>
              <a:latin typeface="Game Of Squids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18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73F0A9DD-AF72-44C7-8C37-A9349964F14E}"/>
              </a:ext>
            </a:extLst>
          </p:cNvPr>
          <p:cNvGrpSpPr/>
          <p:nvPr/>
        </p:nvGrpSpPr>
        <p:grpSpPr>
          <a:xfrm>
            <a:off x="-157956" y="5064704"/>
            <a:ext cx="4351338" cy="5426076"/>
            <a:chOff x="785813" y="1431925"/>
            <a:chExt cx="4351338" cy="5426076"/>
          </a:xfrm>
          <a:solidFill>
            <a:srgbClr val="EEB568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41545D-92BB-4BA2-9B4F-6F1F4961C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388" y="1516063"/>
              <a:ext cx="4195763" cy="2667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2E08C2-77BD-4CF1-87CC-D4E500078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9675" y="1431925"/>
              <a:ext cx="1387475" cy="301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E04D26-9426-4890-9667-E2F970733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1" y="1431925"/>
              <a:ext cx="1387475" cy="301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AC7578-837A-4014-AA6D-36E99FFF4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3" y="1431925"/>
              <a:ext cx="1385888" cy="301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C9070A7-70EC-440E-AB50-45B4D547D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1946275"/>
              <a:ext cx="1074738" cy="923925"/>
            </a:xfrm>
            <a:custGeom>
              <a:avLst/>
              <a:gdLst>
                <a:gd name="T0" fmla="*/ 677 w 677"/>
                <a:gd name="T1" fmla="*/ 15 h 582"/>
                <a:gd name="T2" fmla="*/ 664 w 677"/>
                <a:gd name="T3" fmla="*/ 0 h 582"/>
                <a:gd name="T4" fmla="*/ 338 w 677"/>
                <a:gd name="T5" fmla="*/ 278 h 582"/>
                <a:gd name="T6" fmla="*/ 12 w 677"/>
                <a:gd name="T7" fmla="*/ 0 h 582"/>
                <a:gd name="T8" fmla="*/ 0 w 677"/>
                <a:gd name="T9" fmla="*/ 15 h 582"/>
                <a:gd name="T10" fmla="*/ 323 w 677"/>
                <a:gd name="T11" fmla="*/ 291 h 582"/>
                <a:gd name="T12" fmla="*/ 0 w 677"/>
                <a:gd name="T13" fmla="*/ 567 h 582"/>
                <a:gd name="T14" fmla="*/ 12 w 677"/>
                <a:gd name="T15" fmla="*/ 582 h 582"/>
                <a:gd name="T16" fmla="*/ 338 w 677"/>
                <a:gd name="T17" fmla="*/ 304 h 582"/>
                <a:gd name="T18" fmla="*/ 664 w 677"/>
                <a:gd name="T19" fmla="*/ 582 h 582"/>
                <a:gd name="T20" fmla="*/ 677 w 677"/>
                <a:gd name="T21" fmla="*/ 567 h 582"/>
                <a:gd name="T22" fmla="*/ 354 w 677"/>
                <a:gd name="T23" fmla="*/ 291 h 582"/>
                <a:gd name="T24" fmla="*/ 677 w 677"/>
                <a:gd name="T25" fmla="*/ 15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7" h="582">
                  <a:moveTo>
                    <a:pt x="677" y="15"/>
                  </a:moveTo>
                  <a:lnTo>
                    <a:pt x="664" y="0"/>
                  </a:lnTo>
                  <a:lnTo>
                    <a:pt x="338" y="278"/>
                  </a:lnTo>
                  <a:lnTo>
                    <a:pt x="12" y="0"/>
                  </a:lnTo>
                  <a:lnTo>
                    <a:pt x="0" y="15"/>
                  </a:lnTo>
                  <a:lnTo>
                    <a:pt x="323" y="291"/>
                  </a:lnTo>
                  <a:lnTo>
                    <a:pt x="0" y="567"/>
                  </a:lnTo>
                  <a:lnTo>
                    <a:pt x="12" y="582"/>
                  </a:lnTo>
                  <a:lnTo>
                    <a:pt x="338" y="304"/>
                  </a:lnTo>
                  <a:lnTo>
                    <a:pt x="664" y="582"/>
                  </a:lnTo>
                  <a:lnTo>
                    <a:pt x="677" y="567"/>
                  </a:lnTo>
                  <a:lnTo>
                    <a:pt x="354" y="291"/>
                  </a:lnTo>
                  <a:lnTo>
                    <a:pt x="677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26F522C-877D-41CB-B570-CF88195D6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125" y="1736725"/>
              <a:ext cx="739775" cy="635000"/>
            </a:xfrm>
            <a:custGeom>
              <a:avLst/>
              <a:gdLst>
                <a:gd name="T0" fmla="*/ 466 w 466"/>
                <a:gd name="T1" fmla="*/ 11 h 400"/>
                <a:gd name="T2" fmla="*/ 457 w 466"/>
                <a:gd name="T3" fmla="*/ 0 h 400"/>
                <a:gd name="T4" fmla="*/ 233 w 466"/>
                <a:gd name="T5" fmla="*/ 191 h 400"/>
                <a:gd name="T6" fmla="*/ 9 w 466"/>
                <a:gd name="T7" fmla="*/ 0 h 400"/>
                <a:gd name="T8" fmla="*/ 0 w 466"/>
                <a:gd name="T9" fmla="*/ 11 h 400"/>
                <a:gd name="T10" fmla="*/ 223 w 466"/>
                <a:gd name="T11" fmla="*/ 200 h 400"/>
                <a:gd name="T12" fmla="*/ 0 w 466"/>
                <a:gd name="T13" fmla="*/ 389 h 400"/>
                <a:gd name="T14" fmla="*/ 9 w 466"/>
                <a:gd name="T15" fmla="*/ 400 h 400"/>
                <a:gd name="T16" fmla="*/ 233 w 466"/>
                <a:gd name="T17" fmla="*/ 209 h 400"/>
                <a:gd name="T18" fmla="*/ 457 w 466"/>
                <a:gd name="T19" fmla="*/ 400 h 400"/>
                <a:gd name="T20" fmla="*/ 466 w 466"/>
                <a:gd name="T21" fmla="*/ 389 h 400"/>
                <a:gd name="T22" fmla="*/ 243 w 466"/>
                <a:gd name="T23" fmla="*/ 200 h 400"/>
                <a:gd name="T24" fmla="*/ 466 w 466"/>
                <a:gd name="T25" fmla="*/ 11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6" h="400">
                  <a:moveTo>
                    <a:pt x="466" y="11"/>
                  </a:moveTo>
                  <a:lnTo>
                    <a:pt x="457" y="0"/>
                  </a:lnTo>
                  <a:lnTo>
                    <a:pt x="233" y="191"/>
                  </a:lnTo>
                  <a:lnTo>
                    <a:pt x="9" y="0"/>
                  </a:lnTo>
                  <a:lnTo>
                    <a:pt x="0" y="11"/>
                  </a:lnTo>
                  <a:lnTo>
                    <a:pt x="223" y="200"/>
                  </a:lnTo>
                  <a:lnTo>
                    <a:pt x="0" y="389"/>
                  </a:lnTo>
                  <a:lnTo>
                    <a:pt x="9" y="400"/>
                  </a:lnTo>
                  <a:lnTo>
                    <a:pt x="233" y="209"/>
                  </a:lnTo>
                  <a:lnTo>
                    <a:pt x="457" y="400"/>
                  </a:lnTo>
                  <a:lnTo>
                    <a:pt x="466" y="389"/>
                  </a:lnTo>
                  <a:lnTo>
                    <a:pt x="243" y="200"/>
                  </a:lnTo>
                  <a:lnTo>
                    <a:pt x="466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1A884B0-5DBE-4270-ABEC-FC53777FB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2870200"/>
              <a:ext cx="1074738" cy="922338"/>
            </a:xfrm>
            <a:custGeom>
              <a:avLst/>
              <a:gdLst>
                <a:gd name="T0" fmla="*/ 677 w 677"/>
                <a:gd name="T1" fmla="*/ 15 h 581"/>
                <a:gd name="T2" fmla="*/ 664 w 677"/>
                <a:gd name="T3" fmla="*/ 0 h 581"/>
                <a:gd name="T4" fmla="*/ 338 w 677"/>
                <a:gd name="T5" fmla="*/ 278 h 581"/>
                <a:gd name="T6" fmla="*/ 12 w 677"/>
                <a:gd name="T7" fmla="*/ 0 h 581"/>
                <a:gd name="T8" fmla="*/ 0 w 677"/>
                <a:gd name="T9" fmla="*/ 15 h 581"/>
                <a:gd name="T10" fmla="*/ 323 w 677"/>
                <a:gd name="T11" fmla="*/ 291 h 581"/>
                <a:gd name="T12" fmla="*/ 0 w 677"/>
                <a:gd name="T13" fmla="*/ 567 h 581"/>
                <a:gd name="T14" fmla="*/ 12 w 677"/>
                <a:gd name="T15" fmla="*/ 581 h 581"/>
                <a:gd name="T16" fmla="*/ 338 w 677"/>
                <a:gd name="T17" fmla="*/ 304 h 581"/>
                <a:gd name="T18" fmla="*/ 664 w 677"/>
                <a:gd name="T19" fmla="*/ 581 h 581"/>
                <a:gd name="T20" fmla="*/ 677 w 677"/>
                <a:gd name="T21" fmla="*/ 567 h 581"/>
                <a:gd name="T22" fmla="*/ 354 w 677"/>
                <a:gd name="T23" fmla="*/ 291 h 581"/>
                <a:gd name="T24" fmla="*/ 677 w 677"/>
                <a:gd name="T25" fmla="*/ 1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7" h="581">
                  <a:moveTo>
                    <a:pt x="677" y="15"/>
                  </a:moveTo>
                  <a:lnTo>
                    <a:pt x="664" y="0"/>
                  </a:lnTo>
                  <a:lnTo>
                    <a:pt x="338" y="278"/>
                  </a:lnTo>
                  <a:lnTo>
                    <a:pt x="12" y="0"/>
                  </a:lnTo>
                  <a:lnTo>
                    <a:pt x="0" y="15"/>
                  </a:lnTo>
                  <a:lnTo>
                    <a:pt x="323" y="291"/>
                  </a:lnTo>
                  <a:lnTo>
                    <a:pt x="0" y="567"/>
                  </a:lnTo>
                  <a:lnTo>
                    <a:pt x="12" y="581"/>
                  </a:lnTo>
                  <a:lnTo>
                    <a:pt x="338" y="304"/>
                  </a:lnTo>
                  <a:lnTo>
                    <a:pt x="664" y="581"/>
                  </a:lnTo>
                  <a:lnTo>
                    <a:pt x="677" y="567"/>
                  </a:lnTo>
                  <a:lnTo>
                    <a:pt x="354" y="291"/>
                  </a:lnTo>
                  <a:lnTo>
                    <a:pt x="677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8E4F1F83-06EC-44B7-B5AF-D89B6DED9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3792538"/>
              <a:ext cx="1074738" cy="923925"/>
            </a:xfrm>
            <a:custGeom>
              <a:avLst/>
              <a:gdLst>
                <a:gd name="T0" fmla="*/ 677 w 677"/>
                <a:gd name="T1" fmla="*/ 16 h 582"/>
                <a:gd name="T2" fmla="*/ 664 w 677"/>
                <a:gd name="T3" fmla="*/ 0 h 582"/>
                <a:gd name="T4" fmla="*/ 338 w 677"/>
                <a:gd name="T5" fmla="*/ 279 h 582"/>
                <a:gd name="T6" fmla="*/ 12 w 677"/>
                <a:gd name="T7" fmla="*/ 0 h 582"/>
                <a:gd name="T8" fmla="*/ 0 w 677"/>
                <a:gd name="T9" fmla="*/ 16 h 582"/>
                <a:gd name="T10" fmla="*/ 323 w 677"/>
                <a:gd name="T11" fmla="*/ 292 h 582"/>
                <a:gd name="T12" fmla="*/ 0 w 677"/>
                <a:gd name="T13" fmla="*/ 567 h 582"/>
                <a:gd name="T14" fmla="*/ 12 w 677"/>
                <a:gd name="T15" fmla="*/ 582 h 582"/>
                <a:gd name="T16" fmla="*/ 338 w 677"/>
                <a:gd name="T17" fmla="*/ 304 h 582"/>
                <a:gd name="T18" fmla="*/ 664 w 677"/>
                <a:gd name="T19" fmla="*/ 582 h 582"/>
                <a:gd name="T20" fmla="*/ 677 w 677"/>
                <a:gd name="T21" fmla="*/ 567 h 582"/>
                <a:gd name="T22" fmla="*/ 354 w 677"/>
                <a:gd name="T23" fmla="*/ 292 h 582"/>
                <a:gd name="T24" fmla="*/ 677 w 677"/>
                <a:gd name="T25" fmla="*/ 16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7" h="582">
                  <a:moveTo>
                    <a:pt x="677" y="16"/>
                  </a:moveTo>
                  <a:lnTo>
                    <a:pt x="664" y="0"/>
                  </a:lnTo>
                  <a:lnTo>
                    <a:pt x="338" y="279"/>
                  </a:lnTo>
                  <a:lnTo>
                    <a:pt x="12" y="0"/>
                  </a:lnTo>
                  <a:lnTo>
                    <a:pt x="0" y="16"/>
                  </a:lnTo>
                  <a:lnTo>
                    <a:pt x="323" y="292"/>
                  </a:lnTo>
                  <a:lnTo>
                    <a:pt x="0" y="567"/>
                  </a:lnTo>
                  <a:lnTo>
                    <a:pt x="12" y="582"/>
                  </a:lnTo>
                  <a:lnTo>
                    <a:pt x="338" y="304"/>
                  </a:lnTo>
                  <a:lnTo>
                    <a:pt x="664" y="582"/>
                  </a:lnTo>
                  <a:lnTo>
                    <a:pt x="677" y="567"/>
                  </a:lnTo>
                  <a:lnTo>
                    <a:pt x="354" y="292"/>
                  </a:lnTo>
                  <a:lnTo>
                    <a:pt x="677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312D061-8D62-4C11-B06C-90989BC01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4716463"/>
              <a:ext cx="1074738" cy="923925"/>
            </a:xfrm>
            <a:custGeom>
              <a:avLst/>
              <a:gdLst>
                <a:gd name="T0" fmla="*/ 677 w 677"/>
                <a:gd name="T1" fmla="*/ 15 h 582"/>
                <a:gd name="T2" fmla="*/ 664 w 677"/>
                <a:gd name="T3" fmla="*/ 0 h 582"/>
                <a:gd name="T4" fmla="*/ 338 w 677"/>
                <a:gd name="T5" fmla="*/ 278 h 582"/>
                <a:gd name="T6" fmla="*/ 12 w 677"/>
                <a:gd name="T7" fmla="*/ 0 h 582"/>
                <a:gd name="T8" fmla="*/ 0 w 677"/>
                <a:gd name="T9" fmla="*/ 15 h 582"/>
                <a:gd name="T10" fmla="*/ 323 w 677"/>
                <a:gd name="T11" fmla="*/ 291 h 582"/>
                <a:gd name="T12" fmla="*/ 0 w 677"/>
                <a:gd name="T13" fmla="*/ 567 h 582"/>
                <a:gd name="T14" fmla="*/ 12 w 677"/>
                <a:gd name="T15" fmla="*/ 582 h 582"/>
                <a:gd name="T16" fmla="*/ 338 w 677"/>
                <a:gd name="T17" fmla="*/ 304 h 582"/>
                <a:gd name="T18" fmla="*/ 664 w 677"/>
                <a:gd name="T19" fmla="*/ 582 h 582"/>
                <a:gd name="T20" fmla="*/ 677 w 677"/>
                <a:gd name="T21" fmla="*/ 567 h 582"/>
                <a:gd name="T22" fmla="*/ 354 w 677"/>
                <a:gd name="T23" fmla="*/ 291 h 582"/>
                <a:gd name="T24" fmla="*/ 677 w 677"/>
                <a:gd name="T25" fmla="*/ 15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7" h="582">
                  <a:moveTo>
                    <a:pt x="677" y="15"/>
                  </a:moveTo>
                  <a:lnTo>
                    <a:pt x="664" y="0"/>
                  </a:lnTo>
                  <a:lnTo>
                    <a:pt x="338" y="278"/>
                  </a:lnTo>
                  <a:lnTo>
                    <a:pt x="12" y="0"/>
                  </a:lnTo>
                  <a:lnTo>
                    <a:pt x="0" y="15"/>
                  </a:lnTo>
                  <a:lnTo>
                    <a:pt x="323" y="291"/>
                  </a:lnTo>
                  <a:lnTo>
                    <a:pt x="0" y="567"/>
                  </a:lnTo>
                  <a:lnTo>
                    <a:pt x="12" y="582"/>
                  </a:lnTo>
                  <a:lnTo>
                    <a:pt x="338" y="304"/>
                  </a:lnTo>
                  <a:lnTo>
                    <a:pt x="664" y="582"/>
                  </a:lnTo>
                  <a:lnTo>
                    <a:pt x="677" y="567"/>
                  </a:lnTo>
                  <a:lnTo>
                    <a:pt x="354" y="291"/>
                  </a:lnTo>
                  <a:lnTo>
                    <a:pt x="677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8BBD7795-7B7C-4F3A-ABC1-66814DA92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5640388"/>
              <a:ext cx="1074738" cy="922338"/>
            </a:xfrm>
            <a:custGeom>
              <a:avLst/>
              <a:gdLst>
                <a:gd name="T0" fmla="*/ 677 w 677"/>
                <a:gd name="T1" fmla="*/ 15 h 581"/>
                <a:gd name="T2" fmla="*/ 664 w 677"/>
                <a:gd name="T3" fmla="*/ 0 h 581"/>
                <a:gd name="T4" fmla="*/ 338 w 677"/>
                <a:gd name="T5" fmla="*/ 278 h 581"/>
                <a:gd name="T6" fmla="*/ 12 w 677"/>
                <a:gd name="T7" fmla="*/ 0 h 581"/>
                <a:gd name="T8" fmla="*/ 0 w 677"/>
                <a:gd name="T9" fmla="*/ 15 h 581"/>
                <a:gd name="T10" fmla="*/ 323 w 677"/>
                <a:gd name="T11" fmla="*/ 291 h 581"/>
                <a:gd name="T12" fmla="*/ 0 w 677"/>
                <a:gd name="T13" fmla="*/ 566 h 581"/>
                <a:gd name="T14" fmla="*/ 12 w 677"/>
                <a:gd name="T15" fmla="*/ 581 h 581"/>
                <a:gd name="T16" fmla="*/ 338 w 677"/>
                <a:gd name="T17" fmla="*/ 303 h 581"/>
                <a:gd name="T18" fmla="*/ 664 w 677"/>
                <a:gd name="T19" fmla="*/ 581 h 581"/>
                <a:gd name="T20" fmla="*/ 677 w 677"/>
                <a:gd name="T21" fmla="*/ 566 h 581"/>
                <a:gd name="T22" fmla="*/ 354 w 677"/>
                <a:gd name="T23" fmla="*/ 291 h 581"/>
                <a:gd name="T24" fmla="*/ 677 w 677"/>
                <a:gd name="T25" fmla="*/ 1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7" h="581">
                  <a:moveTo>
                    <a:pt x="677" y="15"/>
                  </a:moveTo>
                  <a:lnTo>
                    <a:pt x="664" y="0"/>
                  </a:lnTo>
                  <a:lnTo>
                    <a:pt x="338" y="278"/>
                  </a:lnTo>
                  <a:lnTo>
                    <a:pt x="12" y="0"/>
                  </a:lnTo>
                  <a:lnTo>
                    <a:pt x="0" y="15"/>
                  </a:lnTo>
                  <a:lnTo>
                    <a:pt x="323" y="291"/>
                  </a:lnTo>
                  <a:lnTo>
                    <a:pt x="0" y="566"/>
                  </a:lnTo>
                  <a:lnTo>
                    <a:pt x="12" y="581"/>
                  </a:lnTo>
                  <a:lnTo>
                    <a:pt x="338" y="303"/>
                  </a:lnTo>
                  <a:lnTo>
                    <a:pt x="664" y="581"/>
                  </a:lnTo>
                  <a:lnTo>
                    <a:pt x="677" y="566"/>
                  </a:lnTo>
                  <a:lnTo>
                    <a:pt x="354" y="291"/>
                  </a:lnTo>
                  <a:lnTo>
                    <a:pt x="677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E307B432-7269-4FA7-8E9E-426C9B0A3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388" y="1782763"/>
              <a:ext cx="106363" cy="50752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1A7B5B1A-1906-4AC0-A8A1-BEF1C18C2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213" y="1782763"/>
              <a:ext cx="106363" cy="50752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191E517-1BC5-4DD6-AED4-8EFCBAABE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263" y="1646238"/>
              <a:ext cx="1576388" cy="1346200"/>
            </a:xfrm>
            <a:custGeom>
              <a:avLst/>
              <a:gdLst>
                <a:gd name="T0" fmla="*/ 993 w 993"/>
                <a:gd name="T1" fmla="*/ 52 h 848"/>
                <a:gd name="T2" fmla="*/ 950 w 993"/>
                <a:gd name="T3" fmla="*/ 0 h 848"/>
                <a:gd name="T4" fmla="*/ 0 w 993"/>
                <a:gd name="T5" fmla="*/ 797 h 848"/>
                <a:gd name="T6" fmla="*/ 44 w 993"/>
                <a:gd name="T7" fmla="*/ 848 h 848"/>
                <a:gd name="T8" fmla="*/ 993 w 993"/>
                <a:gd name="T9" fmla="*/ 52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3" h="848">
                  <a:moveTo>
                    <a:pt x="993" y="52"/>
                  </a:moveTo>
                  <a:lnTo>
                    <a:pt x="950" y="0"/>
                  </a:lnTo>
                  <a:lnTo>
                    <a:pt x="0" y="797"/>
                  </a:lnTo>
                  <a:lnTo>
                    <a:pt x="44" y="848"/>
                  </a:lnTo>
                  <a:lnTo>
                    <a:pt x="993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7079210-A687-4CEC-9E60-85CDBD9773B1}"/>
              </a:ext>
            </a:extLst>
          </p:cNvPr>
          <p:cNvGrpSpPr/>
          <p:nvPr/>
        </p:nvGrpSpPr>
        <p:grpSpPr>
          <a:xfrm flipH="1">
            <a:off x="8000207" y="5064704"/>
            <a:ext cx="4351338" cy="5426076"/>
            <a:chOff x="785813" y="1431925"/>
            <a:chExt cx="4351338" cy="5426076"/>
          </a:xfrm>
          <a:solidFill>
            <a:srgbClr val="EEB568"/>
          </a:solidFill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C933915-9691-432F-91E5-C4B26018E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388" y="1516063"/>
              <a:ext cx="4195763" cy="2667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FB4FA11-1DCC-41F3-BB91-505DA58A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9675" y="1431925"/>
              <a:ext cx="1387475" cy="301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A009BD6-B122-4EE8-96A7-1C7183FD0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1" y="1431925"/>
              <a:ext cx="1387475" cy="301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D2C877-CFE1-4587-9A30-2C23E6DE0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3" y="1431925"/>
              <a:ext cx="1385888" cy="301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1FF030FE-1C1C-48D3-90AB-2DFE50645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1946275"/>
              <a:ext cx="1074738" cy="923925"/>
            </a:xfrm>
            <a:custGeom>
              <a:avLst/>
              <a:gdLst>
                <a:gd name="T0" fmla="*/ 677 w 677"/>
                <a:gd name="T1" fmla="*/ 15 h 582"/>
                <a:gd name="T2" fmla="*/ 664 w 677"/>
                <a:gd name="T3" fmla="*/ 0 h 582"/>
                <a:gd name="T4" fmla="*/ 338 w 677"/>
                <a:gd name="T5" fmla="*/ 278 h 582"/>
                <a:gd name="T6" fmla="*/ 12 w 677"/>
                <a:gd name="T7" fmla="*/ 0 h 582"/>
                <a:gd name="T8" fmla="*/ 0 w 677"/>
                <a:gd name="T9" fmla="*/ 15 h 582"/>
                <a:gd name="T10" fmla="*/ 323 w 677"/>
                <a:gd name="T11" fmla="*/ 291 h 582"/>
                <a:gd name="T12" fmla="*/ 0 w 677"/>
                <a:gd name="T13" fmla="*/ 567 h 582"/>
                <a:gd name="T14" fmla="*/ 12 w 677"/>
                <a:gd name="T15" fmla="*/ 582 h 582"/>
                <a:gd name="T16" fmla="*/ 338 w 677"/>
                <a:gd name="T17" fmla="*/ 304 h 582"/>
                <a:gd name="T18" fmla="*/ 664 w 677"/>
                <a:gd name="T19" fmla="*/ 582 h 582"/>
                <a:gd name="T20" fmla="*/ 677 w 677"/>
                <a:gd name="T21" fmla="*/ 567 h 582"/>
                <a:gd name="T22" fmla="*/ 354 w 677"/>
                <a:gd name="T23" fmla="*/ 291 h 582"/>
                <a:gd name="T24" fmla="*/ 677 w 677"/>
                <a:gd name="T25" fmla="*/ 15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7" h="582">
                  <a:moveTo>
                    <a:pt x="677" y="15"/>
                  </a:moveTo>
                  <a:lnTo>
                    <a:pt x="664" y="0"/>
                  </a:lnTo>
                  <a:lnTo>
                    <a:pt x="338" y="278"/>
                  </a:lnTo>
                  <a:lnTo>
                    <a:pt x="12" y="0"/>
                  </a:lnTo>
                  <a:lnTo>
                    <a:pt x="0" y="15"/>
                  </a:lnTo>
                  <a:lnTo>
                    <a:pt x="323" y="291"/>
                  </a:lnTo>
                  <a:lnTo>
                    <a:pt x="0" y="567"/>
                  </a:lnTo>
                  <a:lnTo>
                    <a:pt x="12" y="582"/>
                  </a:lnTo>
                  <a:lnTo>
                    <a:pt x="338" y="304"/>
                  </a:lnTo>
                  <a:lnTo>
                    <a:pt x="664" y="582"/>
                  </a:lnTo>
                  <a:lnTo>
                    <a:pt x="677" y="567"/>
                  </a:lnTo>
                  <a:lnTo>
                    <a:pt x="354" y="291"/>
                  </a:lnTo>
                  <a:lnTo>
                    <a:pt x="677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591C29B7-4082-49DE-8A70-C9439412B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125" y="1736725"/>
              <a:ext cx="739775" cy="635000"/>
            </a:xfrm>
            <a:custGeom>
              <a:avLst/>
              <a:gdLst>
                <a:gd name="T0" fmla="*/ 466 w 466"/>
                <a:gd name="T1" fmla="*/ 11 h 400"/>
                <a:gd name="T2" fmla="*/ 457 w 466"/>
                <a:gd name="T3" fmla="*/ 0 h 400"/>
                <a:gd name="T4" fmla="*/ 233 w 466"/>
                <a:gd name="T5" fmla="*/ 191 h 400"/>
                <a:gd name="T6" fmla="*/ 9 w 466"/>
                <a:gd name="T7" fmla="*/ 0 h 400"/>
                <a:gd name="T8" fmla="*/ 0 w 466"/>
                <a:gd name="T9" fmla="*/ 11 h 400"/>
                <a:gd name="T10" fmla="*/ 223 w 466"/>
                <a:gd name="T11" fmla="*/ 200 h 400"/>
                <a:gd name="T12" fmla="*/ 0 w 466"/>
                <a:gd name="T13" fmla="*/ 389 h 400"/>
                <a:gd name="T14" fmla="*/ 9 w 466"/>
                <a:gd name="T15" fmla="*/ 400 h 400"/>
                <a:gd name="T16" fmla="*/ 233 w 466"/>
                <a:gd name="T17" fmla="*/ 209 h 400"/>
                <a:gd name="T18" fmla="*/ 457 w 466"/>
                <a:gd name="T19" fmla="*/ 400 h 400"/>
                <a:gd name="T20" fmla="*/ 466 w 466"/>
                <a:gd name="T21" fmla="*/ 389 h 400"/>
                <a:gd name="T22" fmla="*/ 243 w 466"/>
                <a:gd name="T23" fmla="*/ 200 h 400"/>
                <a:gd name="T24" fmla="*/ 466 w 466"/>
                <a:gd name="T25" fmla="*/ 11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6" h="400">
                  <a:moveTo>
                    <a:pt x="466" y="11"/>
                  </a:moveTo>
                  <a:lnTo>
                    <a:pt x="457" y="0"/>
                  </a:lnTo>
                  <a:lnTo>
                    <a:pt x="233" y="191"/>
                  </a:lnTo>
                  <a:lnTo>
                    <a:pt x="9" y="0"/>
                  </a:lnTo>
                  <a:lnTo>
                    <a:pt x="0" y="11"/>
                  </a:lnTo>
                  <a:lnTo>
                    <a:pt x="223" y="200"/>
                  </a:lnTo>
                  <a:lnTo>
                    <a:pt x="0" y="389"/>
                  </a:lnTo>
                  <a:lnTo>
                    <a:pt x="9" y="400"/>
                  </a:lnTo>
                  <a:lnTo>
                    <a:pt x="233" y="209"/>
                  </a:lnTo>
                  <a:lnTo>
                    <a:pt x="457" y="400"/>
                  </a:lnTo>
                  <a:lnTo>
                    <a:pt x="466" y="389"/>
                  </a:lnTo>
                  <a:lnTo>
                    <a:pt x="243" y="200"/>
                  </a:lnTo>
                  <a:lnTo>
                    <a:pt x="466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35518010-591F-48FD-9E39-23C9AE17A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2870200"/>
              <a:ext cx="1074738" cy="922338"/>
            </a:xfrm>
            <a:custGeom>
              <a:avLst/>
              <a:gdLst>
                <a:gd name="T0" fmla="*/ 677 w 677"/>
                <a:gd name="T1" fmla="*/ 15 h 581"/>
                <a:gd name="T2" fmla="*/ 664 w 677"/>
                <a:gd name="T3" fmla="*/ 0 h 581"/>
                <a:gd name="T4" fmla="*/ 338 w 677"/>
                <a:gd name="T5" fmla="*/ 278 h 581"/>
                <a:gd name="T6" fmla="*/ 12 w 677"/>
                <a:gd name="T7" fmla="*/ 0 h 581"/>
                <a:gd name="T8" fmla="*/ 0 w 677"/>
                <a:gd name="T9" fmla="*/ 15 h 581"/>
                <a:gd name="T10" fmla="*/ 323 w 677"/>
                <a:gd name="T11" fmla="*/ 291 h 581"/>
                <a:gd name="T12" fmla="*/ 0 w 677"/>
                <a:gd name="T13" fmla="*/ 567 h 581"/>
                <a:gd name="T14" fmla="*/ 12 w 677"/>
                <a:gd name="T15" fmla="*/ 581 h 581"/>
                <a:gd name="T16" fmla="*/ 338 w 677"/>
                <a:gd name="T17" fmla="*/ 304 h 581"/>
                <a:gd name="T18" fmla="*/ 664 w 677"/>
                <a:gd name="T19" fmla="*/ 581 h 581"/>
                <a:gd name="T20" fmla="*/ 677 w 677"/>
                <a:gd name="T21" fmla="*/ 567 h 581"/>
                <a:gd name="T22" fmla="*/ 354 w 677"/>
                <a:gd name="T23" fmla="*/ 291 h 581"/>
                <a:gd name="T24" fmla="*/ 677 w 677"/>
                <a:gd name="T25" fmla="*/ 1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7" h="581">
                  <a:moveTo>
                    <a:pt x="677" y="15"/>
                  </a:moveTo>
                  <a:lnTo>
                    <a:pt x="664" y="0"/>
                  </a:lnTo>
                  <a:lnTo>
                    <a:pt x="338" y="278"/>
                  </a:lnTo>
                  <a:lnTo>
                    <a:pt x="12" y="0"/>
                  </a:lnTo>
                  <a:lnTo>
                    <a:pt x="0" y="15"/>
                  </a:lnTo>
                  <a:lnTo>
                    <a:pt x="323" y="291"/>
                  </a:lnTo>
                  <a:lnTo>
                    <a:pt x="0" y="567"/>
                  </a:lnTo>
                  <a:lnTo>
                    <a:pt x="12" y="581"/>
                  </a:lnTo>
                  <a:lnTo>
                    <a:pt x="338" y="304"/>
                  </a:lnTo>
                  <a:lnTo>
                    <a:pt x="664" y="581"/>
                  </a:lnTo>
                  <a:lnTo>
                    <a:pt x="677" y="567"/>
                  </a:lnTo>
                  <a:lnTo>
                    <a:pt x="354" y="291"/>
                  </a:lnTo>
                  <a:lnTo>
                    <a:pt x="677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7DC9F7E4-799A-4A49-A8D0-75F8321A1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3792538"/>
              <a:ext cx="1074738" cy="923925"/>
            </a:xfrm>
            <a:custGeom>
              <a:avLst/>
              <a:gdLst>
                <a:gd name="T0" fmla="*/ 677 w 677"/>
                <a:gd name="T1" fmla="*/ 16 h 582"/>
                <a:gd name="T2" fmla="*/ 664 w 677"/>
                <a:gd name="T3" fmla="*/ 0 h 582"/>
                <a:gd name="T4" fmla="*/ 338 w 677"/>
                <a:gd name="T5" fmla="*/ 279 h 582"/>
                <a:gd name="T6" fmla="*/ 12 w 677"/>
                <a:gd name="T7" fmla="*/ 0 h 582"/>
                <a:gd name="T8" fmla="*/ 0 w 677"/>
                <a:gd name="T9" fmla="*/ 16 h 582"/>
                <a:gd name="T10" fmla="*/ 323 w 677"/>
                <a:gd name="T11" fmla="*/ 292 h 582"/>
                <a:gd name="T12" fmla="*/ 0 w 677"/>
                <a:gd name="T13" fmla="*/ 567 h 582"/>
                <a:gd name="T14" fmla="*/ 12 w 677"/>
                <a:gd name="T15" fmla="*/ 582 h 582"/>
                <a:gd name="T16" fmla="*/ 338 w 677"/>
                <a:gd name="T17" fmla="*/ 304 h 582"/>
                <a:gd name="T18" fmla="*/ 664 w 677"/>
                <a:gd name="T19" fmla="*/ 582 h 582"/>
                <a:gd name="T20" fmla="*/ 677 w 677"/>
                <a:gd name="T21" fmla="*/ 567 h 582"/>
                <a:gd name="T22" fmla="*/ 354 w 677"/>
                <a:gd name="T23" fmla="*/ 292 h 582"/>
                <a:gd name="T24" fmla="*/ 677 w 677"/>
                <a:gd name="T25" fmla="*/ 16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7" h="582">
                  <a:moveTo>
                    <a:pt x="677" y="16"/>
                  </a:moveTo>
                  <a:lnTo>
                    <a:pt x="664" y="0"/>
                  </a:lnTo>
                  <a:lnTo>
                    <a:pt x="338" y="279"/>
                  </a:lnTo>
                  <a:lnTo>
                    <a:pt x="12" y="0"/>
                  </a:lnTo>
                  <a:lnTo>
                    <a:pt x="0" y="16"/>
                  </a:lnTo>
                  <a:lnTo>
                    <a:pt x="323" y="292"/>
                  </a:lnTo>
                  <a:lnTo>
                    <a:pt x="0" y="567"/>
                  </a:lnTo>
                  <a:lnTo>
                    <a:pt x="12" y="582"/>
                  </a:lnTo>
                  <a:lnTo>
                    <a:pt x="338" y="304"/>
                  </a:lnTo>
                  <a:lnTo>
                    <a:pt x="664" y="582"/>
                  </a:lnTo>
                  <a:lnTo>
                    <a:pt x="677" y="567"/>
                  </a:lnTo>
                  <a:lnTo>
                    <a:pt x="354" y="292"/>
                  </a:lnTo>
                  <a:lnTo>
                    <a:pt x="677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2FA24C9E-E0F7-46BF-AC6F-43CF13810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4716463"/>
              <a:ext cx="1074738" cy="923925"/>
            </a:xfrm>
            <a:custGeom>
              <a:avLst/>
              <a:gdLst>
                <a:gd name="T0" fmla="*/ 677 w 677"/>
                <a:gd name="T1" fmla="*/ 15 h 582"/>
                <a:gd name="T2" fmla="*/ 664 w 677"/>
                <a:gd name="T3" fmla="*/ 0 h 582"/>
                <a:gd name="T4" fmla="*/ 338 w 677"/>
                <a:gd name="T5" fmla="*/ 278 h 582"/>
                <a:gd name="T6" fmla="*/ 12 w 677"/>
                <a:gd name="T7" fmla="*/ 0 h 582"/>
                <a:gd name="T8" fmla="*/ 0 w 677"/>
                <a:gd name="T9" fmla="*/ 15 h 582"/>
                <a:gd name="T10" fmla="*/ 323 w 677"/>
                <a:gd name="T11" fmla="*/ 291 h 582"/>
                <a:gd name="T12" fmla="*/ 0 w 677"/>
                <a:gd name="T13" fmla="*/ 567 h 582"/>
                <a:gd name="T14" fmla="*/ 12 w 677"/>
                <a:gd name="T15" fmla="*/ 582 h 582"/>
                <a:gd name="T16" fmla="*/ 338 w 677"/>
                <a:gd name="T17" fmla="*/ 304 h 582"/>
                <a:gd name="T18" fmla="*/ 664 w 677"/>
                <a:gd name="T19" fmla="*/ 582 h 582"/>
                <a:gd name="T20" fmla="*/ 677 w 677"/>
                <a:gd name="T21" fmla="*/ 567 h 582"/>
                <a:gd name="T22" fmla="*/ 354 w 677"/>
                <a:gd name="T23" fmla="*/ 291 h 582"/>
                <a:gd name="T24" fmla="*/ 677 w 677"/>
                <a:gd name="T25" fmla="*/ 15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7" h="582">
                  <a:moveTo>
                    <a:pt x="677" y="15"/>
                  </a:moveTo>
                  <a:lnTo>
                    <a:pt x="664" y="0"/>
                  </a:lnTo>
                  <a:lnTo>
                    <a:pt x="338" y="278"/>
                  </a:lnTo>
                  <a:lnTo>
                    <a:pt x="12" y="0"/>
                  </a:lnTo>
                  <a:lnTo>
                    <a:pt x="0" y="15"/>
                  </a:lnTo>
                  <a:lnTo>
                    <a:pt x="323" y="291"/>
                  </a:lnTo>
                  <a:lnTo>
                    <a:pt x="0" y="567"/>
                  </a:lnTo>
                  <a:lnTo>
                    <a:pt x="12" y="582"/>
                  </a:lnTo>
                  <a:lnTo>
                    <a:pt x="338" y="304"/>
                  </a:lnTo>
                  <a:lnTo>
                    <a:pt x="664" y="582"/>
                  </a:lnTo>
                  <a:lnTo>
                    <a:pt x="677" y="567"/>
                  </a:lnTo>
                  <a:lnTo>
                    <a:pt x="354" y="291"/>
                  </a:lnTo>
                  <a:lnTo>
                    <a:pt x="677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3308A868-05D6-489E-BE72-CD902AFE3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5640388"/>
              <a:ext cx="1074738" cy="922338"/>
            </a:xfrm>
            <a:custGeom>
              <a:avLst/>
              <a:gdLst>
                <a:gd name="T0" fmla="*/ 677 w 677"/>
                <a:gd name="T1" fmla="*/ 15 h 581"/>
                <a:gd name="T2" fmla="*/ 664 w 677"/>
                <a:gd name="T3" fmla="*/ 0 h 581"/>
                <a:gd name="T4" fmla="*/ 338 w 677"/>
                <a:gd name="T5" fmla="*/ 278 h 581"/>
                <a:gd name="T6" fmla="*/ 12 w 677"/>
                <a:gd name="T7" fmla="*/ 0 h 581"/>
                <a:gd name="T8" fmla="*/ 0 w 677"/>
                <a:gd name="T9" fmla="*/ 15 h 581"/>
                <a:gd name="T10" fmla="*/ 323 w 677"/>
                <a:gd name="T11" fmla="*/ 291 h 581"/>
                <a:gd name="T12" fmla="*/ 0 w 677"/>
                <a:gd name="T13" fmla="*/ 566 h 581"/>
                <a:gd name="T14" fmla="*/ 12 w 677"/>
                <a:gd name="T15" fmla="*/ 581 h 581"/>
                <a:gd name="T16" fmla="*/ 338 w 677"/>
                <a:gd name="T17" fmla="*/ 303 h 581"/>
                <a:gd name="T18" fmla="*/ 664 w 677"/>
                <a:gd name="T19" fmla="*/ 581 h 581"/>
                <a:gd name="T20" fmla="*/ 677 w 677"/>
                <a:gd name="T21" fmla="*/ 566 h 581"/>
                <a:gd name="T22" fmla="*/ 354 w 677"/>
                <a:gd name="T23" fmla="*/ 291 h 581"/>
                <a:gd name="T24" fmla="*/ 677 w 677"/>
                <a:gd name="T25" fmla="*/ 1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7" h="581">
                  <a:moveTo>
                    <a:pt x="677" y="15"/>
                  </a:moveTo>
                  <a:lnTo>
                    <a:pt x="664" y="0"/>
                  </a:lnTo>
                  <a:lnTo>
                    <a:pt x="338" y="278"/>
                  </a:lnTo>
                  <a:lnTo>
                    <a:pt x="12" y="0"/>
                  </a:lnTo>
                  <a:lnTo>
                    <a:pt x="0" y="15"/>
                  </a:lnTo>
                  <a:lnTo>
                    <a:pt x="323" y="291"/>
                  </a:lnTo>
                  <a:lnTo>
                    <a:pt x="0" y="566"/>
                  </a:lnTo>
                  <a:lnTo>
                    <a:pt x="12" y="581"/>
                  </a:lnTo>
                  <a:lnTo>
                    <a:pt x="338" y="303"/>
                  </a:lnTo>
                  <a:lnTo>
                    <a:pt x="664" y="581"/>
                  </a:lnTo>
                  <a:lnTo>
                    <a:pt x="677" y="566"/>
                  </a:lnTo>
                  <a:lnTo>
                    <a:pt x="354" y="291"/>
                  </a:lnTo>
                  <a:lnTo>
                    <a:pt x="677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77" name="Rectangle 20">
              <a:extLst>
                <a:ext uri="{FF2B5EF4-FFF2-40B4-BE49-F238E27FC236}">
                  <a16:creationId xmlns:a16="http://schemas.microsoft.com/office/drawing/2014/main" id="{5C416E31-BFFC-49D1-B106-49786F4DD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388" y="1782763"/>
              <a:ext cx="106363" cy="50752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145CCDE5-6DB0-4297-A5C5-33CFF9044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213" y="1782763"/>
              <a:ext cx="106363" cy="50752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BCE1C1AD-486D-4886-83B9-918E11AD0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263" y="1646238"/>
              <a:ext cx="1576388" cy="1346200"/>
            </a:xfrm>
            <a:custGeom>
              <a:avLst/>
              <a:gdLst>
                <a:gd name="T0" fmla="*/ 993 w 993"/>
                <a:gd name="T1" fmla="*/ 52 h 848"/>
                <a:gd name="T2" fmla="*/ 950 w 993"/>
                <a:gd name="T3" fmla="*/ 0 h 848"/>
                <a:gd name="T4" fmla="*/ 0 w 993"/>
                <a:gd name="T5" fmla="*/ 797 h 848"/>
                <a:gd name="T6" fmla="*/ 44 w 993"/>
                <a:gd name="T7" fmla="*/ 848 h 848"/>
                <a:gd name="T8" fmla="*/ 993 w 993"/>
                <a:gd name="T9" fmla="*/ 52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3" h="848">
                  <a:moveTo>
                    <a:pt x="993" y="52"/>
                  </a:moveTo>
                  <a:lnTo>
                    <a:pt x="950" y="0"/>
                  </a:lnTo>
                  <a:lnTo>
                    <a:pt x="0" y="797"/>
                  </a:lnTo>
                  <a:lnTo>
                    <a:pt x="44" y="848"/>
                  </a:lnTo>
                  <a:lnTo>
                    <a:pt x="993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0F10919-02B3-4A6F-BA50-FF111919416D}"/>
              </a:ext>
            </a:extLst>
          </p:cNvPr>
          <p:cNvSpPr txBox="1"/>
          <p:nvPr/>
        </p:nvSpPr>
        <p:spPr>
          <a:xfrm>
            <a:off x="3343656" y="256341"/>
            <a:ext cx="55046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000" b="1" dirty="0">
                <a:solidFill>
                  <a:schemeClr val="bg1"/>
                </a:solidFill>
                <a:latin typeface="Montserrat Medium" panose="00000600000000000000" pitchFamily="50" charset="0"/>
                <a:cs typeface="Rubik" panose="00000500000000000000" pitchFamily="2" charset="-79"/>
              </a:rPr>
              <a:t>Alap elképzelés</a:t>
            </a:r>
            <a:endParaRPr lang="en-IN" sz="5000" b="1" dirty="0">
              <a:solidFill>
                <a:schemeClr val="bg1"/>
              </a:solidFill>
              <a:latin typeface="Montserrat Medium" panose="00000600000000000000" pitchFamily="50" charset="0"/>
              <a:cs typeface="Rubik" panose="00000500000000000000" pitchFamily="2" charset="-79"/>
            </a:endParaRPr>
          </a:p>
        </p:txBody>
      </p:sp>
      <p:pic>
        <p:nvPicPr>
          <p:cNvPr id="15" name="Kép 14" descr="A képen Tánc, művészet látható&#10;&#10;Automatikusan generált leírás">
            <a:extLst>
              <a:ext uri="{FF2B5EF4-FFF2-40B4-BE49-F238E27FC236}">
                <a16:creationId xmlns:a16="http://schemas.microsoft.com/office/drawing/2014/main" id="{FB5054BD-E879-5A7C-BD2E-2D089079E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66162" y="2833885"/>
            <a:ext cx="3646213" cy="3646213"/>
          </a:xfrm>
          <a:prstGeom prst="rect">
            <a:avLst/>
          </a:prstGeom>
        </p:spPr>
      </p:pic>
      <p:pic>
        <p:nvPicPr>
          <p:cNvPr id="17" name="Kép 16" descr="A képen rajzfilm, vázlat, művészet látható&#10;&#10;Automatikusan generált leírás">
            <a:extLst>
              <a:ext uri="{FF2B5EF4-FFF2-40B4-BE49-F238E27FC236}">
                <a16:creationId xmlns:a16="http://schemas.microsoft.com/office/drawing/2014/main" id="{20F946DB-71B4-A8B6-625B-7394198A4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89" y="2494938"/>
            <a:ext cx="3967957" cy="3967957"/>
          </a:xfrm>
          <a:prstGeom prst="rect">
            <a:avLst/>
          </a:prstGeom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4DBD96E5-B755-1F5B-FF7D-D4170B384C02}"/>
              </a:ext>
            </a:extLst>
          </p:cNvPr>
          <p:cNvSpPr txBox="1"/>
          <p:nvPr/>
        </p:nvSpPr>
        <p:spPr>
          <a:xfrm>
            <a:off x="4571207" y="2332616"/>
            <a:ext cx="33337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5000" dirty="0">
                <a:solidFill>
                  <a:schemeClr val="bg1"/>
                </a:solidFill>
                <a:latin typeface="Game Of Squids" panose="00000400000000000000" pitchFamily="2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31216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224D027C-C752-47DA-81BA-08BDDFF6120F}"/>
              </a:ext>
            </a:extLst>
          </p:cNvPr>
          <p:cNvSpPr txBox="1"/>
          <p:nvPr/>
        </p:nvSpPr>
        <p:spPr>
          <a:xfrm>
            <a:off x="278841" y="428517"/>
            <a:ext cx="6202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chemeClr val="bg1"/>
                </a:solidFill>
                <a:latin typeface="Montserrat Medium" panose="00000600000000000000" pitchFamily="50" charset="0"/>
                <a:cs typeface="Rubik" panose="00000500000000000000" pitchFamily="2" charset="-79"/>
              </a:rPr>
              <a:t>Hogyan is néz ki a játék</a:t>
            </a:r>
            <a:endParaRPr lang="en-IN" b="1" dirty="0">
              <a:solidFill>
                <a:schemeClr val="bg1"/>
              </a:solidFill>
              <a:latin typeface="Montserrat Medium" panose="00000600000000000000" pitchFamily="50" charset="0"/>
              <a:cs typeface="Rubik" panose="00000500000000000000" pitchFamily="2" charset="-79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B68081-51D6-4A90-A177-152EEE47F53F}"/>
              </a:ext>
            </a:extLst>
          </p:cNvPr>
          <p:cNvGrpSpPr/>
          <p:nvPr/>
        </p:nvGrpSpPr>
        <p:grpSpPr>
          <a:xfrm>
            <a:off x="-6241110" y="479736"/>
            <a:ext cx="4120210" cy="5817003"/>
            <a:chOff x="-1097610" y="1224788"/>
            <a:chExt cx="4120210" cy="581700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F42AC94-8BCA-4BC5-AD8E-01E83F63028A}"/>
                </a:ext>
              </a:extLst>
            </p:cNvPr>
            <p:cNvSpPr/>
            <p:nvPr/>
          </p:nvSpPr>
          <p:spPr>
            <a:xfrm>
              <a:off x="223035" y="1565368"/>
              <a:ext cx="1834541" cy="3545965"/>
            </a:xfrm>
            <a:custGeom>
              <a:avLst/>
              <a:gdLst>
                <a:gd name="connsiteX0" fmla="*/ 0 w 1602831"/>
                <a:gd name="connsiteY0" fmla="*/ 0 h 3117386"/>
                <a:gd name="connsiteX1" fmla="*/ 1602831 w 1602831"/>
                <a:gd name="connsiteY1" fmla="*/ 0 h 3117386"/>
                <a:gd name="connsiteX2" fmla="*/ 1602831 w 1602831"/>
                <a:gd name="connsiteY2" fmla="*/ 3117386 h 3117386"/>
                <a:gd name="connsiteX3" fmla="*/ 0 w 1602831"/>
                <a:gd name="connsiteY3" fmla="*/ 3117386 h 3117386"/>
                <a:gd name="connsiteX4" fmla="*/ 0 w 1602831"/>
                <a:gd name="connsiteY4" fmla="*/ 0 h 3117386"/>
                <a:gd name="connsiteX0" fmla="*/ 0 w 1612356"/>
                <a:gd name="connsiteY0" fmla="*/ 3175 h 3117386"/>
                <a:gd name="connsiteX1" fmla="*/ 1612356 w 1612356"/>
                <a:gd name="connsiteY1" fmla="*/ 0 h 3117386"/>
                <a:gd name="connsiteX2" fmla="*/ 1612356 w 1612356"/>
                <a:gd name="connsiteY2" fmla="*/ 3117386 h 3117386"/>
                <a:gd name="connsiteX3" fmla="*/ 9525 w 1612356"/>
                <a:gd name="connsiteY3" fmla="*/ 3117386 h 3117386"/>
                <a:gd name="connsiteX4" fmla="*/ 0 w 1612356"/>
                <a:gd name="connsiteY4" fmla="*/ 3175 h 3117386"/>
                <a:gd name="connsiteX0" fmla="*/ 0 w 1612356"/>
                <a:gd name="connsiteY0" fmla="*/ 225426 h 3339637"/>
                <a:gd name="connsiteX1" fmla="*/ 1612356 w 1612356"/>
                <a:gd name="connsiteY1" fmla="*/ 222251 h 3339637"/>
                <a:gd name="connsiteX2" fmla="*/ 1612356 w 1612356"/>
                <a:gd name="connsiteY2" fmla="*/ 3339637 h 3339637"/>
                <a:gd name="connsiteX3" fmla="*/ 9525 w 1612356"/>
                <a:gd name="connsiteY3" fmla="*/ 3339637 h 3339637"/>
                <a:gd name="connsiteX4" fmla="*/ 0 w 1612356"/>
                <a:gd name="connsiteY4" fmla="*/ 225426 h 3339637"/>
                <a:gd name="connsiteX0" fmla="*/ 0 w 1612356"/>
                <a:gd name="connsiteY0" fmla="*/ 431754 h 3545965"/>
                <a:gd name="connsiteX1" fmla="*/ 1612356 w 1612356"/>
                <a:gd name="connsiteY1" fmla="*/ 428579 h 3545965"/>
                <a:gd name="connsiteX2" fmla="*/ 1612356 w 1612356"/>
                <a:gd name="connsiteY2" fmla="*/ 3545965 h 3545965"/>
                <a:gd name="connsiteX3" fmla="*/ 9525 w 1612356"/>
                <a:gd name="connsiteY3" fmla="*/ 3545965 h 3545965"/>
                <a:gd name="connsiteX4" fmla="*/ 0 w 1612356"/>
                <a:gd name="connsiteY4" fmla="*/ 431754 h 354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2356" h="3545965">
                  <a:moveTo>
                    <a:pt x="0" y="431754"/>
                  </a:moveTo>
                  <a:cubicBezTo>
                    <a:pt x="445377" y="-74129"/>
                    <a:pt x="935204" y="-208538"/>
                    <a:pt x="1612356" y="428579"/>
                  </a:cubicBezTo>
                  <a:lnTo>
                    <a:pt x="1612356" y="3545965"/>
                  </a:lnTo>
                  <a:lnTo>
                    <a:pt x="9525" y="3545965"/>
                  </a:lnTo>
                  <a:lnTo>
                    <a:pt x="0" y="431754"/>
                  </a:lnTo>
                  <a:close/>
                </a:path>
              </a:pathLst>
            </a:custGeom>
            <a:gradFill>
              <a:gsLst>
                <a:gs pos="70000">
                  <a:srgbClr val="282626"/>
                </a:gs>
                <a:gs pos="77000">
                  <a:schemeClr val="bg2">
                    <a:lumMod val="10000"/>
                  </a:schemeClr>
                </a:gs>
                <a:gs pos="0">
                  <a:schemeClr val="bg2">
                    <a:lumMod val="25000"/>
                  </a:schemeClr>
                </a:gs>
                <a:gs pos="100000">
                  <a:srgbClr val="23150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13E5900-9BBD-4D90-97F8-3D46DA07D74B}"/>
                </a:ext>
              </a:extLst>
            </p:cNvPr>
            <p:cNvSpPr/>
            <p:nvPr/>
          </p:nvSpPr>
          <p:spPr>
            <a:xfrm>
              <a:off x="-2874" y="2034444"/>
              <a:ext cx="299460" cy="1845895"/>
            </a:xfrm>
            <a:custGeom>
              <a:avLst/>
              <a:gdLst>
                <a:gd name="connsiteX0" fmla="*/ 0 w 263192"/>
                <a:gd name="connsiteY0" fmla="*/ 0 h 1845895"/>
                <a:gd name="connsiteX1" fmla="*/ 263192 w 263192"/>
                <a:gd name="connsiteY1" fmla="*/ 0 h 1845895"/>
                <a:gd name="connsiteX2" fmla="*/ 263192 w 263192"/>
                <a:gd name="connsiteY2" fmla="*/ 1845895 h 1845895"/>
                <a:gd name="connsiteX3" fmla="*/ 0 w 263192"/>
                <a:gd name="connsiteY3" fmla="*/ 1845895 h 184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192" h="1845895">
                  <a:moveTo>
                    <a:pt x="0" y="0"/>
                  </a:moveTo>
                  <a:lnTo>
                    <a:pt x="263192" y="0"/>
                  </a:lnTo>
                  <a:lnTo>
                    <a:pt x="263192" y="1845895"/>
                  </a:lnTo>
                  <a:lnTo>
                    <a:pt x="0" y="1845895"/>
                  </a:lnTo>
                  <a:close/>
                </a:path>
              </a:pathLst>
            </a:custGeom>
            <a:solidFill>
              <a:srgbClr val="2F9EB5"/>
            </a:solidFill>
            <a:ln w="12670" cap="flat">
              <a:solidFill>
                <a:srgbClr val="2F9EB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704A54D-2786-433F-8AF7-BA68DC663551}"/>
                </a:ext>
              </a:extLst>
            </p:cNvPr>
            <p:cNvSpPr/>
            <p:nvPr/>
          </p:nvSpPr>
          <p:spPr>
            <a:xfrm>
              <a:off x="2637600" y="4202737"/>
              <a:ext cx="214209" cy="263192"/>
            </a:xfrm>
            <a:custGeom>
              <a:avLst/>
              <a:gdLst>
                <a:gd name="connsiteX0" fmla="*/ 0 w 188266"/>
                <a:gd name="connsiteY0" fmla="*/ 0 h 263192"/>
                <a:gd name="connsiteX1" fmla="*/ 188266 w 188266"/>
                <a:gd name="connsiteY1" fmla="*/ 0 h 263192"/>
                <a:gd name="connsiteX2" fmla="*/ 188266 w 188266"/>
                <a:gd name="connsiteY2" fmla="*/ 263192 h 263192"/>
                <a:gd name="connsiteX3" fmla="*/ 0 w 188266"/>
                <a:gd name="connsiteY3" fmla="*/ 263192 h 26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266" h="263192">
                  <a:moveTo>
                    <a:pt x="0" y="0"/>
                  </a:moveTo>
                  <a:lnTo>
                    <a:pt x="188266" y="0"/>
                  </a:lnTo>
                  <a:lnTo>
                    <a:pt x="188266" y="263192"/>
                  </a:lnTo>
                  <a:lnTo>
                    <a:pt x="0" y="263192"/>
                  </a:lnTo>
                  <a:close/>
                </a:path>
              </a:pathLst>
            </a:custGeom>
            <a:solidFill>
              <a:srgbClr val="2F9EB5"/>
            </a:solidFill>
            <a:ln w="3175" cap="flat">
              <a:solidFill>
                <a:srgbClr val="2F9EB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5726B8B-1E35-4B03-8EAF-48C169B03F9E}"/>
                </a:ext>
              </a:extLst>
            </p:cNvPr>
            <p:cNvSpPr/>
            <p:nvPr/>
          </p:nvSpPr>
          <p:spPr>
            <a:xfrm>
              <a:off x="2637600" y="4466056"/>
              <a:ext cx="384999" cy="30680"/>
            </a:xfrm>
            <a:custGeom>
              <a:avLst/>
              <a:gdLst>
                <a:gd name="connsiteX0" fmla="*/ 338372 w 338371"/>
                <a:gd name="connsiteY0" fmla="*/ 30680 h 30680"/>
                <a:gd name="connsiteX1" fmla="*/ 144908 w 338371"/>
                <a:gd name="connsiteY1" fmla="*/ 30680 h 30680"/>
                <a:gd name="connsiteX2" fmla="*/ 0 w 338371"/>
                <a:gd name="connsiteY2" fmla="*/ 0 h 30680"/>
                <a:gd name="connsiteX3" fmla="*/ 188266 w 338371"/>
                <a:gd name="connsiteY3" fmla="*/ 0 h 30680"/>
                <a:gd name="connsiteX4" fmla="*/ 338372 w 338371"/>
                <a:gd name="connsiteY4" fmla="*/ 30680 h 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71" h="30680">
                  <a:moveTo>
                    <a:pt x="338372" y="30680"/>
                  </a:moveTo>
                  <a:lnTo>
                    <a:pt x="144908" y="30680"/>
                  </a:lnTo>
                  <a:lnTo>
                    <a:pt x="0" y="0"/>
                  </a:lnTo>
                  <a:lnTo>
                    <a:pt x="188266" y="0"/>
                  </a:lnTo>
                  <a:lnTo>
                    <a:pt x="338372" y="30680"/>
                  </a:lnTo>
                  <a:close/>
                </a:path>
              </a:pathLst>
            </a:custGeom>
            <a:solidFill>
              <a:srgbClr val="375A73"/>
            </a:solidFill>
            <a:ln w="3175" cap="flat">
              <a:solidFill>
                <a:srgbClr val="375A7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8DF7DF-9F97-45D4-BC85-5CD11424D485}"/>
                </a:ext>
              </a:extLst>
            </p:cNvPr>
            <p:cNvSpPr/>
            <p:nvPr/>
          </p:nvSpPr>
          <p:spPr>
            <a:xfrm>
              <a:off x="2475320" y="4172057"/>
              <a:ext cx="376488" cy="30807"/>
            </a:xfrm>
            <a:custGeom>
              <a:avLst/>
              <a:gdLst>
                <a:gd name="connsiteX0" fmla="*/ 330892 w 330891"/>
                <a:gd name="connsiteY0" fmla="*/ 30807 h 30807"/>
                <a:gd name="connsiteX1" fmla="*/ 142626 w 330891"/>
                <a:gd name="connsiteY1" fmla="*/ 30807 h 30807"/>
                <a:gd name="connsiteX2" fmla="*/ 0 w 330891"/>
                <a:gd name="connsiteY2" fmla="*/ 0 h 30807"/>
                <a:gd name="connsiteX3" fmla="*/ 179645 w 330891"/>
                <a:gd name="connsiteY3" fmla="*/ 0 h 30807"/>
                <a:gd name="connsiteX4" fmla="*/ 330892 w 330891"/>
                <a:gd name="connsiteY4" fmla="*/ 30807 h 3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891" h="30807">
                  <a:moveTo>
                    <a:pt x="330892" y="30807"/>
                  </a:moveTo>
                  <a:lnTo>
                    <a:pt x="142626" y="30807"/>
                  </a:lnTo>
                  <a:lnTo>
                    <a:pt x="0" y="0"/>
                  </a:lnTo>
                  <a:lnTo>
                    <a:pt x="179645" y="0"/>
                  </a:lnTo>
                  <a:lnTo>
                    <a:pt x="330892" y="30807"/>
                  </a:lnTo>
                  <a:close/>
                </a:path>
              </a:pathLst>
            </a:custGeom>
            <a:solidFill>
              <a:srgbClr val="375A73"/>
            </a:solidFill>
            <a:ln w="3175" cap="flat">
              <a:solidFill>
                <a:srgbClr val="375A7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9B96F81-6753-461A-A714-24271E828924}"/>
                </a:ext>
              </a:extLst>
            </p:cNvPr>
            <p:cNvSpPr/>
            <p:nvPr/>
          </p:nvSpPr>
          <p:spPr>
            <a:xfrm>
              <a:off x="2327177" y="3888073"/>
              <a:ext cx="352543" cy="14579"/>
            </a:xfrm>
            <a:custGeom>
              <a:avLst/>
              <a:gdLst>
                <a:gd name="connsiteX0" fmla="*/ 309847 w 309846"/>
                <a:gd name="connsiteY0" fmla="*/ 14580 h 14579"/>
                <a:gd name="connsiteX1" fmla="*/ 130202 w 309846"/>
                <a:gd name="connsiteY1" fmla="*/ 14580 h 14579"/>
                <a:gd name="connsiteX2" fmla="*/ 0 w 309846"/>
                <a:gd name="connsiteY2" fmla="*/ 0 h 14579"/>
                <a:gd name="connsiteX3" fmla="*/ 173433 w 309846"/>
                <a:gd name="connsiteY3" fmla="*/ 0 h 14579"/>
                <a:gd name="connsiteX4" fmla="*/ 309847 w 309846"/>
                <a:gd name="connsiteY4" fmla="*/ 14580 h 1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46" h="14579">
                  <a:moveTo>
                    <a:pt x="309847" y="14580"/>
                  </a:moveTo>
                  <a:lnTo>
                    <a:pt x="130202" y="14580"/>
                  </a:lnTo>
                  <a:lnTo>
                    <a:pt x="0" y="0"/>
                  </a:lnTo>
                  <a:lnTo>
                    <a:pt x="173433" y="0"/>
                  </a:lnTo>
                  <a:lnTo>
                    <a:pt x="309847" y="14580"/>
                  </a:lnTo>
                  <a:close/>
                </a:path>
              </a:pathLst>
            </a:custGeom>
            <a:solidFill>
              <a:srgbClr val="375A73"/>
            </a:solidFill>
            <a:ln w="3175" cap="flat">
              <a:solidFill>
                <a:srgbClr val="375A7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8FB63CD-EA89-4B20-BC87-6F4B567717E9}"/>
                </a:ext>
              </a:extLst>
            </p:cNvPr>
            <p:cNvSpPr/>
            <p:nvPr/>
          </p:nvSpPr>
          <p:spPr>
            <a:xfrm>
              <a:off x="2475320" y="3902652"/>
              <a:ext cx="204400" cy="269404"/>
            </a:xfrm>
            <a:custGeom>
              <a:avLst/>
              <a:gdLst>
                <a:gd name="connsiteX0" fmla="*/ 0 w 179645"/>
                <a:gd name="connsiteY0" fmla="*/ 0 h 269404"/>
                <a:gd name="connsiteX1" fmla="*/ 179645 w 179645"/>
                <a:gd name="connsiteY1" fmla="*/ 0 h 269404"/>
                <a:gd name="connsiteX2" fmla="*/ 179645 w 179645"/>
                <a:gd name="connsiteY2" fmla="*/ 269404 h 269404"/>
                <a:gd name="connsiteX3" fmla="*/ 0 w 179645"/>
                <a:gd name="connsiteY3" fmla="*/ 269404 h 26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645" h="269404">
                  <a:moveTo>
                    <a:pt x="0" y="0"/>
                  </a:moveTo>
                  <a:lnTo>
                    <a:pt x="179645" y="0"/>
                  </a:lnTo>
                  <a:lnTo>
                    <a:pt x="179645" y="269404"/>
                  </a:lnTo>
                  <a:lnTo>
                    <a:pt x="0" y="269404"/>
                  </a:lnTo>
                  <a:close/>
                </a:path>
              </a:pathLst>
            </a:custGeom>
            <a:solidFill>
              <a:srgbClr val="2F9EB5"/>
            </a:solidFill>
            <a:ln w="3175" cap="flat">
              <a:solidFill>
                <a:srgbClr val="2F9EB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98FA16-0432-423A-BF41-69F9AB2EC5A7}"/>
                </a:ext>
              </a:extLst>
            </p:cNvPr>
            <p:cNvSpPr/>
            <p:nvPr/>
          </p:nvSpPr>
          <p:spPr>
            <a:xfrm>
              <a:off x="2327177" y="3618668"/>
              <a:ext cx="197332" cy="269404"/>
            </a:xfrm>
            <a:custGeom>
              <a:avLst/>
              <a:gdLst>
                <a:gd name="connsiteX0" fmla="*/ 0 w 173433"/>
                <a:gd name="connsiteY0" fmla="*/ 0 h 269404"/>
                <a:gd name="connsiteX1" fmla="*/ 173433 w 173433"/>
                <a:gd name="connsiteY1" fmla="*/ 0 h 269404"/>
                <a:gd name="connsiteX2" fmla="*/ 173433 w 173433"/>
                <a:gd name="connsiteY2" fmla="*/ 269404 h 269404"/>
                <a:gd name="connsiteX3" fmla="*/ 0 w 173433"/>
                <a:gd name="connsiteY3" fmla="*/ 269404 h 26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33" h="269404">
                  <a:moveTo>
                    <a:pt x="0" y="0"/>
                  </a:moveTo>
                  <a:lnTo>
                    <a:pt x="173433" y="0"/>
                  </a:lnTo>
                  <a:lnTo>
                    <a:pt x="173433" y="269404"/>
                  </a:lnTo>
                  <a:lnTo>
                    <a:pt x="0" y="269404"/>
                  </a:lnTo>
                  <a:close/>
                </a:path>
              </a:pathLst>
            </a:custGeom>
            <a:solidFill>
              <a:srgbClr val="2F9EB5"/>
            </a:solidFill>
            <a:ln w="3175" cap="flat">
              <a:solidFill>
                <a:srgbClr val="2F9EB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D185DE1-1196-4E14-BC1E-B0EB77884008}"/>
                </a:ext>
              </a:extLst>
            </p:cNvPr>
            <p:cNvSpPr/>
            <p:nvPr/>
          </p:nvSpPr>
          <p:spPr>
            <a:xfrm>
              <a:off x="2180331" y="3359406"/>
              <a:ext cx="197332" cy="259262"/>
            </a:xfrm>
            <a:custGeom>
              <a:avLst/>
              <a:gdLst>
                <a:gd name="connsiteX0" fmla="*/ 0 w 173433"/>
                <a:gd name="connsiteY0" fmla="*/ 0 h 259262"/>
                <a:gd name="connsiteX1" fmla="*/ 173433 w 173433"/>
                <a:gd name="connsiteY1" fmla="*/ 0 h 259262"/>
                <a:gd name="connsiteX2" fmla="*/ 173433 w 173433"/>
                <a:gd name="connsiteY2" fmla="*/ 259262 h 259262"/>
                <a:gd name="connsiteX3" fmla="*/ 0 w 173433"/>
                <a:gd name="connsiteY3" fmla="*/ 259262 h 25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33" h="259262">
                  <a:moveTo>
                    <a:pt x="0" y="0"/>
                  </a:moveTo>
                  <a:lnTo>
                    <a:pt x="173433" y="0"/>
                  </a:lnTo>
                  <a:lnTo>
                    <a:pt x="173433" y="259262"/>
                  </a:lnTo>
                  <a:lnTo>
                    <a:pt x="0" y="259262"/>
                  </a:lnTo>
                  <a:close/>
                </a:path>
              </a:pathLst>
            </a:custGeom>
            <a:solidFill>
              <a:srgbClr val="2F9EB5"/>
            </a:solidFill>
            <a:ln w="3175" cap="flat">
              <a:solidFill>
                <a:srgbClr val="2F9EB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6AA0D48-C5ED-45E2-A348-BF504ED4B62F}"/>
                </a:ext>
              </a:extLst>
            </p:cNvPr>
            <p:cNvSpPr/>
            <p:nvPr/>
          </p:nvSpPr>
          <p:spPr>
            <a:xfrm>
              <a:off x="2053825" y="2077422"/>
              <a:ext cx="176559" cy="1279955"/>
            </a:xfrm>
            <a:custGeom>
              <a:avLst/>
              <a:gdLst>
                <a:gd name="connsiteX0" fmla="*/ 0 w 155176"/>
                <a:gd name="connsiteY0" fmla="*/ 0 h 1279955"/>
                <a:gd name="connsiteX1" fmla="*/ 155177 w 155176"/>
                <a:gd name="connsiteY1" fmla="*/ 0 h 1279955"/>
                <a:gd name="connsiteX2" fmla="*/ 155177 w 155176"/>
                <a:gd name="connsiteY2" fmla="*/ 1279956 h 1279955"/>
                <a:gd name="connsiteX3" fmla="*/ 0 w 155176"/>
                <a:gd name="connsiteY3" fmla="*/ 1279956 h 127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176" h="1279955">
                  <a:moveTo>
                    <a:pt x="0" y="0"/>
                  </a:moveTo>
                  <a:lnTo>
                    <a:pt x="155177" y="0"/>
                  </a:lnTo>
                  <a:lnTo>
                    <a:pt x="155177" y="1279956"/>
                  </a:lnTo>
                  <a:lnTo>
                    <a:pt x="0" y="1279956"/>
                  </a:lnTo>
                  <a:close/>
                </a:path>
              </a:pathLst>
            </a:custGeom>
            <a:solidFill>
              <a:srgbClr val="2F9EB5"/>
            </a:solidFill>
            <a:ln w="126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AE3C60-C55F-4A35-85D0-944686ECCF93}"/>
                </a:ext>
              </a:extLst>
            </p:cNvPr>
            <p:cNvSpPr/>
            <p:nvPr/>
          </p:nvSpPr>
          <p:spPr>
            <a:xfrm>
              <a:off x="2802476" y="4496736"/>
              <a:ext cx="220124" cy="2371772"/>
            </a:xfrm>
            <a:custGeom>
              <a:avLst/>
              <a:gdLst>
                <a:gd name="connsiteX0" fmla="*/ 193464 w 193464"/>
                <a:gd name="connsiteY0" fmla="*/ 2356432 h 2371772"/>
                <a:gd name="connsiteX1" fmla="*/ 0 w 193464"/>
                <a:gd name="connsiteY1" fmla="*/ 2371773 h 2371772"/>
                <a:gd name="connsiteX2" fmla="*/ 0 w 193464"/>
                <a:gd name="connsiteY2" fmla="*/ 0 h 2371772"/>
                <a:gd name="connsiteX3" fmla="*/ 193464 w 193464"/>
                <a:gd name="connsiteY3" fmla="*/ 0 h 2371772"/>
                <a:gd name="connsiteX4" fmla="*/ 193464 w 193464"/>
                <a:gd name="connsiteY4" fmla="*/ 2356432 h 237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464" h="2371772">
                  <a:moveTo>
                    <a:pt x="193464" y="2356432"/>
                  </a:moveTo>
                  <a:lnTo>
                    <a:pt x="0" y="2371773"/>
                  </a:lnTo>
                  <a:lnTo>
                    <a:pt x="0" y="0"/>
                  </a:lnTo>
                  <a:lnTo>
                    <a:pt x="193464" y="0"/>
                  </a:lnTo>
                  <a:lnTo>
                    <a:pt x="193464" y="2356432"/>
                  </a:lnTo>
                  <a:close/>
                </a:path>
              </a:pathLst>
            </a:custGeom>
            <a:solidFill>
              <a:srgbClr val="2F9EB5"/>
            </a:solidFill>
            <a:ln w="12670" cap="flat">
              <a:solidFill>
                <a:srgbClr val="2F9EB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E563F59-B7D1-4AAC-A96A-34D1C4A8E945}"/>
                </a:ext>
              </a:extLst>
            </p:cNvPr>
            <p:cNvSpPr/>
            <p:nvPr/>
          </p:nvSpPr>
          <p:spPr>
            <a:xfrm>
              <a:off x="1087647" y="1541656"/>
              <a:ext cx="1714828" cy="5326852"/>
            </a:xfrm>
            <a:custGeom>
              <a:avLst/>
              <a:gdLst>
                <a:gd name="connsiteX0" fmla="*/ 1507143 w 1507142"/>
                <a:gd name="connsiteY0" fmla="*/ 3448376 h 5326852"/>
                <a:gd name="connsiteX1" fmla="*/ 1507143 w 1507142"/>
                <a:gd name="connsiteY1" fmla="*/ 5326853 h 5326852"/>
                <a:gd name="connsiteX2" fmla="*/ 724920 w 1507142"/>
                <a:gd name="connsiteY2" fmla="*/ 5046419 h 5326852"/>
                <a:gd name="connsiteX3" fmla="*/ 724920 w 1507142"/>
                <a:gd name="connsiteY3" fmla="*/ 3560828 h 5326852"/>
                <a:gd name="connsiteX4" fmla="*/ 731512 w 1507142"/>
                <a:gd name="connsiteY4" fmla="*/ 567714 h 5326852"/>
                <a:gd name="connsiteX5" fmla="*/ 0 w 1507142"/>
                <a:gd name="connsiteY5" fmla="*/ 62375 h 5326852"/>
                <a:gd name="connsiteX6" fmla="*/ 96605 w 1507142"/>
                <a:gd name="connsiteY6" fmla="*/ 0 h 5326852"/>
                <a:gd name="connsiteX7" fmla="*/ 849163 w 1507142"/>
                <a:gd name="connsiteY7" fmla="*/ 535766 h 5326852"/>
                <a:gd name="connsiteX8" fmla="*/ 849163 w 1507142"/>
                <a:gd name="connsiteY8" fmla="*/ 1815722 h 5326852"/>
                <a:gd name="connsiteX9" fmla="*/ 960347 w 1507142"/>
                <a:gd name="connsiteY9" fmla="*/ 1817750 h 5326852"/>
                <a:gd name="connsiteX10" fmla="*/ 960347 w 1507142"/>
                <a:gd name="connsiteY10" fmla="*/ 2077012 h 5326852"/>
                <a:gd name="connsiteX11" fmla="*/ 1089408 w 1507142"/>
                <a:gd name="connsiteY11" fmla="*/ 2077012 h 5326852"/>
                <a:gd name="connsiteX12" fmla="*/ 1089408 w 1507142"/>
                <a:gd name="connsiteY12" fmla="*/ 2346417 h 5326852"/>
                <a:gd name="connsiteX13" fmla="*/ 1219609 w 1507142"/>
                <a:gd name="connsiteY13" fmla="*/ 2360996 h 5326852"/>
                <a:gd name="connsiteX14" fmla="*/ 1219609 w 1507142"/>
                <a:gd name="connsiteY14" fmla="*/ 2630401 h 5326852"/>
                <a:gd name="connsiteX15" fmla="*/ 1362235 w 1507142"/>
                <a:gd name="connsiteY15" fmla="*/ 2661208 h 5326852"/>
                <a:gd name="connsiteX16" fmla="*/ 1362235 w 1507142"/>
                <a:gd name="connsiteY16" fmla="*/ 2924400 h 5326852"/>
                <a:gd name="connsiteX17" fmla="*/ 1507143 w 1507142"/>
                <a:gd name="connsiteY17" fmla="*/ 2955080 h 5326852"/>
                <a:gd name="connsiteX18" fmla="*/ 1507143 w 1507142"/>
                <a:gd name="connsiteY18" fmla="*/ 3448376 h 532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7142" h="5326852">
                  <a:moveTo>
                    <a:pt x="1507143" y="3448376"/>
                  </a:moveTo>
                  <a:lnTo>
                    <a:pt x="1507143" y="5326853"/>
                  </a:lnTo>
                  <a:lnTo>
                    <a:pt x="724920" y="5046419"/>
                  </a:lnTo>
                  <a:lnTo>
                    <a:pt x="724920" y="3560828"/>
                  </a:lnTo>
                  <a:lnTo>
                    <a:pt x="731512" y="567714"/>
                  </a:lnTo>
                  <a:lnTo>
                    <a:pt x="0" y="62375"/>
                  </a:lnTo>
                  <a:lnTo>
                    <a:pt x="96605" y="0"/>
                  </a:lnTo>
                  <a:lnTo>
                    <a:pt x="849163" y="535766"/>
                  </a:lnTo>
                  <a:lnTo>
                    <a:pt x="849163" y="1815722"/>
                  </a:lnTo>
                  <a:lnTo>
                    <a:pt x="960347" y="1817750"/>
                  </a:lnTo>
                  <a:lnTo>
                    <a:pt x="960347" y="2077012"/>
                  </a:lnTo>
                  <a:lnTo>
                    <a:pt x="1089408" y="2077012"/>
                  </a:lnTo>
                  <a:lnTo>
                    <a:pt x="1089408" y="2346417"/>
                  </a:lnTo>
                  <a:lnTo>
                    <a:pt x="1219609" y="2360996"/>
                  </a:lnTo>
                  <a:lnTo>
                    <a:pt x="1219609" y="2630401"/>
                  </a:lnTo>
                  <a:lnTo>
                    <a:pt x="1362235" y="2661208"/>
                  </a:lnTo>
                  <a:lnTo>
                    <a:pt x="1362235" y="2924400"/>
                  </a:lnTo>
                  <a:lnTo>
                    <a:pt x="1507143" y="2955080"/>
                  </a:lnTo>
                  <a:lnTo>
                    <a:pt x="1507143" y="3448376"/>
                  </a:lnTo>
                  <a:close/>
                </a:path>
              </a:pathLst>
            </a:custGeom>
            <a:solidFill>
              <a:srgbClr val="375A73"/>
            </a:solidFill>
            <a:ln w="6350" cap="flat">
              <a:solidFill>
                <a:srgbClr val="375A7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8DBEB82-EAAD-4594-B806-33A15BE222B2}"/>
                </a:ext>
              </a:extLst>
            </p:cNvPr>
            <p:cNvSpPr/>
            <p:nvPr/>
          </p:nvSpPr>
          <p:spPr>
            <a:xfrm>
              <a:off x="-2874" y="1230431"/>
              <a:ext cx="2233980" cy="856515"/>
            </a:xfrm>
            <a:custGeom>
              <a:avLst/>
              <a:gdLst>
                <a:gd name="connsiteX0" fmla="*/ 1962633 w 1963418"/>
                <a:gd name="connsiteY0" fmla="*/ 648068 h 856515"/>
                <a:gd name="connsiteX1" fmla="*/ 1962633 w 1963418"/>
                <a:gd name="connsiteY1" fmla="*/ 856365 h 856515"/>
                <a:gd name="connsiteX2" fmla="*/ 1806823 w 1963418"/>
                <a:gd name="connsiteY2" fmla="*/ 856365 h 856515"/>
                <a:gd name="connsiteX3" fmla="*/ 1054265 w 1963418"/>
                <a:gd name="connsiteY3" fmla="*/ 320599 h 856515"/>
                <a:gd name="connsiteX4" fmla="*/ 951701 w 1963418"/>
                <a:gd name="connsiteY4" fmla="*/ 386778 h 856515"/>
                <a:gd name="connsiteX5" fmla="*/ 262407 w 1963418"/>
                <a:gd name="connsiteY5" fmla="*/ 813387 h 856515"/>
                <a:gd name="connsiteX6" fmla="*/ -786 w 1963418"/>
                <a:gd name="connsiteY6" fmla="*/ 813387 h 856515"/>
                <a:gd name="connsiteX7" fmla="*/ -786 w 1963418"/>
                <a:gd name="connsiteY7" fmla="*/ 677861 h 856515"/>
                <a:gd name="connsiteX8" fmla="*/ 1021176 w 1963418"/>
                <a:gd name="connsiteY8" fmla="*/ -150 h 85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3418" h="856515">
                  <a:moveTo>
                    <a:pt x="1962633" y="648068"/>
                  </a:moveTo>
                  <a:lnTo>
                    <a:pt x="1962633" y="856365"/>
                  </a:lnTo>
                  <a:lnTo>
                    <a:pt x="1806823" y="856365"/>
                  </a:lnTo>
                  <a:lnTo>
                    <a:pt x="1054265" y="320599"/>
                  </a:lnTo>
                  <a:lnTo>
                    <a:pt x="951701" y="386778"/>
                  </a:lnTo>
                  <a:lnTo>
                    <a:pt x="262407" y="813387"/>
                  </a:lnTo>
                  <a:lnTo>
                    <a:pt x="-786" y="813387"/>
                  </a:lnTo>
                  <a:lnTo>
                    <a:pt x="-786" y="677861"/>
                  </a:lnTo>
                  <a:lnTo>
                    <a:pt x="1021176" y="-150"/>
                  </a:lnTo>
                  <a:close/>
                </a:path>
              </a:pathLst>
            </a:custGeom>
            <a:solidFill>
              <a:srgbClr val="2F9EB5"/>
            </a:solidFill>
            <a:ln w="126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98FF358-0B74-468D-95E5-3F07FE62585C}"/>
                </a:ext>
              </a:extLst>
            </p:cNvPr>
            <p:cNvSpPr/>
            <p:nvPr/>
          </p:nvSpPr>
          <p:spPr>
            <a:xfrm>
              <a:off x="748995" y="6194098"/>
              <a:ext cx="1904432" cy="357787"/>
            </a:xfrm>
            <a:custGeom>
              <a:avLst/>
              <a:gdLst>
                <a:gd name="connsiteX0" fmla="*/ 1673782 w 1673782"/>
                <a:gd name="connsiteY0" fmla="*/ 287615 h 357787"/>
                <a:gd name="connsiteX1" fmla="*/ 0 w 1673782"/>
                <a:gd name="connsiteY1" fmla="*/ 357787 h 357787"/>
                <a:gd name="connsiteX2" fmla="*/ 0 w 1673782"/>
                <a:gd name="connsiteY2" fmla="*/ 52064 h 357787"/>
                <a:gd name="connsiteX3" fmla="*/ 1673782 w 1673782"/>
                <a:gd name="connsiteY3" fmla="*/ 0 h 357787"/>
                <a:gd name="connsiteX4" fmla="*/ 1673782 w 1673782"/>
                <a:gd name="connsiteY4" fmla="*/ 287615 h 35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3782" h="357787">
                  <a:moveTo>
                    <a:pt x="1673782" y="287615"/>
                  </a:moveTo>
                  <a:lnTo>
                    <a:pt x="0" y="357787"/>
                  </a:lnTo>
                  <a:lnTo>
                    <a:pt x="0" y="52064"/>
                  </a:lnTo>
                  <a:lnTo>
                    <a:pt x="1673782" y="0"/>
                  </a:lnTo>
                  <a:lnTo>
                    <a:pt x="1673782" y="287615"/>
                  </a:lnTo>
                  <a:close/>
                </a:path>
              </a:pathLst>
            </a:custGeom>
            <a:solidFill>
              <a:srgbClr val="650331"/>
            </a:solidFill>
            <a:ln w="3175" cap="flat">
              <a:solidFill>
                <a:srgbClr val="6503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2A15B2E-3A4A-48EE-A022-843E4AD88315}"/>
                </a:ext>
              </a:extLst>
            </p:cNvPr>
            <p:cNvSpPr/>
            <p:nvPr/>
          </p:nvSpPr>
          <p:spPr>
            <a:xfrm>
              <a:off x="748995" y="6577851"/>
              <a:ext cx="2054354" cy="386814"/>
            </a:xfrm>
            <a:custGeom>
              <a:avLst/>
              <a:gdLst>
                <a:gd name="connsiteX0" fmla="*/ 1802890 w 1805547"/>
                <a:gd name="connsiteY0" fmla="*/ 302262 h 386814"/>
                <a:gd name="connsiteX1" fmla="*/ 0 w 1805547"/>
                <a:gd name="connsiteY1" fmla="*/ 386815 h 386814"/>
                <a:gd name="connsiteX2" fmla="*/ 0 w 1805547"/>
                <a:gd name="connsiteY2" fmla="*/ 81091 h 386814"/>
                <a:gd name="connsiteX3" fmla="*/ 1805548 w 1805547"/>
                <a:gd name="connsiteY3" fmla="*/ 0 h 386814"/>
                <a:gd name="connsiteX4" fmla="*/ 1802890 w 1805547"/>
                <a:gd name="connsiteY4" fmla="*/ 302262 h 38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5547" h="386814">
                  <a:moveTo>
                    <a:pt x="1802890" y="302262"/>
                  </a:moveTo>
                  <a:lnTo>
                    <a:pt x="0" y="386815"/>
                  </a:lnTo>
                  <a:lnTo>
                    <a:pt x="0" y="81091"/>
                  </a:lnTo>
                  <a:lnTo>
                    <a:pt x="1805548" y="0"/>
                  </a:lnTo>
                  <a:lnTo>
                    <a:pt x="1802890" y="302262"/>
                  </a:lnTo>
                  <a:close/>
                </a:path>
              </a:pathLst>
            </a:custGeom>
            <a:solidFill>
              <a:srgbClr val="650331"/>
            </a:solidFill>
            <a:ln w="3175" cap="flat">
              <a:solidFill>
                <a:srgbClr val="6503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23621C3-0530-4A96-80E6-6D51049C27A0}"/>
                </a:ext>
              </a:extLst>
            </p:cNvPr>
            <p:cNvSpPr/>
            <p:nvPr/>
          </p:nvSpPr>
          <p:spPr>
            <a:xfrm>
              <a:off x="748995" y="5828056"/>
              <a:ext cx="1730477" cy="325829"/>
            </a:xfrm>
            <a:custGeom>
              <a:avLst/>
              <a:gdLst>
                <a:gd name="connsiteX0" fmla="*/ 1520896 w 1520895"/>
                <a:gd name="connsiteY0" fmla="*/ 261516 h 325829"/>
                <a:gd name="connsiteX1" fmla="*/ 0 w 1520895"/>
                <a:gd name="connsiteY1" fmla="*/ 325830 h 325829"/>
                <a:gd name="connsiteX2" fmla="*/ 1679 w 1520895"/>
                <a:gd name="connsiteY2" fmla="*/ 43542 h 325829"/>
                <a:gd name="connsiteX3" fmla="*/ 1518937 w 1520895"/>
                <a:gd name="connsiteY3" fmla="*/ 0 h 325829"/>
                <a:gd name="connsiteX4" fmla="*/ 1520896 w 1520895"/>
                <a:gd name="connsiteY4" fmla="*/ 261516 h 325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0895" h="325829">
                  <a:moveTo>
                    <a:pt x="1520896" y="261516"/>
                  </a:moveTo>
                  <a:lnTo>
                    <a:pt x="0" y="325830"/>
                  </a:lnTo>
                  <a:lnTo>
                    <a:pt x="1679" y="43542"/>
                  </a:lnTo>
                  <a:lnTo>
                    <a:pt x="1518937" y="0"/>
                  </a:lnTo>
                  <a:lnTo>
                    <a:pt x="1520896" y="261516"/>
                  </a:lnTo>
                  <a:close/>
                </a:path>
              </a:pathLst>
            </a:custGeom>
            <a:solidFill>
              <a:srgbClr val="650331"/>
            </a:solidFill>
            <a:ln w="3175" cap="flat">
              <a:solidFill>
                <a:srgbClr val="6503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E73188-115B-44E2-BED7-993242C84884}"/>
                </a:ext>
              </a:extLst>
            </p:cNvPr>
            <p:cNvSpPr/>
            <p:nvPr/>
          </p:nvSpPr>
          <p:spPr>
            <a:xfrm>
              <a:off x="748995" y="5475062"/>
              <a:ext cx="1571482" cy="312913"/>
            </a:xfrm>
            <a:custGeom>
              <a:avLst/>
              <a:gdLst>
                <a:gd name="connsiteX0" fmla="*/ 1381157 w 1381157"/>
                <a:gd name="connsiteY0" fmla="*/ 267375 h 312913"/>
                <a:gd name="connsiteX1" fmla="*/ 0 w 1381157"/>
                <a:gd name="connsiteY1" fmla="*/ 312914 h 312913"/>
                <a:gd name="connsiteX2" fmla="*/ 1679 w 1381157"/>
                <a:gd name="connsiteY2" fmla="*/ 30492 h 312913"/>
                <a:gd name="connsiteX3" fmla="*/ 1377520 w 1381157"/>
                <a:gd name="connsiteY3" fmla="*/ 0 h 312913"/>
                <a:gd name="connsiteX4" fmla="*/ 1381157 w 1381157"/>
                <a:gd name="connsiteY4" fmla="*/ 267375 h 31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157" h="312913">
                  <a:moveTo>
                    <a:pt x="1381157" y="267375"/>
                  </a:moveTo>
                  <a:lnTo>
                    <a:pt x="0" y="312914"/>
                  </a:lnTo>
                  <a:lnTo>
                    <a:pt x="1679" y="30492"/>
                  </a:lnTo>
                  <a:lnTo>
                    <a:pt x="1377520" y="0"/>
                  </a:lnTo>
                  <a:lnTo>
                    <a:pt x="1381157" y="267375"/>
                  </a:lnTo>
                  <a:close/>
                </a:path>
              </a:pathLst>
            </a:custGeom>
            <a:solidFill>
              <a:srgbClr val="650331"/>
            </a:solidFill>
            <a:ln w="3175" cap="flat">
              <a:solidFill>
                <a:srgbClr val="6503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108C448-133C-4DEC-A219-ADF7F7E67E5E}"/>
                </a:ext>
              </a:extLst>
            </p:cNvPr>
            <p:cNvSpPr/>
            <p:nvPr/>
          </p:nvSpPr>
          <p:spPr>
            <a:xfrm>
              <a:off x="748995" y="5141509"/>
              <a:ext cx="1430313" cy="293340"/>
            </a:xfrm>
            <a:custGeom>
              <a:avLst/>
              <a:gdLst>
                <a:gd name="connsiteX0" fmla="*/ 1257085 w 1257085"/>
                <a:gd name="connsiteY0" fmla="*/ 265777 h 293340"/>
                <a:gd name="connsiteX1" fmla="*/ 0 w 1257085"/>
                <a:gd name="connsiteY1" fmla="*/ 293340 h 293340"/>
                <a:gd name="connsiteX2" fmla="*/ 1679 w 1257085"/>
                <a:gd name="connsiteY2" fmla="*/ 10919 h 293340"/>
                <a:gd name="connsiteX3" fmla="*/ 1257085 w 1257085"/>
                <a:gd name="connsiteY3" fmla="*/ 0 h 293340"/>
                <a:gd name="connsiteX4" fmla="*/ 1257085 w 1257085"/>
                <a:gd name="connsiteY4" fmla="*/ 265777 h 293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085" h="293340">
                  <a:moveTo>
                    <a:pt x="1257085" y="265777"/>
                  </a:moveTo>
                  <a:lnTo>
                    <a:pt x="0" y="293340"/>
                  </a:lnTo>
                  <a:lnTo>
                    <a:pt x="1679" y="10919"/>
                  </a:lnTo>
                  <a:lnTo>
                    <a:pt x="1257085" y="0"/>
                  </a:lnTo>
                  <a:lnTo>
                    <a:pt x="1257085" y="265777"/>
                  </a:lnTo>
                  <a:close/>
                </a:path>
              </a:pathLst>
            </a:custGeom>
            <a:solidFill>
              <a:srgbClr val="650331"/>
            </a:solidFill>
            <a:ln w="3175" cap="flat">
              <a:solidFill>
                <a:srgbClr val="6503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8C1F43-C689-47C1-A2B3-9F7CA49640DD}"/>
                </a:ext>
              </a:extLst>
            </p:cNvPr>
            <p:cNvSpPr/>
            <p:nvPr/>
          </p:nvSpPr>
          <p:spPr>
            <a:xfrm>
              <a:off x="633768" y="4981723"/>
              <a:ext cx="1545541" cy="170704"/>
            </a:xfrm>
            <a:custGeom>
              <a:avLst/>
              <a:gdLst>
                <a:gd name="connsiteX0" fmla="*/ 1358357 w 1358357"/>
                <a:gd name="connsiteY0" fmla="*/ 159786 h 170704"/>
                <a:gd name="connsiteX1" fmla="*/ 884030 w 1358357"/>
                <a:gd name="connsiteY1" fmla="*/ 0 h 170704"/>
                <a:gd name="connsiteX2" fmla="*/ 0 w 1358357"/>
                <a:gd name="connsiteY2" fmla="*/ 17443 h 170704"/>
                <a:gd name="connsiteX3" fmla="*/ 0 w 1358357"/>
                <a:gd name="connsiteY3" fmla="*/ 98135 h 170704"/>
                <a:gd name="connsiteX4" fmla="*/ 102950 w 1358357"/>
                <a:gd name="connsiteY4" fmla="*/ 170705 h 170704"/>
                <a:gd name="connsiteX5" fmla="*/ 1358357 w 1358357"/>
                <a:gd name="connsiteY5" fmla="*/ 159786 h 17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357" h="170704">
                  <a:moveTo>
                    <a:pt x="1358357" y="159786"/>
                  </a:moveTo>
                  <a:lnTo>
                    <a:pt x="884030" y="0"/>
                  </a:lnTo>
                  <a:lnTo>
                    <a:pt x="0" y="17443"/>
                  </a:lnTo>
                  <a:lnTo>
                    <a:pt x="0" y="98135"/>
                  </a:lnTo>
                  <a:lnTo>
                    <a:pt x="102950" y="170705"/>
                  </a:lnTo>
                  <a:lnTo>
                    <a:pt x="1358357" y="159786"/>
                  </a:lnTo>
                  <a:close/>
                </a:path>
              </a:pathLst>
            </a:custGeom>
            <a:solidFill>
              <a:srgbClr val="C582B5"/>
            </a:solidFill>
            <a:ln w="3175" cap="flat">
              <a:solidFill>
                <a:srgbClr val="C582B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936DD60-F971-4E02-BCCF-66E5AAC7ADB4}"/>
                </a:ext>
              </a:extLst>
            </p:cNvPr>
            <p:cNvSpPr/>
            <p:nvPr/>
          </p:nvSpPr>
          <p:spPr>
            <a:xfrm>
              <a:off x="748995" y="5407286"/>
              <a:ext cx="1567344" cy="98268"/>
            </a:xfrm>
            <a:custGeom>
              <a:avLst/>
              <a:gdLst>
                <a:gd name="connsiteX0" fmla="*/ 0 w 1377520"/>
                <a:gd name="connsiteY0" fmla="*/ 27563 h 98268"/>
                <a:gd name="connsiteX1" fmla="*/ 1679 w 1377520"/>
                <a:gd name="connsiteY1" fmla="*/ 98268 h 98268"/>
                <a:gd name="connsiteX2" fmla="*/ 1377520 w 1377520"/>
                <a:gd name="connsiteY2" fmla="*/ 67776 h 98268"/>
                <a:gd name="connsiteX3" fmla="*/ 1257085 w 1377520"/>
                <a:gd name="connsiteY3" fmla="*/ 0 h 98268"/>
                <a:gd name="connsiteX4" fmla="*/ 0 w 1377520"/>
                <a:gd name="connsiteY4" fmla="*/ 27563 h 9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520" h="98268">
                  <a:moveTo>
                    <a:pt x="0" y="27563"/>
                  </a:moveTo>
                  <a:lnTo>
                    <a:pt x="1679" y="98268"/>
                  </a:lnTo>
                  <a:lnTo>
                    <a:pt x="1377520" y="67776"/>
                  </a:lnTo>
                  <a:lnTo>
                    <a:pt x="1257085" y="0"/>
                  </a:lnTo>
                  <a:lnTo>
                    <a:pt x="0" y="27563"/>
                  </a:lnTo>
                  <a:close/>
                </a:path>
              </a:pathLst>
            </a:custGeom>
            <a:solidFill>
              <a:srgbClr val="C582B5"/>
            </a:solidFill>
            <a:ln w="3175" cap="flat">
              <a:solidFill>
                <a:srgbClr val="C582B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18E0949-F60B-4D7B-9491-F9E10C10954C}"/>
                </a:ext>
              </a:extLst>
            </p:cNvPr>
            <p:cNvSpPr/>
            <p:nvPr/>
          </p:nvSpPr>
          <p:spPr>
            <a:xfrm>
              <a:off x="748995" y="5742437"/>
              <a:ext cx="1728249" cy="129160"/>
            </a:xfrm>
            <a:custGeom>
              <a:avLst/>
              <a:gdLst>
                <a:gd name="connsiteX0" fmla="*/ 0 w 1518937"/>
                <a:gd name="connsiteY0" fmla="*/ 45539 h 129160"/>
                <a:gd name="connsiteX1" fmla="*/ 1679 w 1518937"/>
                <a:gd name="connsiteY1" fmla="*/ 129160 h 129160"/>
                <a:gd name="connsiteX2" fmla="*/ 1518937 w 1518937"/>
                <a:gd name="connsiteY2" fmla="*/ 85619 h 129160"/>
                <a:gd name="connsiteX3" fmla="*/ 1381157 w 1518937"/>
                <a:gd name="connsiteY3" fmla="*/ 0 h 129160"/>
                <a:gd name="connsiteX4" fmla="*/ 0 w 1518937"/>
                <a:gd name="connsiteY4" fmla="*/ 45539 h 12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937" h="129160">
                  <a:moveTo>
                    <a:pt x="0" y="45539"/>
                  </a:moveTo>
                  <a:lnTo>
                    <a:pt x="1679" y="129160"/>
                  </a:lnTo>
                  <a:lnTo>
                    <a:pt x="1518937" y="85619"/>
                  </a:lnTo>
                  <a:lnTo>
                    <a:pt x="1381157" y="0"/>
                  </a:lnTo>
                  <a:lnTo>
                    <a:pt x="0" y="45539"/>
                  </a:lnTo>
                  <a:close/>
                </a:path>
              </a:pathLst>
            </a:custGeom>
            <a:solidFill>
              <a:srgbClr val="C582B5"/>
            </a:solidFill>
            <a:ln w="3175" cap="flat">
              <a:solidFill>
                <a:srgbClr val="C582B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C991487-1594-43F2-964E-91C4E9BF7CC3}"/>
                </a:ext>
              </a:extLst>
            </p:cNvPr>
            <p:cNvSpPr/>
            <p:nvPr/>
          </p:nvSpPr>
          <p:spPr>
            <a:xfrm>
              <a:off x="748995" y="6089572"/>
              <a:ext cx="1904432" cy="156590"/>
            </a:xfrm>
            <a:custGeom>
              <a:avLst/>
              <a:gdLst>
                <a:gd name="connsiteX0" fmla="*/ 0 w 1673782"/>
                <a:gd name="connsiteY0" fmla="*/ 64314 h 156590"/>
                <a:gd name="connsiteX1" fmla="*/ 0 w 1673782"/>
                <a:gd name="connsiteY1" fmla="*/ 156590 h 156590"/>
                <a:gd name="connsiteX2" fmla="*/ 1673782 w 1673782"/>
                <a:gd name="connsiteY2" fmla="*/ 104527 h 156590"/>
                <a:gd name="connsiteX3" fmla="*/ 1520896 w 1673782"/>
                <a:gd name="connsiteY3" fmla="*/ 0 h 156590"/>
                <a:gd name="connsiteX4" fmla="*/ 0 w 1673782"/>
                <a:gd name="connsiteY4" fmla="*/ 64314 h 156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3782" h="156590">
                  <a:moveTo>
                    <a:pt x="0" y="64314"/>
                  </a:moveTo>
                  <a:lnTo>
                    <a:pt x="0" y="156590"/>
                  </a:lnTo>
                  <a:lnTo>
                    <a:pt x="1673782" y="104527"/>
                  </a:lnTo>
                  <a:lnTo>
                    <a:pt x="1520896" y="0"/>
                  </a:lnTo>
                  <a:lnTo>
                    <a:pt x="0" y="64314"/>
                  </a:lnTo>
                  <a:close/>
                </a:path>
              </a:pathLst>
            </a:custGeom>
            <a:solidFill>
              <a:srgbClr val="C582B5"/>
            </a:solidFill>
            <a:ln w="3175" cap="flat">
              <a:solidFill>
                <a:srgbClr val="C582B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3EA4792-7C16-4E58-8A9D-584E94493782}"/>
                </a:ext>
              </a:extLst>
            </p:cNvPr>
            <p:cNvSpPr/>
            <p:nvPr/>
          </p:nvSpPr>
          <p:spPr>
            <a:xfrm>
              <a:off x="748995" y="6481713"/>
              <a:ext cx="2054354" cy="177229"/>
            </a:xfrm>
            <a:custGeom>
              <a:avLst/>
              <a:gdLst>
                <a:gd name="connsiteX0" fmla="*/ 0 w 1805547"/>
                <a:gd name="connsiteY0" fmla="*/ 70173 h 177229"/>
                <a:gd name="connsiteX1" fmla="*/ 0 w 1805547"/>
                <a:gd name="connsiteY1" fmla="*/ 177229 h 177229"/>
                <a:gd name="connsiteX2" fmla="*/ 1805548 w 1805547"/>
                <a:gd name="connsiteY2" fmla="*/ 96138 h 177229"/>
                <a:gd name="connsiteX3" fmla="*/ 1673782 w 1805547"/>
                <a:gd name="connsiteY3" fmla="*/ 0 h 177229"/>
                <a:gd name="connsiteX4" fmla="*/ 0 w 1805547"/>
                <a:gd name="connsiteY4" fmla="*/ 70173 h 17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5547" h="177229">
                  <a:moveTo>
                    <a:pt x="0" y="70173"/>
                  </a:moveTo>
                  <a:lnTo>
                    <a:pt x="0" y="177229"/>
                  </a:lnTo>
                  <a:lnTo>
                    <a:pt x="1805548" y="96138"/>
                  </a:lnTo>
                  <a:lnTo>
                    <a:pt x="1673782" y="0"/>
                  </a:lnTo>
                  <a:lnTo>
                    <a:pt x="0" y="70173"/>
                  </a:lnTo>
                  <a:close/>
                </a:path>
              </a:pathLst>
            </a:custGeom>
            <a:solidFill>
              <a:srgbClr val="C582B5"/>
            </a:solidFill>
            <a:ln w="3175" cap="flat">
              <a:solidFill>
                <a:srgbClr val="C582B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Rubik" panose="00000500000000000000" pitchFamily="2" charset="-79"/>
              </a:endParaRPr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5A027917-7784-42DF-B657-111C0D612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097610" y="1224788"/>
              <a:ext cx="2295957" cy="698500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4E38520-1092-4B7B-B835-C20476F9AC9F}"/>
                </a:ext>
              </a:extLst>
            </p:cNvPr>
            <p:cNvGrpSpPr/>
            <p:nvPr/>
          </p:nvGrpSpPr>
          <p:grpSpPr>
            <a:xfrm>
              <a:off x="-51672" y="3860456"/>
              <a:ext cx="799468" cy="3181335"/>
              <a:chOff x="-51672" y="3860456"/>
              <a:chExt cx="799468" cy="3181335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D116BC4-1792-42CB-8856-1F1FBD94D792}"/>
                  </a:ext>
                </a:extLst>
              </p:cNvPr>
              <p:cNvSpPr/>
              <p:nvPr/>
            </p:nvSpPr>
            <p:spPr>
              <a:xfrm>
                <a:off x="-51672" y="6318339"/>
                <a:ext cx="447952" cy="698500"/>
              </a:xfrm>
              <a:prstGeom prst="rect">
                <a:avLst/>
              </a:prstGeom>
              <a:solidFill>
                <a:srgbClr val="8854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atin typeface="Rubik" panose="00000500000000000000" pitchFamily="2" charset="-79"/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9DC961B-FCE7-4932-8596-9016F461E00E}"/>
                  </a:ext>
                </a:extLst>
              </p:cNvPr>
              <p:cNvSpPr/>
              <p:nvPr/>
            </p:nvSpPr>
            <p:spPr>
              <a:xfrm>
                <a:off x="403474" y="5151547"/>
                <a:ext cx="344321" cy="1865292"/>
              </a:xfrm>
              <a:custGeom>
                <a:avLst/>
                <a:gdLst>
                  <a:gd name="connsiteX0" fmla="*/ 0 w 302620"/>
                  <a:gd name="connsiteY0" fmla="*/ 0 h 1865292"/>
                  <a:gd name="connsiteX1" fmla="*/ 302620 w 302620"/>
                  <a:gd name="connsiteY1" fmla="*/ 0 h 1865292"/>
                  <a:gd name="connsiteX2" fmla="*/ 302620 w 302620"/>
                  <a:gd name="connsiteY2" fmla="*/ 1865293 h 1865292"/>
                  <a:gd name="connsiteX3" fmla="*/ 0 w 302620"/>
                  <a:gd name="connsiteY3" fmla="*/ 1865293 h 186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620" h="1865292">
                    <a:moveTo>
                      <a:pt x="0" y="0"/>
                    </a:moveTo>
                    <a:lnTo>
                      <a:pt x="302620" y="0"/>
                    </a:lnTo>
                    <a:lnTo>
                      <a:pt x="302620" y="1865293"/>
                    </a:lnTo>
                    <a:lnTo>
                      <a:pt x="0" y="1865293"/>
                    </a:lnTo>
                    <a:close/>
                  </a:path>
                </a:pathLst>
              </a:custGeom>
              <a:solidFill>
                <a:srgbClr val="C582B5"/>
              </a:solidFill>
              <a:ln w="3175" cap="flat">
                <a:solidFill>
                  <a:srgbClr val="C582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latin typeface="Rubik" panose="00000500000000000000" pitchFamily="2" charset="-79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54E183E-C4B1-41FD-89B5-80D4ECEC2FD5}"/>
                  </a:ext>
                </a:extLst>
              </p:cNvPr>
              <p:cNvSpPr/>
              <p:nvPr/>
            </p:nvSpPr>
            <p:spPr>
              <a:xfrm>
                <a:off x="299039" y="4799357"/>
                <a:ext cx="344321" cy="285251"/>
              </a:xfrm>
              <a:custGeom>
                <a:avLst/>
                <a:gdLst>
                  <a:gd name="connsiteX0" fmla="*/ 0 w 302620"/>
                  <a:gd name="connsiteY0" fmla="*/ 0 h 285251"/>
                  <a:gd name="connsiteX1" fmla="*/ 302620 w 302620"/>
                  <a:gd name="connsiteY1" fmla="*/ 0 h 285251"/>
                  <a:gd name="connsiteX2" fmla="*/ 302620 w 302620"/>
                  <a:gd name="connsiteY2" fmla="*/ 285251 h 285251"/>
                  <a:gd name="connsiteX3" fmla="*/ 0 w 302620"/>
                  <a:gd name="connsiteY3" fmla="*/ 285251 h 28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620" h="285251">
                    <a:moveTo>
                      <a:pt x="0" y="0"/>
                    </a:moveTo>
                    <a:lnTo>
                      <a:pt x="302620" y="0"/>
                    </a:lnTo>
                    <a:lnTo>
                      <a:pt x="302620" y="285251"/>
                    </a:lnTo>
                    <a:lnTo>
                      <a:pt x="0" y="285251"/>
                    </a:lnTo>
                    <a:close/>
                  </a:path>
                </a:pathLst>
              </a:custGeom>
              <a:solidFill>
                <a:srgbClr val="C582B5"/>
              </a:solidFill>
              <a:ln w="3175" cap="flat">
                <a:solidFill>
                  <a:srgbClr val="C582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latin typeface="Rubik" panose="00000500000000000000" pitchFamily="2" charset="-79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7F647DF-53BA-432C-8A90-C32EC8316B16}"/>
                  </a:ext>
                </a:extLst>
              </p:cNvPr>
              <p:cNvSpPr/>
              <p:nvPr/>
            </p:nvSpPr>
            <p:spPr>
              <a:xfrm>
                <a:off x="299039" y="5084608"/>
                <a:ext cx="448757" cy="66939"/>
              </a:xfrm>
              <a:custGeom>
                <a:avLst/>
                <a:gdLst>
                  <a:gd name="connsiteX0" fmla="*/ 394408 w 394407"/>
                  <a:gd name="connsiteY0" fmla="*/ 66939 h 66939"/>
                  <a:gd name="connsiteX1" fmla="*/ 91788 w 394407"/>
                  <a:gd name="connsiteY1" fmla="*/ 66939 h 66939"/>
                  <a:gd name="connsiteX2" fmla="*/ 0 w 394407"/>
                  <a:gd name="connsiteY2" fmla="*/ 0 h 66939"/>
                  <a:gd name="connsiteX3" fmla="*/ 302620 w 394407"/>
                  <a:gd name="connsiteY3" fmla="*/ 0 h 66939"/>
                  <a:gd name="connsiteX4" fmla="*/ 394408 w 394407"/>
                  <a:gd name="connsiteY4" fmla="*/ 66939 h 66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4407" h="66939">
                    <a:moveTo>
                      <a:pt x="394408" y="66939"/>
                    </a:moveTo>
                    <a:lnTo>
                      <a:pt x="91788" y="66939"/>
                    </a:lnTo>
                    <a:lnTo>
                      <a:pt x="0" y="0"/>
                    </a:lnTo>
                    <a:lnTo>
                      <a:pt x="302620" y="0"/>
                    </a:lnTo>
                    <a:lnTo>
                      <a:pt x="394408" y="66939"/>
                    </a:lnTo>
                    <a:close/>
                  </a:path>
                </a:pathLst>
              </a:custGeom>
              <a:solidFill>
                <a:srgbClr val="88547B"/>
              </a:solidFill>
              <a:ln w="3175" cap="flat">
                <a:solidFill>
                  <a:srgbClr val="88547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latin typeface="Rubik" panose="00000500000000000000" pitchFamily="2" charset="-79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A252C52-92F5-4655-91FC-A84191CDE148}"/>
                  </a:ext>
                </a:extLst>
              </p:cNvPr>
              <p:cNvSpPr/>
              <p:nvPr/>
            </p:nvSpPr>
            <p:spPr>
              <a:xfrm>
                <a:off x="202247" y="4757139"/>
                <a:ext cx="441112" cy="42217"/>
              </a:xfrm>
              <a:custGeom>
                <a:avLst/>
                <a:gdLst>
                  <a:gd name="connsiteX0" fmla="*/ 387689 w 387688"/>
                  <a:gd name="connsiteY0" fmla="*/ 42217 h 42217"/>
                  <a:gd name="connsiteX1" fmla="*/ 85068 w 387688"/>
                  <a:gd name="connsiteY1" fmla="*/ 42217 h 42217"/>
                  <a:gd name="connsiteX2" fmla="*/ 0 w 387688"/>
                  <a:gd name="connsiteY2" fmla="*/ 0 h 42217"/>
                  <a:gd name="connsiteX3" fmla="*/ 302620 w 387688"/>
                  <a:gd name="connsiteY3" fmla="*/ 0 h 42217"/>
                  <a:gd name="connsiteX4" fmla="*/ 387689 w 387688"/>
                  <a:gd name="connsiteY4" fmla="*/ 42217 h 42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688" h="42217">
                    <a:moveTo>
                      <a:pt x="387689" y="42217"/>
                    </a:moveTo>
                    <a:lnTo>
                      <a:pt x="85068" y="42217"/>
                    </a:lnTo>
                    <a:lnTo>
                      <a:pt x="0" y="0"/>
                    </a:lnTo>
                    <a:lnTo>
                      <a:pt x="302620" y="0"/>
                    </a:lnTo>
                    <a:lnTo>
                      <a:pt x="387689" y="42217"/>
                    </a:lnTo>
                    <a:close/>
                  </a:path>
                </a:pathLst>
              </a:custGeom>
              <a:solidFill>
                <a:srgbClr val="88547B"/>
              </a:solidFill>
              <a:ln w="3175" cap="flat">
                <a:solidFill>
                  <a:srgbClr val="88547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latin typeface="Rubik" panose="00000500000000000000" pitchFamily="2" charset="-79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31F0798-8CCF-40FE-A796-AE7D00CF9387}"/>
                  </a:ext>
                </a:extLst>
              </p:cNvPr>
              <p:cNvSpPr/>
              <p:nvPr/>
            </p:nvSpPr>
            <p:spPr>
              <a:xfrm>
                <a:off x="126950" y="4440954"/>
                <a:ext cx="419619" cy="30933"/>
              </a:xfrm>
              <a:custGeom>
                <a:avLst/>
                <a:gdLst>
                  <a:gd name="connsiteX0" fmla="*/ 368799 w 368798"/>
                  <a:gd name="connsiteY0" fmla="*/ 30934 h 30933"/>
                  <a:gd name="connsiteX1" fmla="*/ 66178 w 368798"/>
                  <a:gd name="connsiteY1" fmla="*/ 30934 h 30933"/>
                  <a:gd name="connsiteX2" fmla="*/ 0 w 368798"/>
                  <a:gd name="connsiteY2" fmla="*/ 0 h 30933"/>
                  <a:gd name="connsiteX3" fmla="*/ 283984 w 368798"/>
                  <a:gd name="connsiteY3" fmla="*/ 0 h 30933"/>
                  <a:gd name="connsiteX4" fmla="*/ 368799 w 368798"/>
                  <a:gd name="connsiteY4" fmla="*/ 30934 h 30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798" h="30933">
                    <a:moveTo>
                      <a:pt x="368799" y="30934"/>
                    </a:moveTo>
                    <a:lnTo>
                      <a:pt x="66178" y="30934"/>
                    </a:lnTo>
                    <a:lnTo>
                      <a:pt x="0" y="0"/>
                    </a:lnTo>
                    <a:lnTo>
                      <a:pt x="283984" y="0"/>
                    </a:lnTo>
                    <a:lnTo>
                      <a:pt x="368799" y="30934"/>
                    </a:lnTo>
                    <a:close/>
                  </a:path>
                </a:pathLst>
              </a:custGeom>
              <a:solidFill>
                <a:srgbClr val="88547B"/>
              </a:solidFill>
              <a:ln w="3175" cap="flat">
                <a:solidFill>
                  <a:srgbClr val="88547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latin typeface="Rubik" panose="00000500000000000000" pitchFamily="2" charset="-79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0E39AC8-276E-47ED-BC77-D2BD2D6C6F29}"/>
                  </a:ext>
                </a:extLst>
              </p:cNvPr>
              <p:cNvSpPr/>
              <p:nvPr/>
            </p:nvSpPr>
            <p:spPr>
              <a:xfrm>
                <a:off x="51219" y="4143531"/>
                <a:ext cx="398847" cy="23327"/>
              </a:xfrm>
              <a:custGeom>
                <a:avLst/>
                <a:gdLst>
                  <a:gd name="connsiteX0" fmla="*/ 350543 w 350542"/>
                  <a:gd name="connsiteY0" fmla="*/ 23327 h 23327"/>
                  <a:gd name="connsiteX1" fmla="*/ 66559 w 350542"/>
                  <a:gd name="connsiteY1" fmla="*/ 23327 h 23327"/>
                  <a:gd name="connsiteX2" fmla="*/ 0 w 350542"/>
                  <a:gd name="connsiteY2" fmla="*/ 0 h 23327"/>
                  <a:gd name="connsiteX3" fmla="*/ 274856 w 350542"/>
                  <a:gd name="connsiteY3" fmla="*/ 0 h 23327"/>
                  <a:gd name="connsiteX4" fmla="*/ 350543 w 350542"/>
                  <a:gd name="connsiteY4" fmla="*/ 23327 h 2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542" h="23327">
                    <a:moveTo>
                      <a:pt x="350543" y="23327"/>
                    </a:moveTo>
                    <a:lnTo>
                      <a:pt x="66559" y="23327"/>
                    </a:lnTo>
                    <a:lnTo>
                      <a:pt x="0" y="0"/>
                    </a:lnTo>
                    <a:lnTo>
                      <a:pt x="274856" y="0"/>
                    </a:lnTo>
                    <a:lnTo>
                      <a:pt x="350543" y="23327"/>
                    </a:lnTo>
                    <a:close/>
                  </a:path>
                </a:pathLst>
              </a:custGeom>
              <a:solidFill>
                <a:srgbClr val="88547B"/>
              </a:solidFill>
              <a:ln w="3175" cap="flat">
                <a:solidFill>
                  <a:srgbClr val="88547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latin typeface="Rubik" panose="00000500000000000000" pitchFamily="2" charset="-79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4FA887D-8349-4DB4-8DC2-CC8D4AA8A7F9}"/>
                  </a:ext>
                </a:extLst>
              </p:cNvPr>
              <p:cNvSpPr/>
              <p:nvPr/>
            </p:nvSpPr>
            <p:spPr>
              <a:xfrm>
                <a:off x="202247" y="4471888"/>
                <a:ext cx="344321" cy="285251"/>
              </a:xfrm>
              <a:custGeom>
                <a:avLst/>
                <a:gdLst>
                  <a:gd name="connsiteX0" fmla="*/ 0 w 302620"/>
                  <a:gd name="connsiteY0" fmla="*/ 0 h 285251"/>
                  <a:gd name="connsiteX1" fmla="*/ 302620 w 302620"/>
                  <a:gd name="connsiteY1" fmla="*/ 0 h 285251"/>
                  <a:gd name="connsiteX2" fmla="*/ 302620 w 302620"/>
                  <a:gd name="connsiteY2" fmla="*/ 285252 h 285251"/>
                  <a:gd name="connsiteX3" fmla="*/ 0 w 302620"/>
                  <a:gd name="connsiteY3" fmla="*/ 285252 h 28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620" h="285251">
                    <a:moveTo>
                      <a:pt x="0" y="0"/>
                    </a:moveTo>
                    <a:lnTo>
                      <a:pt x="302620" y="0"/>
                    </a:lnTo>
                    <a:lnTo>
                      <a:pt x="302620" y="285252"/>
                    </a:lnTo>
                    <a:lnTo>
                      <a:pt x="0" y="285252"/>
                    </a:lnTo>
                    <a:close/>
                  </a:path>
                </a:pathLst>
              </a:custGeom>
              <a:solidFill>
                <a:srgbClr val="C582B5"/>
              </a:solidFill>
              <a:ln w="3175" cap="flat">
                <a:solidFill>
                  <a:srgbClr val="C582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latin typeface="Rubik" panose="00000500000000000000" pitchFamily="2" charset="-79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78D5E28-97B3-4DC4-8FB8-8FCD49014450}"/>
                  </a:ext>
                </a:extLst>
              </p:cNvPr>
              <p:cNvSpPr/>
              <p:nvPr/>
            </p:nvSpPr>
            <p:spPr>
              <a:xfrm>
                <a:off x="126950" y="4166859"/>
                <a:ext cx="323116" cy="274095"/>
              </a:xfrm>
              <a:custGeom>
                <a:avLst/>
                <a:gdLst>
                  <a:gd name="connsiteX0" fmla="*/ 0 w 283983"/>
                  <a:gd name="connsiteY0" fmla="*/ 0 h 274095"/>
                  <a:gd name="connsiteX1" fmla="*/ 283984 w 283983"/>
                  <a:gd name="connsiteY1" fmla="*/ 0 h 274095"/>
                  <a:gd name="connsiteX2" fmla="*/ 283984 w 283983"/>
                  <a:gd name="connsiteY2" fmla="*/ 274095 h 274095"/>
                  <a:gd name="connsiteX3" fmla="*/ 0 w 283983"/>
                  <a:gd name="connsiteY3" fmla="*/ 274095 h 27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983" h="274095">
                    <a:moveTo>
                      <a:pt x="0" y="0"/>
                    </a:moveTo>
                    <a:lnTo>
                      <a:pt x="283984" y="0"/>
                    </a:lnTo>
                    <a:lnTo>
                      <a:pt x="283984" y="274095"/>
                    </a:lnTo>
                    <a:lnTo>
                      <a:pt x="0" y="274095"/>
                    </a:lnTo>
                    <a:close/>
                  </a:path>
                </a:pathLst>
              </a:custGeom>
              <a:solidFill>
                <a:srgbClr val="C582B5"/>
              </a:solidFill>
              <a:ln w="3175" cap="flat">
                <a:solidFill>
                  <a:srgbClr val="C582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latin typeface="Rubik" panose="00000500000000000000" pitchFamily="2" charset="-79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7765691-06B8-4307-8A33-713E24156B75}"/>
                  </a:ext>
                </a:extLst>
              </p:cNvPr>
              <p:cNvSpPr/>
              <p:nvPr/>
            </p:nvSpPr>
            <p:spPr>
              <a:xfrm>
                <a:off x="51219" y="3880339"/>
                <a:ext cx="312730" cy="263192"/>
              </a:xfrm>
              <a:custGeom>
                <a:avLst/>
                <a:gdLst>
                  <a:gd name="connsiteX0" fmla="*/ 0 w 274855"/>
                  <a:gd name="connsiteY0" fmla="*/ 0 h 263192"/>
                  <a:gd name="connsiteX1" fmla="*/ 274856 w 274855"/>
                  <a:gd name="connsiteY1" fmla="*/ 0 h 263192"/>
                  <a:gd name="connsiteX2" fmla="*/ 274856 w 274855"/>
                  <a:gd name="connsiteY2" fmla="*/ 263192 h 263192"/>
                  <a:gd name="connsiteX3" fmla="*/ 0 w 274855"/>
                  <a:gd name="connsiteY3" fmla="*/ 263192 h 26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855" h="263192">
                    <a:moveTo>
                      <a:pt x="0" y="0"/>
                    </a:moveTo>
                    <a:lnTo>
                      <a:pt x="274856" y="0"/>
                    </a:lnTo>
                    <a:lnTo>
                      <a:pt x="274856" y="263192"/>
                    </a:lnTo>
                    <a:lnTo>
                      <a:pt x="0" y="263192"/>
                    </a:lnTo>
                    <a:close/>
                  </a:path>
                </a:pathLst>
              </a:custGeom>
              <a:solidFill>
                <a:srgbClr val="C582B5"/>
              </a:solidFill>
              <a:ln w="3175" cap="flat">
                <a:solidFill>
                  <a:srgbClr val="C582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latin typeface="Rubik" panose="00000500000000000000" pitchFamily="2" charset="-79"/>
                </a:endParaRPr>
              </a:p>
            </p:txBody>
          </p:sp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FCB0032F-A2A6-40BD-9225-D38695635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7699" y="3860456"/>
                <a:ext cx="419889" cy="3181335"/>
              </a:xfrm>
              <a:prstGeom prst="rect">
                <a:avLst/>
              </a:prstGeom>
            </p:spPr>
          </p:pic>
        </p:grpSp>
      </p:grpSp>
      <p:grpSp>
        <p:nvGrpSpPr>
          <p:cNvPr id="33" name="monitor">
            <a:extLst>
              <a:ext uri="{FF2B5EF4-FFF2-40B4-BE49-F238E27FC236}">
                <a16:creationId xmlns:a16="http://schemas.microsoft.com/office/drawing/2014/main" id="{55A54169-A532-52C8-2095-FA6644FF251B}"/>
              </a:ext>
            </a:extLst>
          </p:cNvPr>
          <p:cNvGrpSpPr/>
          <p:nvPr/>
        </p:nvGrpSpPr>
        <p:grpSpPr>
          <a:xfrm>
            <a:off x="6170644" y="1568692"/>
            <a:ext cx="5617008" cy="4365983"/>
            <a:chOff x="6526092" y="1801117"/>
            <a:chExt cx="5186916" cy="4031682"/>
          </a:xfrm>
        </p:grpSpPr>
        <p:pic>
          <p:nvPicPr>
            <p:cNvPr id="32" name="Kép 31">
              <a:extLst>
                <a:ext uri="{FF2B5EF4-FFF2-40B4-BE49-F238E27FC236}">
                  <a16:creationId xmlns:a16="http://schemas.microsoft.com/office/drawing/2014/main" id="{7ED6172E-8BF2-0841-B01C-4B1FF574F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26092" y="1801117"/>
              <a:ext cx="5186916" cy="3018011"/>
            </a:xfrm>
            <a:prstGeom prst="roundRect">
              <a:avLst>
                <a:gd name="adj" fmla="val 2037"/>
              </a:avLst>
            </a:prstGeom>
          </p:spPr>
        </p:pic>
        <p:grpSp>
          <p:nvGrpSpPr>
            <p:cNvPr id="4" name="Google Shape;907;p37">
              <a:extLst>
                <a:ext uri="{FF2B5EF4-FFF2-40B4-BE49-F238E27FC236}">
                  <a16:creationId xmlns:a16="http://schemas.microsoft.com/office/drawing/2014/main" id="{A5385B55-1E63-A9A8-817D-B51A1D1016E0}"/>
                </a:ext>
              </a:extLst>
            </p:cNvPr>
            <p:cNvGrpSpPr/>
            <p:nvPr/>
          </p:nvGrpSpPr>
          <p:grpSpPr>
            <a:xfrm>
              <a:off x="6530498" y="1801225"/>
              <a:ext cx="5172723" cy="4031574"/>
              <a:chOff x="2776099" y="-1223883"/>
              <a:chExt cx="7171389" cy="5943930"/>
            </a:xfrm>
          </p:grpSpPr>
          <p:sp>
            <p:nvSpPr>
              <p:cNvPr id="5" name="Google Shape;908;p37">
                <a:extLst>
                  <a:ext uri="{FF2B5EF4-FFF2-40B4-BE49-F238E27FC236}">
                    <a16:creationId xmlns:a16="http://schemas.microsoft.com/office/drawing/2014/main" id="{BF4B222E-034A-A032-8CB7-E4C6AFA168B6}"/>
                  </a:ext>
                </a:extLst>
              </p:cNvPr>
              <p:cNvSpPr/>
              <p:nvPr/>
            </p:nvSpPr>
            <p:spPr>
              <a:xfrm>
                <a:off x="5388564" y="3781390"/>
                <a:ext cx="1934225" cy="771934"/>
              </a:xfrm>
              <a:prstGeom prst="trapezoid">
                <a:avLst>
                  <a:gd name="adj" fmla="val 15083"/>
                </a:avLst>
              </a:prstGeom>
              <a:noFill/>
              <a:ln w="381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642938" dist="190500" algn="ctr" rotWithShape="0">
                  <a:schemeClr val="accent2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909;p37">
                <a:extLst>
                  <a:ext uri="{FF2B5EF4-FFF2-40B4-BE49-F238E27FC236}">
                    <a16:creationId xmlns:a16="http://schemas.microsoft.com/office/drawing/2014/main" id="{22054CA6-DC29-832D-56AC-DE693266319D}"/>
                  </a:ext>
                </a:extLst>
              </p:cNvPr>
              <p:cNvSpPr/>
              <p:nvPr/>
            </p:nvSpPr>
            <p:spPr>
              <a:xfrm>
                <a:off x="5169755" y="4551388"/>
                <a:ext cx="2396438" cy="168658"/>
              </a:xfrm>
              <a:prstGeom prst="trapezoid">
                <a:avLst>
                  <a:gd name="adj" fmla="val 142327"/>
                </a:avLst>
              </a:prstGeom>
              <a:noFill/>
              <a:ln w="381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642938" dist="190500" algn="ctr" rotWithShape="0">
                  <a:schemeClr val="accent2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" name="Google Shape;910;p37">
                <a:extLst>
                  <a:ext uri="{FF2B5EF4-FFF2-40B4-BE49-F238E27FC236}">
                    <a16:creationId xmlns:a16="http://schemas.microsoft.com/office/drawing/2014/main" id="{6B279F8B-EBA1-CEC0-7CE9-9521FCD66F50}"/>
                  </a:ext>
                </a:extLst>
              </p:cNvPr>
              <p:cNvGrpSpPr/>
              <p:nvPr/>
            </p:nvGrpSpPr>
            <p:grpSpPr>
              <a:xfrm>
                <a:off x="2776099" y="-1223883"/>
                <a:ext cx="7171389" cy="5005294"/>
                <a:chOff x="5742750" y="2283128"/>
                <a:chExt cx="3956410" cy="2777787"/>
              </a:xfrm>
            </p:grpSpPr>
            <p:sp>
              <p:nvSpPr>
                <p:cNvPr id="29" name="Google Shape;911;p37">
                  <a:extLst>
                    <a:ext uri="{FF2B5EF4-FFF2-40B4-BE49-F238E27FC236}">
                      <a16:creationId xmlns:a16="http://schemas.microsoft.com/office/drawing/2014/main" id="{5B5E1F85-03B5-6F79-6A50-AD7930733EAE}"/>
                    </a:ext>
                  </a:extLst>
                </p:cNvPr>
                <p:cNvSpPr/>
                <p:nvPr/>
              </p:nvSpPr>
              <p:spPr>
                <a:xfrm>
                  <a:off x="5742760" y="2283128"/>
                  <a:ext cx="3956400" cy="2777700"/>
                </a:xfrm>
                <a:prstGeom prst="roundRect">
                  <a:avLst>
                    <a:gd name="adj" fmla="val 3377"/>
                  </a:avLst>
                </a:prstGeom>
                <a:noFill/>
                <a:ln w="38100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642938" dist="190500" algn="ctr" rotWithShape="0">
                    <a:schemeClr val="accent2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912;p37">
                  <a:extLst>
                    <a:ext uri="{FF2B5EF4-FFF2-40B4-BE49-F238E27FC236}">
                      <a16:creationId xmlns:a16="http://schemas.microsoft.com/office/drawing/2014/main" id="{BCB451AE-1C81-2E0E-D1DE-20BA55C25F46}"/>
                    </a:ext>
                  </a:extLst>
                </p:cNvPr>
                <p:cNvSpPr/>
                <p:nvPr/>
              </p:nvSpPr>
              <p:spPr>
                <a:xfrm rot="10800000">
                  <a:off x="5742750" y="4752515"/>
                  <a:ext cx="3956400" cy="308400"/>
                </a:xfrm>
                <a:prstGeom prst="round2SameRect">
                  <a:avLst>
                    <a:gd name="adj1" fmla="val 19571"/>
                    <a:gd name="adj2" fmla="val 0"/>
                  </a:avLst>
                </a:prstGeom>
                <a:noFill/>
                <a:ln w="38100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642938" dist="190500" algn="ctr" rotWithShape="0">
                    <a:schemeClr val="accent2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86" name="Szövegdoboz 85">
            <a:extLst>
              <a:ext uri="{FF2B5EF4-FFF2-40B4-BE49-F238E27FC236}">
                <a16:creationId xmlns:a16="http://schemas.microsoft.com/office/drawing/2014/main" id="{C4A522E8-47BB-8775-3192-96928421E979}"/>
              </a:ext>
            </a:extLst>
          </p:cNvPr>
          <p:cNvSpPr txBox="1"/>
          <p:nvPr/>
        </p:nvSpPr>
        <p:spPr>
          <a:xfrm>
            <a:off x="598305" y="1800861"/>
            <a:ext cx="34771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>
                <a:solidFill>
                  <a:schemeClr val="bg1"/>
                </a:solidFill>
                <a:latin typeface="Montserrat Medium" panose="00000600000000000000" pitchFamily="2" charset="-18"/>
              </a:rPr>
              <a:t>Miből épül fel:</a:t>
            </a:r>
          </a:p>
          <a:p>
            <a:r>
              <a:rPr lang="hu-HU" sz="3000" dirty="0">
                <a:solidFill>
                  <a:schemeClr val="bg1"/>
                </a:solidFill>
                <a:latin typeface="Montserrat Medium" panose="00000600000000000000" pitchFamily="2" charset="-18"/>
              </a:rPr>
              <a:t>	-háttér</a:t>
            </a:r>
          </a:p>
          <a:p>
            <a:r>
              <a:rPr lang="hu-HU" sz="3000" dirty="0">
                <a:solidFill>
                  <a:schemeClr val="bg1"/>
                </a:solidFill>
                <a:latin typeface="Montserrat Medium" panose="00000600000000000000" pitchFamily="2" charset="-18"/>
              </a:rPr>
              <a:t>	-csempék</a:t>
            </a:r>
          </a:p>
          <a:p>
            <a:r>
              <a:rPr lang="hu-HU" sz="3000" dirty="0">
                <a:solidFill>
                  <a:schemeClr val="bg1"/>
                </a:solidFill>
                <a:latin typeface="Montserrat Medium" panose="00000600000000000000" pitchFamily="2" charset="-18"/>
              </a:rPr>
              <a:t>	-élet csík</a:t>
            </a:r>
          </a:p>
          <a:p>
            <a:r>
              <a:rPr lang="hu-HU" sz="3000" dirty="0">
                <a:solidFill>
                  <a:schemeClr val="bg1"/>
                </a:solidFill>
                <a:latin typeface="Montserrat Medium" panose="00000600000000000000" pitchFamily="2" charset="-18"/>
              </a:rPr>
              <a:t>	-platformok</a:t>
            </a:r>
          </a:p>
          <a:p>
            <a:r>
              <a:rPr lang="hu-HU" sz="3000" dirty="0">
                <a:solidFill>
                  <a:schemeClr val="bg1"/>
                </a:solidFill>
                <a:latin typeface="Montserrat Medium" panose="00000600000000000000" pitchFamily="2" charset="-18"/>
              </a:rPr>
              <a:t>	-karakterek</a:t>
            </a:r>
          </a:p>
        </p:txBody>
      </p:sp>
      <p:grpSp>
        <p:nvGrpSpPr>
          <p:cNvPr id="85" name="Csoportba foglalás 84">
            <a:extLst>
              <a:ext uri="{FF2B5EF4-FFF2-40B4-BE49-F238E27FC236}">
                <a16:creationId xmlns:a16="http://schemas.microsoft.com/office/drawing/2014/main" id="{A09C2CA6-4507-216F-52C1-21BDE0E45B3D}"/>
              </a:ext>
            </a:extLst>
          </p:cNvPr>
          <p:cNvGrpSpPr/>
          <p:nvPr/>
        </p:nvGrpSpPr>
        <p:grpSpPr>
          <a:xfrm>
            <a:off x="0" y="12651"/>
            <a:ext cx="12182447" cy="6835824"/>
            <a:chOff x="0" y="12651"/>
            <a:chExt cx="12182447" cy="6835824"/>
          </a:xfrm>
        </p:grpSpPr>
        <p:pic>
          <p:nvPicPr>
            <p:cNvPr id="35" name="Kép 34">
              <a:extLst>
                <a:ext uri="{FF2B5EF4-FFF2-40B4-BE49-F238E27FC236}">
                  <a16:creationId xmlns:a16="http://schemas.microsoft.com/office/drawing/2014/main" id="{119CF04D-2AD5-578A-8BB3-259CD3DB9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2651"/>
              <a:ext cx="12174649" cy="6754168"/>
            </a:xfrm>
            <a:prstGeom prst="rect">
              <a:avLst/>
            </a:prstGeom>
          </p:spPr>
        </p:pic>
        <p:cxnSp>
          <p:nvCxnSpPr>
            <p:cNvPr id="37" name="Egyenes összekötő 36">
              <a:extLst>
                <a:ext uri="{FF2B5EF4-FFF2-40B4-BE49-F238E27FC236}">
                  <a16:creationId xmlns:a16="http://schemas.microsoft.com/office/drawing/2014/main" id="{29C0FBED-5180-1899-7DCD-C58EF73245C3}"/>
                </a:ext>
              </a:extLst>
            </p:cNvPr>
            <p:cNvCxnSpPr>
              <a:cxnSpLocks/>
            </p:cNvCxnSpPr>
            <p:nvPr/>
          </p:nvCxnSpPr>
          <p:spPr>
            <a:xfrm>
              <a:off x="3714750" y="828986"/>
              <a:ext cx="1973597" cy="1028389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zövegdoboz 38">
              <a:extLst>
                <a:ext uri="{FF2B5EF4-FFF2-40B4-BE49-F238E27FC236}">
                  <a16:creationId xmlns:a16="http://schemas.microsoft.com/office/drawing/2014/main" id="{EB547487-C734-A410-D4E0-B9FAC0E7DEE6}"/>
                </a:ext>
              </a:extLst>
            </p:cNvPr>
            <p:cNvSpPr txBox="1"/>
            <p:nvPr/>
          </p:nvSpPr>
          <p:spPr>
            <a:xfrm>
              <a:off x="5703172" y="1695348"/>
              <a:ext cx="190820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000" b="1" dirty="0">
                  <a:solidFill>
                    <a:srgbClr val="ED7D31"/>
                  </a:solidFill>
                  <a:latin typeface="Montserrat Medium" panose="00000600000000000000" pitchFamily="2" charset="-18"/>
                </a:rPr>
                <a:t>Élet</a:t>
              </a:r>
            </a:p>
          </p:txBody>
        </p:sp>
        <p:cxnSp>
          <p:nvCxnSpPr>
            <p:cNvPr id="42" name="Egyenes összekötő 41">
              <a:extLst>
                <a:ext uri="{FF2B5EF4-FFF2-40B4-BE49-F238E27FC236}">
                  <a16:creationId xmlns:a16="http://schemas.microsoft.com/office/drawing/2014/main" id="{C8A0CECF-B27E-3E7D-C16A-42E1F77E70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1059" y="859968"/>
              <a:ext cx="1937461" cy="951904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églalap 57">
              <a:extLst>
                <a:ext uri="{FF2B5EF4-FFF2-40B4-BE49-F238E27FC236}">
                  <a16:creationId xmlns:a16="http://schemas.microsoft.com/office/drawing/2014/main" id="{D1F23854-1D54-8912-7EAB-47615A3B12FC}"/>
                </a:ext>
              </a:extLst>
            </p:cNvPr>
            <p:cNvSpPr/>
            <p:nvPr/>
          </p:nvSpPr>
          <p:spPr>
            <a:xfrm>
              <a:off x="2999826" y="4476791"/>
              <a:ext cx="2524674" cy="520594"/>
            </a:xfrm>
            <a:prstGeom prst="rect">
              <a:avLst/>
            </a:prstGeom>
            <a:noFill/>
            <a:ln w="57150">
              <a:solidFill>
                <a:srgbClr val="ED7D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Téglalap 60">
              <a:extLst>
                <a:ext uri="{FF2B5EF4-FFF2-40B4-BE49-F238E27FC236}">
                  <a16:creationId xmlns:a16="http://schemas.microsoft.com/office/drawing/2014/main" id="{111E255F-727A-C330-00D6-B93EA8A016DF}"/>
                </a:ext>
              </a:extLst>
            </p:cNvPr>
            <p:cNvSpPr/>
            <p:nvPr/>
          </p:nvSpPr>
          <p:spPr>
            <a:xfrm>
              <a:off x="6666951" y="4467266"/>
              <a:ext cx="2524674" cy="520594"/>
            </a:xfrm>
            <a:prstGeom prst="rect">
              <a:avLst/>
            </a:prstGeom>
            <a:noFill/>
            <a:ln w="57150">
              <a:solidFill>
                <a:srgbClr val="ED7D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66" name="Egyenes összekötő 65">
              <a:extLst>
                <a:ext uri="{FF2B5EF4-FFF2-40B4-BE49-F238E27FC236}">
                  <a16:creationId xmlns:a16="http://schemas.microsoft.com/office/drawing/2014/main" id="{ACC7C6DD-EB9F-BE3D-C3D7-71CDFFB9EB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81180" y="3869461"/>
              <a:ext cx="423415" cy="678300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gyenes összekötő 67">
              <a:extLst>
                <a:ext uri="{FF2B5EF4-FFF2-40B4-BE49-F238E27FC236}">
                  <a16:creationId xmlns:a16="http://schemas.microsoft.com/office/drawing/2014/main" id="{F75AF534-BB4D-2B70-FFB5-D4C80BC44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7564" y="3869461"/>
              <a:ext cx="370783" cy="678300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Szövegdoboz 69">
              <a:extLst>
                <a:ext uri="{FF2B5EF4-FFF2-40B4-BE49-F238E27FC236}">
                  <a16:creationId xmlns:a16="http://schemas.microsoft.com/office/drawing/2014/main" id="{3B9C651C-00D6-7209-0C96-DFC06A56CA62}"/>
                </a:ext>
              </a:extLst>
            </p:cNvPr>
            <p:cNvSpPr txBox="1"/>
            <p:nvPr/>
          </p:nvSpPr>
          <p:spPr>
            <a:xfrm>
              <a:off x="5221310" y="3389735"/>
              <a:ext cx="190820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000" b="1" dirty="0">
                  <a:solidFill>
                    <a:srgbClr val="ED7D31"/>
                  </a:solidFill>
                  <a:latin typeface="Montserrat Medium" panose="00000600000000000000" pitchFamily="2" charset="-18"/>
                </a:rPr>
                <a:t>Platform</a:t>
              </a:r>
            </a:p>
          </p:txBody>
        </p:sp>
        <p:cxnSp>
          <p:nvCxnSpPr>
            <p:cNvPr id="73" name="Egyenes összekötő 72">
              <a:extLst>
                <a:ext uri="{FF2B5EF4-FFF2-40B4-BE49-F238E27FC236}">
                  <a16:creationId xmlns:a16="http://schemas.microsoft.com/office/drawing/2014/main" id="{8A0C61B2-34D8-2292-68D9-D342B3F6C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3528" y="4543127"/>
              <a:ext cx="0" cy="834734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Szövegdoboz 74">
              <a:extLst>
                <a:ext uri="{FF2B5EF4-FFF2-40B4-BE49-F238E27FC236}">
                  <a16:creationId xmlns:a16="http://schemas.microsoft.com/office/drawing/2014/main" id="{4E625013-FF25-D9FC-097D-611BE6207B76}"/>
                </a:ext>
              </a:extLst>
            </p:cNvPr>
            <p:cNvSpPr txBox="1"/>
            <p:nvPr/>
          </p:nvSpPr>
          <p:spPr>
            <a:xfrm>
              <a:off x="9490691" y="4000078"/>
              <a:ext cx="19082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000" b="1" dirty="0">
                  <a:solidFill>
                    <a:srgbClr val="ED7D31"/>
                  </a:solidFill>
                  <a:latin typeface="Montserrat Medium" panose="00000600000000000000" pitchFamily="2" charset="-18"/>
                </a:rPr>
                <a:t>Samurai</a:t>
              </a:r>
            </a:p>
            <a:p>
              <a:endParaRPr lang="hu-HU" sz="3000" b="1" dirty="0">
                <a:solidFill>
                  <a:srgbClr val="ED7D31"/>
                </a:solidFill>
                <a:latin typeface="Montserrat Medium" panose="00000600000000000000" pitchFamily="2" charset="-18"/>
              </a:endParaRPr>
            </a:p>
          </p:txBody>
        </p:sp>
        <p:sp>
          <p:nvSpPr>
            <p:cNvPr id="76" name="Szövegdoboz 75">
              <a:extLst>
                <a:ext uri="{FF2B5EF4-FFF2-40B4-BE49-F238E27FC236}">
                  <a16:creationId xmlns:a16="http://schemas.microsoft.com/office/drawing/2014/main" id="{51DB5386-AC01-FAA6-8373-41F0A2DD7F07}"/>
                </a:ext>
              </a:extLst>
            </p:cNvPr>
            <p:cNvSpPr txBox="1"/>
            <p:nvPr/>
          </p:nvSpPr>
          <p:spPr>
            <a:xfrm>
              <a:off x="1248874" y="3943733"/>
              <a:ext cx="20859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000" b="1" dirty="0" err="1">
                  <a:solidFill>
                    <a:srgbClr val="ED7D31"/>
                  </a:solidFill>
                  <a:latin typeface="Montserrat Medium" panose="00000600000000000000" pitchFamily="2" charset="-18"/>
                </a:rPr>
                <a:t>Huntress</a:t>
              </a:r>
              <a:endParaRPr lang="hu-HU" sz="3000" b="1" dirty="0">
                <a:solidFill>
                  <a:srgbClr val="ED7D31"/>
                </a:solidFill>
                <a:latin typeface="Montserrat Medium" panose="00000600000000000000" pitchFamily="2" charset="-18"/>
              </a:endParaRPr>
            </a:p>
          </p:txBody>
        </p:sp>
        <p:cxnSp>
          <p:nvCxnSpPr>
            <p:cNvPr id="77" name="Egyenes összekötő 76">
              <a:extLst>
                <a:ext uri="{FF2B5EF4-FFF2-40B4-BE49-F238E27FC236}">
                  <a16:creationId xmlns:a16="http://schemas.microsoft.com/office/drawing/2014/main" id="{FA8ED1E3-F0B1-C68A-AF0E-84C8FA74D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3383" y="4547317"/>
              <a:ext cx="0" cy="834734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églalap 77">
              <a:extLst>
                <a:ext uri="{FF2B5EF4-FFF2-40B4-BE49-F238E27FC236}">
                  <a16:creationId xmlns:a16="http://schemas.microsoft.com/office/drawing/2014/main" id="{95F53E3F-F898-02E3-BC07-9EBB2177532D}"/>
                </a:ext>
              </a:extLst>
            </p:cNvPr>
            <p:cNvSpPr/>
            <p:nvPr/>
          </p:nvSpPr>
          <p:spPr>
            <a:xfrm>
              <a:off x="7800" y="5959316"/>
              <a:ext cx="12174647" cy="889159"/>
            </a:xfrm>
            <a:prstGeom prst="rect">
              <a:avLst/>
            </a:prstGeom>
            <a:noFill/>
            <a:ln w="57150">
              <a:solidFill>
                <a:srgbClr val="ED7D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6B7569CC-37C8-037B-498E-80F8B0DBF0B6}"/>
                </a:ext>
              </a:extLst>
            </p:cNvPr>
            <p:cNvSpPr/>
            <p:nvPr/>
          </p:nvSpPr>
          <p:spPr>
            <a:xfrm>
              <a:off x="9851901" y="5278694"/>
              <a:ext cx="1031404" cy="1161060"/>
            </a:xfrm>
            <a:prstGeom prst="rect">
              <a:avLst/>
            </a:prstGeom>
            <a:noFill/>
            <a:ln w="57150">
              <a:solidFill>
                <a:srgbClr val="ED7D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DB99F67F-DE22-635E-2D08-E34298AFA2D5}"/>
                </a:ext>
              </a:extLst>
            </p:cNvPr>
            <p:cNvSpPr/>
            <p:nvPr/>
          </p:nvSpPr>
          <p:spPr>
            <a:xfrm>
              <a:off x="1587681" y="5268423"/>
              <a:ext cx="1031404" cy="1161060"/>
            </a:xfrm>
            <a:prstGeom prst="rect">
              <a:avLst/>
            </a:prstGeom>
            <a:noFill/>
            <a:ln w="57150">
              <a:solidFill>
                <a:srgbClr val="ED7D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3797276A-1EB2-91E8-E338-E5CA62EC6DED}"/>
                </a:ext>
              </a:extLst>
            </p:cNvPr>
            <p:cNvSpPr/>
            <p:nvPr/>
          </p:nvSpPr>
          <p:spPr>
            <a:xfrm>
              <a:off x="1587681" y="5845670"/>
              <a:ext cx="1031402" cy="257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" name="Szövegdoboz 80">
              <a:extLst>
                <a:ext uri="{FF2B5EF4-FFF2-40B4-BE49-F238E27FC236}">
                  <a16:creationId xmlns:a16="http://schemas.microsoft.com/office/drawing/2014/main" id="{7ED6CA38-D38A-34B0-2E72-15BEE1292FAD}"/>
                </a:ext>
              </a:extLst>
            </p:cNvPr>
            <p:cNvSpPr txBox="1"/>
            <p:nvPr/>
          </p:nvSpPr>
          <p:spPr>
            <a:xfrm>
              <a:off x="5256800" y="5130559"/>
              <a:ext cx="20859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000" b="1" dirty="0">
                  <a:solidFill>
                    <a:srgbClr val="ED7D31"/>
                  </a:solidFill>
                  <a:latin typeface="Montserrat Medium" panose="00000600000000000000" pitchFamily="2" charset="-18"/>
                </a:rPr>
                <a:t>Csempe</a:t>
              </a:r>
            </a:p>
          </p:txBody>
        </p:sp>
        <p:cxnSp>
          <p:nvCxnSpPr>
            <p:cNvPr id="82" name="Egyenes összekötő 81">
              <a:extLst>
                <a:ext uri="{FF2B5EF4-FFF2-40B4-BE49-F238E27FC236}">
                  <a16:creationId xmlns:a16="http://schemas.microsoft.com/office/drawing/2014/main" id="{B9A07773-3223-51B4-2F7C-FDC447625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0644" y="5627939"/>
              <a:ext cx="0" cy="428839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922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9835C3F7-7989-43CB-A88F-37DBFA94E943}"/>
              </a:ext>
            </a:extLst>
          </p:cNvPr>
          <p:cNvSpPr txBox="1"/>
          <p:nvPr/>
        </p:nvSpPr>
        <p:spPr>
          <a:xfrm>
            <a:off x="4492035" y="189676"/>
            <a:ext cx="32079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5000" b="1" dirty="0">
                <a:solidFill>
                  <a:schemeClr val="bg1"/>
                </a:solidFill>
                <a:latin typeface="Montserrat Medium" panose="00000600000000000000" pitchFamily="50" charset="0"/>
                <a:cs typeface="Rubik" panose="00000500000000000000" pitchFamily="2" charset="-79"/>
              </a:rPr>
              <a:t>Csempék</a:t>
            </a:r>
            <a:endParaRPr lang="en-IN" sz="5000" b="1" dirty="0">
              <a:solidFill>
                <a:schemeClr val="bg1"/>
              </a:solidFill>
              <a:latin typeface="Montserrat Medium" panose="00000600000000000000" pitchFamily="50" charset="0"/>
              <a:cs typeface="Rubik" panose="00000500000000000000" pitchFamily="2" charset="-79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1D4ABCB-40E3-D53C-13E0-7CAF2EDB51C4}"/>
              </a:ext>
            </a:extLst>
          </p:cNvPr>
          <p:cNvSpPr txBox="1"/>
          <p:nvPr/>
        </p:nvSpPr>
        <p:spPr>
          <a:xfrm>
            <a:off x="129298" y="1126162"/>
            <a:ext cx="757642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LEVEL_MAP_STR: </a:t>
            </a:r>
            <a:r>
              <a:rPr lang="hu-HU" sz="2500" b="0" dirty="0" err="1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list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[</a:t>
            </a:r>
            <a:r>
              <a:rPr lang="hu-HU" sz="2500" b="0" dirty="0" err="1">
                <a:solidFill>
                  <a:srgbClr val="4EC9B0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str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] = [</a:t>
            </a: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        "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        "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        "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  P </a:t>
            </a:r>
            <a:r>
              <a:rPr lang="hu-HU" sz="2500" b="0" dirty="0" err="1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P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   "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        "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</a:t>
            </a:r>
            <a:r>
              <a:rPr lang="hu-HU" sz="2500" b="0" dirty="0" err="1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xXfzfzXx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</a:t>
            </a:r>
            <a:endParaRPr lang="hu-HU" sz="2500" b="0" dirty="0">
              <a:solidFill>
                <a:srgbClr val="D4D4D4"/>
              </a:solidFill>
              <a:effectLst/>
              <a:highlight>
                <a:srgbClr val="181717"/>
              </a:highlight>
              <a:latin typeface="Consolas" panose="020B0609020204030204" pitchFamily="49" charset="0"/>
            </a:endParaRP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3" name="Kép 2" descr="A képen barlang, sötétség, zöld, természet látható&#10;&#10;Automatikusan generált leírás">
            <a:extLst>
              <a:ext uri="{FF2B5EF4-FFF2-40B4-BE49-F238E27FC236}">
                <a16:creationId xmlns:a16="http://schemas.microsoft.com/office/drawing/2014/main" id="{D768E5E8-D758-0F6C-CA8C-5AF5ADAB6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2" r="27879" b="75400"/>
          <a:stretch/>
        </p:blipFill>
        <p:spPr>
          <a:xfrm>
            <a:off x="9438908" y="4888288"/>
            <a:ext cx="3030038" cy="1687095"/>
          </a:xfrm>
          <a:prstGeom prst="rect">
            <a:avLst/>
          </a:prstGeom>
        </p:spPr>
      </p:pic>
      <p:pic>
        <p:nvPicPr>
          <p:cNvPr id="5" name="Kép 4" descr="A képen barlang, sötétség, képernyőkép látható&#10;&#10;Automatikusan generált leírás">
            <a:extLst>
              <a:ext uri="{FF2B5EF4-FFF2-40B4-BE49-F238E27FC236}">
                <a16:creationId xmlns:a16="http://schemas.microsoft.com/office/drawing/2014/main" id="{1E9C7452-45E0-05F7-276A-EBF4A08EF1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8" r="29395" b="75400"/>
          <a:stretch/>
        </p:blipFill>
        <p:spPr>
          <a:xfrm flipH="1">
            <a:off x="8074403" y="4888289"/>
            <a:ext cx="2495550" cy="1687095"/>
          </a:xfrm>
          <a:prstGeom prst="rect">
            <a:avLst/>
          </a:prstGeom>
        </p:spPr>
      </p:pic>
      <p:pic>
        <p:nvPicPr>
          <p:cNvPr id="9" name="Kép 8" descr="A képen képernyőkép, Digitális képszerkesztés látható&#10;&#10;Automatikusan generált leírás">
            <a:extLst>
              <a:ext uri="{FF2B5EF4-FFF2-40B4-BE49-F238E27FC236}">
                <a16:creationId xmlns:a16="http://schemas.microsoft.com/office/drawing/2014/main" id="{9FA32EBC-5453-9670-338F-5F32F3EE5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30" t="7290" r="5887" b="62328"/>
          <a:stretch/>
        </p:blipFill>
        <p:spPr>
          <a:xfrm>
            <a:off x="6836141" y="4244382"/>
            <a:ext cx="1897435" cy="2083524"/>
          </a:xfrm>
          <a:prstGeom prst="rect">
            <a:avLst/>
          </a:prstGeom>
        </p:spPr>
      </p:pic>
      <p:pic>
        <p:nvPicPr>
          <p:cNvPr id="12" name="Kép 11" descr="A képen képernyőkép, Digitális képszerkesztés látható&#10;&#10;Automatikusan generált leírás">
            <a:extLst>
              <a:ext uri="{FF2B5EF4-FFF2-40B4-BE49-F238E27FC236}">
                <a16:creationId xmlns:a16="http://schemas.microsoft.com/office/drawing/2014/main" id="{F730A6FF-EE80-BCF2-13CD-20B93CC01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1" t="62205" r="44673" b="24600"/>
          <a:stretch/>
        </p:blipFill>
        <p:spPr>
          <a:xfrm>
            <a:off x="2859011" y="3447854"/>
            <a:ext cx="2345396" cy="911833"/>
          </a:xfrm>
          <a:prstGeom prst="rect">
            <a:avLst/>
          </a:prstGeom>
        </p:spPr>
      </p:pic>
      <p:pic>
        <p:nvPicPr>
          <p:cNvPr id="15" name="Kép 14" descr="A képen sötétség, barlang, fekete, éjszaka látható&#10;&#10;Automatikusan generált leírás">
            <a:extLst>
              <a:ext uri="{FF2B5EF4-FFF2-40B4-BE49-F238E27FC236}">
                <a16:creationId xmlns:a16="http://schemas.microsoft.com/office/drawing/2014/main" id="{1BE83060-A279-0D0B-2E31-4955EF41C0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2" r="32090" b="76673"/>
          <a:stretch/>
        </p:blipFill>
        <p:spPr>
          <a:xfrm>
            <a:off x="4979273" y="4888289"/>
            <a:ext cx="2146041" cy="1599775"/>
          </a:xfrm>
          <a:prstGeom prst="rect">
            <a:avLst/>
          </a:prstGeom>
        </p:spPr>
      </p:pic>
      <p:pic>
        <p:nvPicPr>
          <p:cNvPr id="2" name="Kép 1" descr="A képen barlang, sötétség, zöld, természet látható&#10;&#10;Automatikusan generált leírás">
            <a:extLst>
              <a:ext uri="{FF2B5EF4-FFF2-40B4-BE49-F238E27FC236}">
                <a16:creationId xmlns:a16="http://schemas.microsoft.com/office/drawing/2014/main" id="{AF24E716-6EF7-EAF5-C81B-2DA7E66F8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2" r="27879" b="75400"/>
          <a:stretch/>
        </p:blipFill>
        <p:spPr>
          <a:xfrm>
            <a:off x="-744582" y="4888290"/>
            <a:ext cx="3030038" cy="1687095"/>
          </a:xfrm>
          <a:prstGeom prst="rect">
            <a:avLst/>
          </a:prstGeom>
        </p:spPr>
      </p:pic>
      <p:pic>
        <p:nvPicPr>
          <p:cNvPr id="4" name="Kép 3" descr="A képen barlang, sötétség, képernyőkép látható&#10;&#10;Automatikusan generált leírás">
            <a:extLst>
              <a:ext uri="{FF2B5EF4-FFF2-40B4-BE49-F238E27FC236}">
                <a16:creationId xmlns:a16="http://schemas.microsoft.com/office/drawing/2014/main" id="{D4FFD3C7-6B3B-1602-BC4F-FEC096863A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8" r="29395" b="75400"/>
          <a:stretch/>
        </p:blipFill>
        <p:spPr>
          <a:xfrm>
            <a:off x="1406081" y="4888289"/>
            <a:ext cx="2495550" cy="1687095"/>
          </a:xfrm>
          <a:prstGeom prst="rect">
            <a:avLst/>
          </a:prstGeom>
        </p:spPr>
      </p:pic>
      <p:pic>
        <p:nvPicPr>
          <p:cNvPr id="6" name="Kép 5" descr="A képen képernyőkép, Digitális képszerkesztés látható&#10;&#10;Automatikusan generált leírás">
            <a:extLst>
              <a:ext uri="{FF2B5EF4-FFF2-40B4-BE49-F238E27FC236}">
                <a16:creationId xmlns:a16="http://schemas.microsoft.com/office/drawing/2014/main" id="{23152742-31B6-3640-5BC8-CEEF006893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30" t="7290" r="5887" b="62328"/>
          <a:stretch/>
        </p:blipFill>
        <p:spPr>
          <a:xfrm>
            <a:off x="3447300" y="4244382"/>
            <a:ext cx="1897435" cy="2083524"/>
          </a:xfrm>
          <a:prstGeom prst="rect">
            <a:avLst/>
          </a:prstGeom>
        </p:spPr>
      </p:pic>
      <p:pic>
        <p:nvPicPr>
          <p:cNvPr id="7" name="Kép 6" descr="A képen képernyőkép, Digitális képszerkesztés látható&#10;&#10;Automatikusan generált leírás">
            <a:extLst>
              <a:ext uri="{FF2B5EF4-FFF2-40B4-BE49-F238E27FC236}">
                <a16:creationId xmlns:a16="http://schemas.microsoft.com/office/drawing/2014/main" id="{7BCF8523-30A9-A3B1-2925-77785189DF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1" t="62205" r="44673" b="24600"/>
          <a:stretch/>
        </p:blipFill>
        <p:spPr>
          <a:xfrm>
            <a:off x="6247539" y="3429000"/>
            <a:ext cx="2345396" cy="9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15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9835C3F7-7989-43CB-A88F-37DBFA94E943}"/>
              </a:ext>
            </a:extLst>
          </p:cNvPr>
          <p:cNvSpPr txBox="1"/>
          <p:nvPr/>
        </p:nvSpPr>
        <p:spPr>
          <a:xfrm>
            <a:off x="4492035" y="189676"/>
            <a:ext cx="32079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5000" b="1" dirty="0">
                <a:solidFill>
                  <a:schemeClr val="bg1"/>
                </a:solidFill>
                <a:latin typeface="Montserrat Medium" panose="00000600000000000000" pitchFamily="50" charset="0"/>
                <a:cs typeface="Rubik" panose="00000500000000000000" pitchFamily="2" charset="-79"/>
              </a:rPr>
              <a:t>Csempék</a:t>
            </a:r>
            <a:endParaRPr lang="en-IN" sz="5000" b="1" dirty="0">
              <a:solidFill>
                <a:schemeClr val="bg1"/>
              </a:solidFill>
              <a:latin typeface="Montserrat Medium" panose="00000600000000000000" pitchFamily="50" charset="0"/>
              <a:cs typeface="Rubik" panose="00000500000000000000" pitchFamily="2" charset="-79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1D4ABCB-40E3-D53C-13E0-7CAF2EDB51C4}"/>
              </a:ext>
            </a:extLst>
          </p:cNvPr>
          <p:cNvSpPr txBox="1"/>
          <p:nvPr/>
        </p:nvSpPr>
        <p:spPr>
          <a:xfrm>
            <a:off x="129298" y="1126162"/>
            <a:ext cx="757642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LEVEL_MAP_STR: </a:t>
            </a:r>
            <a:r>
              <a:rPr lang="hu-HU" sz="2500" b="0" dirty="0" err="1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list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[</a:t>
            </a:r>
            <a:r>
              <a:rPr lang="hu-HU" sz="2500" b="0" dirty="0" err="1">
                <a:solidFill>
                  <a:srgbClr val="4EC9B0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str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] = [</a:t>
            </a: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        "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        "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        "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  P </a:t>
            </a:r>
            <a:r>
              <a:rPr lang="hu-HU" sz="2500" b="0" dirty="0" err="1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P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   "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        "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</a:t>
            </a:r>
            <a:r>
              <a:rPr lang="hu-HU" sz="2500" b="0" dirty="0" err="1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xXfzfzXx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</a:t>
            </a:r>
            <a:endParaRPr lang="hu-HU" sz="2500" b="0" dirty="0">
              <a:solidFill>
                <a:srgbClr val="D4D4D4"/>
              </a:solidFill>
              <a:effectLst/>
              <a:highlight>
                <a:srgbClr val="181717"/>
              </a:highlight>
              <a:latin typeface="Consolas" panose="020B0609020204030204" pitchFamily="49" charset="0"/>
            </a:endParaRP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35AEF36D-AEC9-72FC-B6D8-A658DDF1C317}"/>
              </a:ext>
            </a:extLst>
          </p:cNvPr>
          <p:cNvSpPr/>
          <p:nvPr/>
        </p:nvSpPr>
        <p:spPr>
          <a:xfrm>
            <a:off x="266700" y="9376906"/>
            <a:ext cx="1244600" cy="1244600"/>
          </a:xfrm>
          <a:prstGeom prst="rect">
            <a:avLst/>
          </a:prstGeom>
          <a:solidFill>
            <a:srgbClr val="ED7D31"/>
          </a:solidFill>
          <a:effectLst>
            <a:outerShdw blurRad="266700" dist="88900" dir="2700000" algn="tl" rotWithShape="0">
              <a:srgbClr val="ED7D3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000" dirty="0"/>
              <a:t>x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56A85838-59E6-1776-315F-831D1EE6A24F}"/>
              </a:ext>
            </a:extLst>
          </p:cNvPr>
          <p:cNvSpPr/>
          <p:nvPr/>
        </p:nvSpPr>
        <p:spPr>
          <a:xfrm>
            <a:off x="1739356" y="9376906"/>
            <a:ext cx="1244600" cy="1244600"/>
          </a:xfrm>
          <a:prstGeom prst="rect">
            <a:avLst/>
          </a:prstGeom>
          <a:solidFill>
            <a:srgbClr val="0070C0"/>
          </a:solidFill>
          <a:effectLst>
            <a:outerShdw blurRad="266700" dist="88900" dir="2700000" algn="tl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000" dirty="0"/>
              <a:t>X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5EF8E6B0-0EC8-A99A-4682-D2C5B055933B}"/>
              </a:ext>
            </a:extLst>
          </p:cNvPr>
          <p:cNvSpPr/>
          <p:nvPr/>
        </p:nvSpPr>
        <p:spPr>
          <a:xfrm>
            <a:off x="3212012" y="9376906"/>
            <a:ext cx="1244600" cy="1244600"/>
          </a:xfrm>
          <a:prstGeom prst="rect">
            <a:avLst/>
          </a:prstGeom>
          <a:solidFill>
            <a:srgbClr val="F33965"/>
          </a:solidFill>
          <a:effectLst>
            <a:outerShdw blurRad="266700" dist="88900" dir="2700000" algn="tl" rotWithShape="0">
              <a:srgbClr val="F33965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000" dirty="0"/>
              <a:t>f</a:t>
            </a: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1AF8DF09-5C91-04B0-B238-CEA59E02DF4C}"/>
              </a:ext>
            </a:extLst>
          </p:cNvPr>
          <p:cNvSpPr/>
          <p:nvPr/>
        </p:nvSpPr>
        <p:spPr>
          <a:xfrm>
            <a:off x="4684668" y="9376906"/>
            <a:ext cx="1244600" cy="1244600"/>
          </a:xfrm>
          <a:prstGeom prst="rect">
            <a:avLst/>
          </a:prstGeom>
          <a:solidFill>
            <a:srgbClr val="00B050"/>
          </a:solidFill>
          <a:effectLst>
            <a:outerShdw blurRad="266700" dist="88900" dir="2700000" algn="tl" rotWithShape="0">
              <a:srgbClr val="00B05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000" dirty="0"/>
              <a:t>z</a:t>
            </a: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508CA3F7-A896-032B-1966-5AC6F262E316}"/>
              </a:ext>
            </a:extLst>
          </p:cNvPr>
          <p:cNvSpPr/>
          <p:nvPr/>
        </p:nvSpPr>
        <p:spPr>
          <a:xfrm>
            <a:off x="5186318" y="3369484"/>
            <a:ext cx="1244600" cy="1244600"/>
          </a:xfrm>
          <a:prstGeom prst="rect">
            <a:avLst/>
          </a:prstGeom>
          <a:solidFill>
            <a:srgbClr val="F33965"/>
          </a:solidFill>
          <a:effectLst>
            <a:outerShdw blurRad="266700" dist="88900" dir="2700000" algn="tl" rotWithShape="0">
              <a:srgbClr val="F33965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000" dirty="0"/>
              <a:t>f</a:t>
            </a:r>
          </a:p>
        </p:txBody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02C0FB73-F98F-FBCD-A21E-E58575A886C9}"/>
              </a:ext>
            </a:extLst>
          </p:cNvPr>
          <p:cNvSpPr/>
          <p:nvPr/>
        </p:nvSpPr>
        <p:spPr>
          <a:xfrm>
            <a:off x="8640946" y="1687095"/>
            <a:ext cx="1244600" cy="1244600"/>
          </a:xfrm>
          <a:prstGeom prst="rect">
            <a:avLst/>
          </a:prstGeom>
          <a:solidFill>
            <a:srgbClr val="00B050"/>
          </a:solidFill>
          <a:effectLst>
            <a:outerShdw blurRad="266700" dist="88900" dir="2700000" algn="tl" rotWithShape="0">
              <a:srgbClr val="00B05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000" dirty="0"/>
              <a:t>z</a:t>
            </a: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4019D5B5-6090-1CF4-6E90-DABFA0B72579}"/>
              </a:ext>
            </a:extLst>
          </p:cNvPr>
          <p:cNvSpPr/>
          <p:nvPr/>
        </p:nvSpPr>
        <p:spPr>
          <a:xfrm>
            <a:off x="8640946" y="3369484"/>
            <a:ext cx="1244600" cy="1244600"/>
          </a:xfrm>
          <a:prstGeom prst="rect">
            <a:avLst/>
          </a:prstGeom>
          <a:solidFill>
            <a:srgbClr val="0070C0"/>
          </a:solidFill>
          <a:effectLst>
            <a:outerShdw blurRad="266700" dist="88900" dir="2700000" algn="tl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000" dirty="0"/>
              <a:t>X</a:t>
            </a:r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id="{CB9D57F9-E0C3-239E-2193-66DCC84C9BE8}"/>
              </a:ext>
            </a:extLst>
          </p:cNvPr>
          <p:cNvSpPr/>
          <p:nvPr/>
        </p:nvSpPr>
        <p:spPr>
          <a:xfrm>
            <a:off x="8640946" y="4992837"/>
            <a:ext cx="1244600" cy="1244600"/>
          </a:xfrm>
          <a:prstGeom prst="rect">
            <a:avLst/>
          </a:prstGeom>
          <a:solidFill>
            <a:srgbClr val="ED7D31"/>
          </a:solidFill>
          <a:effectLst>
            <a:outerShdw blurRad="266700" dist="88900" dir="2700000" algn="tl" rotWithShape="0">
              <a:srgbClr val="ED7D3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000" dirty="0"/>
              <a:t>x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CB417265-975D-BF1C-65D3-CE2CB52FD565}"/>
              </a:ext>
            </a:extLst>
          </p:cNvPr>
          <p:cNvSpPr/>
          <p:nvPr/>
        </p:nvSpPr>
        <p:spPr>
          <a:xfrm>
            <a:off x="3212012" y="7028586"/>
            <a:ext cx="1244600" cy="1244600"/>
          </a:xfrm>
          <a:prstGeom prst="rect">
            <a:avLst/>
          </a:prstGeom>
          <a:solidFill>
            <a:srgbClr val="00B050"/>
          </a:solidFill>
          <a:effectLst>
            <a:outerShdw blurRad="266700" dist="88900" dir="2700000" algn="tl" rotWithShape="0">
              <a:srgbClr val="00B05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000" dirty="0"/>
              <a:t>P</a:t>
            </a: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5BD7892B-F907-C188-BA3B-EF36B26CF536}"/>
              </a:ext>
            </a:extLst>
          </p:cNvPr>
          <p:cNvSpPr/>
          <p:nvPr/>
        </p:nvSpPr>
        <p:spPr>
          <a:xfrm>
            <a:off x="5186318" y="1687095"/>
            <a:ext cx="1244600" cy="1244600"/>
          </a:xfrm>
          <a:prstGeom prst="rect">
            <a:avLst/>
          </a:prstGeom>
          <a:solidFill>
            <a:srgbClr val="00B050"/>
          </a:solidFill>
          <a:effectLst>
            <a:outerShdw blurRad="266700" dist="88900" dir="2700000" algn="tl" rotWithShape="0">
              <a:srgbClr val="00B05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000" dirty="0"/>
              <a:t>P</a:t>
            </a:r>
          </a:p>
        </p:txBody>
      </p:sp>
      <p:pic>
        <p:nvPicPr>
          <p:cNvPr id="3" name="Kép 2" descr="A képen barlang, sötétség, zöld, természet látható&#10;&#10;Automatikusan generált leírás">
            <a:extLst>
              <a:ext uri="{FF2B5EF4-FFF2-40B4-BE49-F238E27FC236}">
                <a16:creationId xmlns:a16="http://schemas.microsoft.com/office/drawing/2014/main" id="{D768E5E8-D758-0F6C-CA8C-5AF5ADAB6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2" r="27879" b="75400"/>
          <a:stretch/>
        </p:blipFill>
        <p:spPr>
          <a:xfrm>
            <a:off x="9339446" y="4946343"/>
            <a:ext cx="3030038" cy="1687095"/>
          </a:xfrm>
          <a:prstGeom prst="rect">
            <a:avLst/>
          </a:prstGeom>
        </p:spPr>
      </p:pic>
      <p:pic>
        <p:nvPicPr>
          <p:cNvPr id="5" name="Kép 4" descr="A képen barlang, sötétség, képernyőkép látható&#10;&#10;Automatikusan generált leírás">
            <a:extLst>
              <a:ext uri="{FF2B5EF4-FFF2-40B4-BE49-F238E27FC236}">
                <a16:creationId xmlns:a16="http://schemas.microsoft.com/office/drawing/2014/main" id="{1E9C7452-45E0-05F7-276A-EBF4A08EF1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8" r="29395" b="75400"/>
          <a:stretch/>
        </p:blipFill>
        <p:spPr>
          <a:xfrm>
            <a:off x="9802790" y="3310448"/>
            <a:ext cx="2495550" cy="1687095"/>
          </a:xfrm>
          <a:prstGeom prst="rect">
            <a:avLst/>
          </a:prstGeom>
        </p:spPr>
      </p:pic>
      <p:pic>
        <p:nvPicPr>
          <p:cNvPr id="9" name="Kép 8" descr="A képen képernyőkép, Digitális képszerkesztés látható&#10;&#10;Automatikusan generált leírás">
            <a:extLst>
              <a:ext uri="{FF2B5EF4-FFF2-40B4-BE49-F238E27FC236}">
                <a16:creationId xmlns:a16="http://schemas.microsoft.com/office/drawing/2014/main" id="{9FA32EBC-5453-9670-338F-5F32F3EE5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30" t="7290" r="5887" b="62328"/>
          <a:stretch/>
        </p:blipFill>
        <p:spPr>
          <a:xfrm>
            <a:off x="6658974" y="3112233"/>
            <a:ext cx="1897435" cy="2083524"/>
          </a:xfrm>
          <a:prstGeom prst="rect">
            <a:avLst/>
          </a:prstGeom>
        </p:spPr>
      </p:pic>
      <p:pic>
        <p:nvPicPr>
          <p:cNvPr id="12" name="Kép 11" descr="A képen képernyőkép, Digitális képszerkesztés látható&#10;&#10;Automatikusan generált leírás">
            <a:extLst>
              <a:ext uri="{FF2B5EF4-FFF2-40B4-BE49-F238E27FC236}">
                <a16:creationId xmlns:a16="http://schemas.microsoft.com/office/drawing/2014/main" id="{F730A6FF-EE80-BCF2-13CD-20B93CC01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1" t="62205" r="44673" b="24600"/>
          <a:stretch/>
        </p:blipFill>
        <p:spPr>
          <a:xfrm>
            <a:off x="6509066" y="1932034"/>
            <a:ext cx="2053732" cy="798441"/>
          </a:xfrm>
          <a:prstGeom prst="rect">
            <a:avLst/>
          </a:prstGeom>
        </p:spPr>
      </p:pic>
      <p:pic>
        <p:nvPicPr>
          <p:cNvPr id="15" name="Kép 14" descr="A képen sötétség, barlang, fekete, éjszaka látható&#10;&#10;Automatikusan generált leírás">
            <a:extLst>
              <a:ext uri="{FF2B5EF4-FFF2-40B4-BE49-F238E27FC236}">
                <a16:creationId xmlns:a16="http://schemas.microsoft.com/office/drawing/2014/main" id="{1BE83060-A279-0D0B-2E31-4955EF41C0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2" r="32090" b="76673"/>
          <a:stretch/>
        </p:blipFill>
        <p:spPr>
          <a:xfrm>
            <a:off x="9996391" y="1619188"/>
            <a:ext cx="2146041" cy="159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69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9835C3F7-7989-43CB-A88F-37DBFA94E943}"/>
              </a:ext>
            </a:extLst>
          </p:cNvPr>
          <p:cNvSpPr txBox="1"/>
          <p:nvPr/>
        </p:nvSpPr>
        <p:spPr>
          <a:xfrm>
            <a:off x="4492035" y="189676"/>
            <a:ext cx="32079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5000" b="1" dirty="0">
                <a:solidFill>
                  <a:schemeClr val="bg1"/>
                </a:solidFill>
                <a:latin typeface="Montserrat Medium" panose="00000600000000000000" pitchFamily="50" charset="0"/>
                <a:cs typeface="Rubik" panose="00000500000000000000" pitchFamily="2" charset="-79"/>
              </a:rPr>
              <a:t>Csempék</a:t>
            </a:r>
            <a:endParaRPr lang="en-IN" sz="5000" b="1" dirty="0">
              <a:solidFill>
                <a:schemeClr val="bg1"/>
              </a:solidFill>
              <a:latin typeface="Montserrat Medium" panose="00000600000000000000" pitchFamily="50" charset="0"/>
              <a:cs typeface="Rubik" panose="00000500000000000000" pitchFamily="2" charset="-79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1D4ABCB-40E3-D53C-13E0-7CAF2EDB51C4}"/>
              </a:ext>
            </a:extLst>
          </p:cNvPr>
          <p:cNvSpPr txBox="1"/>
          <p:nvPr/>
        </p:nvSpPr>
        <p:spPr>
          <a:xfrm>
            <a:off x="129298" y="1126162"/>
            <a:ext cx="757642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LEVEL_MAP_STR: </a:t>
            </a:r>
            <a:r>
              <a:rPr lang="hu-HU" sz="2500" b="0" dirty="0" err="1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list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[</a:t>
            </a:r>
            <a:r>
              <a:rPr lang="hu-HU" sz="2500" b="0" dirty="0" err="1">
                <a:solidFill>
                  <a:srgbClr val="4EC9B0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str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] = [</a:t>
            </a: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        "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        "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        "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  P </a:t>
            </a:r>
            <a:r>
              <a:rPr lang="hu-HU" sz="2500" b="0" dirty="0" err="1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P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   "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        "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</a:t>
            </a:r>
            <a:r>
              <a:rPr lang="hu-HU" sz="2500" b="0" dirty="0" err="1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xXfzfzXx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</a:t>
            </a:r>
            <a:endParaRPr lang="hu-HU" sz="2500" b="0" dirty="0">
              <a:solidFill>
                <a:srgbClr val="D4D4D4"/>
              </a:solidFill>
              <a:effectLst/>
              <a:highlight>
                <a:srgbClr val="181717"/>
              </a:highlight>
              <a:latin typeface="Consolas" panose="020B0609020204030204" pitchFamily="49" charset="0"/>
            </a:endParaRP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35AEF36D-AEC9-72FC-B6D8-A658DDF1C317}"/>
              </a:ext>
            </a:extLst>
          </p:cNvPr>
          <p:cNvSpPr/>
          <p:nvPr/>
        </p:nvSpPr>
        <p:spPr>
          <a:xfrm>
            <a:off x="266700" y="4931906"/>
            <a:ext cx="1244600" cy="1244600"/>
          </a:xfrm>
          <a:prstGeom prst="rect">
            <a:avLst/>
          </a:prstGeom>
          <a:solidFill>
            <a:srgbClr val="ED7D31"/>
          </a:solidFill>
          <a:effectLst>
            <a:outerShdw blurRad="266700" dist="88900" dir="2700000" algn="tl" rotWithShape="0">
              <a:srgbClr val="ED7D3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000" dirty="0"/>
              <a:t>x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56A85838-59E6-1776-315F-831D1EE6A24F}"/>
              </a:ext>
            </a:extLst>
          </p:cNvPr>
          <p:cNvSpPr/>
          <p:nvPr/>
        </p:nvSpPr>
        <p:spPr>
          <a:xfrm>
            <a:off x="1739356" y="4931906"/>
            <a:ext cx="1244600" cy="1244600"/>
          </a:xfrm>
          <a:prstGeom prst="rect">
            <a:avLst/>
          </a:prstGeom>
          <a:solidFill>
            <a:srgbClr val="0070C0"/>
          </a:solidFill>
          <a:effectLst>
            <a:outerShdw blurRad="266700" dist="88900" dir="2700000" algn="tl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000" dirty="0"/>
              <a:t>X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5EF8E6B0-0EC8-A99A-4682-D2C5B055933B}"/>
              </a:ext>
            </a:extLst>
          </p:cNvPr>
          <p:cNvSpPr/>
          <p:nvPr/>
        </p:nvSpPr>
        <p:spPr>
          <a:xfrm>
            <a:off x="3212012" y="4931906"/>
            <a:ext cx="1244600" cy="1244600"/>
          </a:xfrm>
          <a:prstGeom prst="rect">
            <a:avLst/>
          </a:prstGeom>
          <a:solidFill>
            <a:srgbClr val="F33965"/>
          </a:solidFill>
          <a:effectLst>
            <a:outerShdw blurRad="266700" dist="88900" dir="2700000" algn="tl" rotWithShape="0">
              <a:srgbClr val="F33965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000" dirty="0"/>
              <a:t>f</a:t>
            </a: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1AF8DF09-5C91-04B0-B238-CEA59E02DF4C}"/>
              </a:ext>
            </a:extLst>
          </p:cNvPr>
          <p:cNvSpPr/>
          <p:nvPr/>
        </p:nvSpPr>
        <p:spPr>
          <a:xfrm>
            <a:off x="4684668" y="4931906"/>
            <a:ext cx="1244600" cy="1244600"/>
          </a:xfrm>
          <a:prstGeom prst="rect">
            <a:avLst/>
          </a:prstGeom>
          <a:solidFill>
            <a:srgbClr val="00B050"/>
          </a:solidFill>
          <a:effectLst>
            <a:outerShdw blurRad="266700" dist="88900" dir="2700000" algn="tl" rotWithShape="0">
              <a:srgbClr val="00B05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000" dirty="0"/>
              <a:t>z</a:t>
            </a: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508CA3F7-A896-032B-1966-5AC6F262E316}"/>
              </a:ext>
            </a:extLst>
          </p:cNvPr>
          <p:cNvSpPr/>
          <p:nvPr/>
        </p:nvSpPr>
        <p:spPr>
          <a:xfrm>
            <a:off x="6161132" y="4931906"/>
            <a:ext cx="1244600" cy="1244600"/>
          </a:xfrm>
          <a:prstGeom prst="rect">
            <a:avLst/>
          </a:prstGeom>
          <a:solidFill>
            <a:srgbClr val="F33965"/>
          </a:solidFill>
          <a:effectLst>
            <a:outerShdw blurRad="266700" dist="88900" dir="2700000" algn="tl" rotWithShape="0">
              <a:srgbClr val="F33965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000" dirty="0"/>
              <a:t>f</a:t>
            </a:r>
          </a:p>
        </p:txBody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02C0FB73-F98F-FBCD-A21E-E58575A886C9}"/>
              </a:ext>
            </a:extLst>
          </p:cNvPr>
          <p:cNvSpPr/>
          <p:nvPr/>
        </p:nvSpPr>
        <p:spPr>
          <a:xfrm>
            <a:off x="7637596" y="4931906"/>
            <a:ext cx="1244600" cy="1244600"/>
          </a:xfrm>
          <a:prstGeom prst="rect">
            <a:avLst/>
          </a:prstGeom>
          <a:solidFill>
            <a:srgbClr val="00B050"/>
          </a:solidFill>
          <a:effectLst>
            <a:outerShdw blurRad="266700" dist="88900" dir="2700000" algn="tl" rotWithShape="0">
              <a:srgbClr val="00B05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000" dirty="0"/>
              <a:t>z</a:t>
            </a: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4019D5B5-6090-1CF4-6E90-DABFA0B72579}"/>
              </a:ext>
            </a:extLst>
          </p:cNvPr>
          <p:cNvSpPr/>
          <p:nvPr/>
        </p:nvSpPr>
        <p:spPr>
          <a:xfrm>
            <a:off x="9114060" y="4931906"/>
            <a:ext cx="1244600" cy="1244600"/>
          </a:xfrm>
          <a:prstGeom prst="rect">
            <a:avLst/>
          </a:prstGeom>
          <a:solidFill>
            <a:srgbClr val="0070C0"/>
          </a:solidFill>
          <a:effectLst>
            <a:outerShdw blurRad="266700" dist="88900" dir="2700000" algn="tl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000" dirty="0"/>
              <a:t>X</a:t>
            </a:r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id="{CB9D57F9-E0C3-239E-2193-66DCC84C9BE8}"/>
              </a:ext>
            </a:extLst>
          </p:cNvPr>
          <p:cNvSpPr/>
          <p:nvPr/>
        </p:nvSpPr>
        <p:spPr>
          <a:xfrm>
            <a:off x="10590524" y="4931906"/>
            <a:ext cx="1244600" cy="1244600"/>
          </a:xfrm>
          <a:prstGeom prst="rect">
            <a:avLst/>
          </a:prstGeom>
          <a:solidFill>
            <a:srgbClr val="ED7D31"/>
          </a:solidFill>
          <a:effectLst>
            <a:outerShdw blurRad="266700" dist="88900" dir="2700000" algn="tl" rotWithShape="0">
              <a:srgbClr val="ED7D3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000" dirty="0"/>
              <a:t>x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CB417265-975D-BF1C-65D3-CE2CB52FD565}"/>
              </a:ext>
            </a:extLst>
          </p:cNvPr>
          <p:cNvSpPr/>
          <p:nvPr/>
        </p:nvSpPr>
        <p:spPr>
          <a:xfrm>
            <a:off x="3212012" y="2583586"/>
            <a:ext cx="1244600" cy="1244600"/>
          </a:xfrm>
          <a:prstGeom prst="rect">
            <a:avLst/>
          </a:prstGeom>
          <a:solidFill>
            <a:srgbClr val="00B050"/>
          </a:solidFill>
          <a:effectLst>
            <a:outerShdw blurRad="266700" dist="88900" dir="2700000" algn="tl" rotWithShape="0">
              <a:srgbClr val="00B05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000" dirty="0"/>
              <a:t>P</a:t>
            </a: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5BD7892B-F907-C188-BA3B-EF36B26CF536}"/>
              </a:ext>
            </a:extLst>
          </p:cNvPr>
          <p:cNvSpPr/>
          <p:nvPr/>
        </p:nvSpPr>
        <p:spPr>
          <a:xfrm>
            <a:off x="6161132" y="2583586"/>
            <a:ext cx="1244600" cy="1244600"/>
          </a:xfrm>
          <a:prstGeom prst="rect">
            <a:avLst/>
          </a:prstGeom>
          <a:solidFill>
            <a:srgbClr val="00B050"/>
          </a:solidFill>
          <a:effectLst>
            <a:outerShdw blurRad="266700" dist="88900" dir="2700000" algn="tl" rotWithShape="0">
              <a:srgbClr val="00B05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0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473987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9835C3F7-7989-43CB-A88F-37DBFA94E943}"/>
              </a:ext>
            </a:extLst>
          </p:cNvPr>
          <p:cNvSpPr txBox="1"/>
          <p:nvPr/>
        </p:nvSpPr>
        <p:spPr>
          <a:xfrm>
            <a:off x="4492035" y="189676"/>
            <a:ext cx="32079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5000" b="1" dirty="0">
                <a:solidFill>
                  <a:schemeClr val="bg1"/>
                </a:solidFill>
                <a:latin typeface="Montserrat Medium" panose="00000600000000000000" pitchFamily="50" charset="0"/>
                <a:cs typeface="Rubik" panose="00000500000000000000" pitchFamily="2" charset="-79"/>
              </a:rPr>
              <a:t>Csempék</a:t>
            </a:r>
            <a:endParaRPr lang="en-IN" sz="5000" b="1" dirty="0">
              <a:solidFill>
                <a:schemeClr val="bg1"/>
              </a:solidFill>
              <a:latin typeface="Montserrat Medium" panose="00000600000000000000" pitchFamily="50" charset="0"/>
              <a:cs typeface="Rubik" panose="00000500000000000000" pitchFamily="2" charset="-79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1D4ABCB-40E3-D53C-13E0-7CAF2EDB51C4}"/>
              </a:ext>
            </a:extLst>
          </p:cNvPr>
          <p:cNvSpPr txBox="1"/>
          <p:nvPr/>
        </p:nvSpPr>
        <p:spPr>
          <a:xfrm>
            <a:off x="129298" y="1126162"/>
            <a:ext cx="757642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LEVEL_MAP_STR: </a:t>
            </a:r>
            <a:r>
              <a:rPr lang="hu-HU" sz="2500" b="0" dirty="0" err="1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list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[</a:t>
            </a:r>
            <a:r>
              <a:rPr lang="hu-HU" sz="2500" b="0" dirty="0" err="1">
                <a:solidFill>
                  <a:srgbClr val="4EC9B0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str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] = [</a:t>
            </a: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        "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        "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        "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  P </a:t>
            </a:r>
            <a:r>
              <a:rPr lang="hu-HU" sz="2500" b="0" dirty="0" err="1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P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   "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        "</a:t>
            </a:r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</a:t>
            </a:r>
            <a:r>
              <a:rPr lang="hu-HU" sz="2500" b="0" dirty="0" err="1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xXfzfzXx</a:t>
            </a:r>
            <a:r>
              <a:rPr lang="hu-HU" sz="2500" b="0" dirty="0">
                <a:solidFill>
                  <a:srgbClr val="CE917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"</a:t>
            </a:r>
            <a:endParaRPr lang="hu-HU" sz="2500" b="0" dirty="0">
              <a:solidFill>
                <a:srgbClr val="D4D4D4"/>
              </a:solidFill>
              <a:effectLst/>
              <a:highlight>
                <a:srgbClr val="181717"/>
              </a:highlight>
              <a:latin typeface="Consolas" panose="020B0609020204030204" pitchFamily="49" charset="0"/>
            </a:endParaRPr>
          </a:p>
          <a:p>
            <a:r>
              <a:rPr lang="hu-HU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3" name="Kép 2" descr="A képen barlang, sötétség, zöld, természet látható&#10;&#10;Automatikusan generált leírás">
            <a:extLst>
              <a:ext uri="{FF2B5EF4-FFF2-40B4-BE49-F238E27FC236}">
                <a16:creationId xmlns:a16="http://schemas.microsoft.com/office/drawing/2014/main" id="{D768E5E8-D758-0F6C-CA8C-5AF5ADAB6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2" r="27879" b="75400"/>
          <a:stretch/>
        </p:blipFill>
        <p:spPr>
          <a:xfrm>
            <a:off x="9438908" y="4888288"/>
            <a:ext cx="3030038" cy="1687095"/>
          </a:xfrm>
          <a:prstGeom prst="rect">
            <a:avLst/>
          </a:prstGeom>
        </p:spPr>
      </p:pic>
      <p:pic>
        <p:nvPicPr>
          <p:cNvPr id="5" name="Kép 4" descr="A képen barlang, sötétség, képernyőkép látható&#10;&#10;Automatikusan generált leírás">
            <a:extLst>
              <a:ext uri="{FF2B5EF4-FFF2-40B4-BE49-F238E27FC236}">
                <a16:creationId xmlns:a16="http://schemas.microsoft.com/office/drawing/2014/main" id="{1E9C7452-45E0-05F7-276A-EBF4A08EF1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8" r="29395" b="75400"/>
          <a:stretch/>
        </p:blipFill>
        <p:spPr>
          <a:xfrm flipH="1">
            <a:off x="8074403" y="4888289"/>
            <a:ext cx="2495550" cy="1687095"/>
          </a:xfrm>
          <a:prstGeom prst="rect">
            <a:avLst/>
          </a:prstGeom>
        </p:spPr>
      </p:pic>
      <p:pic>
        <p:nvPicPr>
          <p:cNvPr id="9" name="Kép 8" descr="A képen képernyőkép, Digitális képszerkesztés látható&#10;&#10;Automatikusan generált leírás">
            <a:extLst>
              <a:ext uri="{FF2B5EF4-FFF2-40B4-BE49-F238E27FC236}">
                <a16:creationId xmlns:a16="http://schemas.microsoft.com/office/drawing/2014/main" id="{9FA32EBC-5453-9670-338F-5F32F3EE5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30" t="7290" r="5887" b="62328"/>
          <a:stretch/>
        </p:blipFill>
        <p:spPr>
          <a:xfrm>
            <a:off x="6836141" y="4244382"/>
            <a:ext cx="1897435" cy="2083524"/>
          </a:xfrm>
          <a:prstGeom prst="rect">
            <a:avLst/>
          </a:prstGeom>
        </p:spPr>
      </p:pic>
      <p:pic>
        <p:nvPicPr>
          <p:cNvPr id="12" name="Kép 11" descr="A képen képernyőkép, Digitális képszerkesztés látható&#10;&#10;Automatikusan generált leírás">
            <a:extLst>
              <a:ext uri="{FF2B5EF4-FFF2-40B4-BE49-F238E27FC236}">
                <a16:creationId xmlns:a16="http://schemas.microsoft.com/office/drawing/2014/main" id="{F730A6FF-EE80-BCF2-13CD-20B93CC01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1" t="62205" r="44673" b="24600"/>
          <a:stretch/>
        </p:blipFill>
        <p:spPr>
          <a:xfrm>
            <a:off x="2859011" y="3447854"/>
            <a:ext cx="2345396" cy="911833"/>
          </a:xfrm>
          <a:prstGeom prst="rect">
            <a:avLst/>
          </a:prstGeom>
        </p:spPr>
      </p:pic>
      <p:pic>
        <p:nvPicPr>
          <p:cNvPr id="15" name="Kép 14" descr="A képen sötétség, barlang, fekete, éjszaka látható&#10;&#10;Automatikusan generált leírás">
            <a:extLst>
              <a:ext uri="{FF2B5EF4-FFF2-40B4-BE49-F238E27FC236}">
                <a16:creationId xmlns:a16="http://schemas.microsoft.com/office/drawing/2014/main" id="{1BE83060-A279-0D0B-2E31-4955EF41C0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2" r="32090" b="76673"/>
          <a:stretch/>
        </p:blipFill>
        <p:spPr>
          <a:xfrm>
            <a:off x="4979273" y="4888289"/>
            <a:ext cx="2146041" cy="1599775"/>
          </a:xfrm>
          <a:prstGeom prst="rect">
            <a:avLst/>
          </a:prstGeom>
        </p:spPr>
      </p:pic>
      <p:pic>
        <p:nvPicPr>
          <p:cNvPr id="2" name="Kép 1" descr="A képen barlang, sötétség, zöld, természet látható&#10;&#10;Automatikusan generált leírás">
            <a:extLst>
              <a:ext uri="{FF2B5EF4-FFF2-40B4-BE49-F238E27FC236}">
                <a16:creationId xmlns:a16="http://schemas.microsoft.com/office/drawing/2014/main" id="{AF24E716-6EF7-EAF5-C81B-2DA7E66F8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2" r="27879" b="75400"/>
          <a:stretch/>
        </p:blipFill>
        <p:spPr>
          <a:xfrm>
            <a:off x="-744582" y="4888290"/>
            <a:ext cx="3030038" cy="1687095"/>
          </a:xfrm>
          <a:prstGeom prst="rect">
            <a:avLst/>
          </a:prstGeom>
        </p:spPr>
      </p:pic>
      <p:pic>
        <p:nvPicPr>
          <p:cNvPr id="4" name="Kép 3" descr="A képen barlang, sötétség, képernyőkép látható&#10;&#10;Automatikusan generált leírás">
            <a:extLst>
              <a:ext uri="{FF2B5EF4-FFF2-40B4-BE49-F238E27FC236}">
                <a16:creationId xmlns:a16="http://schemas.microsoft.com/office/drawing/2014/main" id="{D4FFD3C7-6B3B-1602-BC4F-FEC096863A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8" r="29395" b="75400"/>
          <a:stretch/>
        </p:blipFill>
        <p:spPr>
          <a:xfrm>
            <a:off x="1406081" y="4888289"/>
            <a:ext cx="2495550" cy="1687095"/>
          </a:xfrm>
          <a:prstGeom prst="rect">
            <a:avLst/>
          </a:prstGeom>
        </p:spPr>
      </p:pic>
      <p:pic>
        <p:nvPicPr>
          <p:cNvPr id="6" name="Kép 5" descr="A képen képernyőkép, Digitális képszerkesztés látható&#10;&#10;Automatikusan generált leírás">
            <a:extLst>
              <a:ext uri="{FF2B5EF4-FFF2-40B4-BE49-F238E27FC236}">
                <a16:creationId xmlns:a16="http://schemas.microsoft.com/office/drawing/2014/main" id="{23152742-31B6-3640-5BC8-CEEF006893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30" t="7290" r="5887" b="62328"/>
          <a:stretch/>
        </p:blipFill>
        <p:spPr>
          <a:xfrm>
            <a:off x="3447300" y="4244382"/>
            <a:ext cx="1897435" cy="2083524"/>
          </a:xfrm>
          <a:prstGeom prst="rect">
            <a:avLst/>
          </a:prstGeom>
        </p:spPr>
      </p:pic>
      <p:pic>
        <p:nvPicPr>
          <p:cNvPr id="7" name="Kép 6" descr="A képen képernyőkép, Digitális képszerkesztés látható&#10;&#10;Automatikusan generált leírás">
            <a:extLst>
              <a:ext uri="{FF2B5EF4-FFF2-40B4-BE49-F238E27FC236}">
                <a16:creationId xmlns:a16="http://schemas.microsoft.com/office/drawing/2014/main" id="{7BCF8523-30A9-A3B1-2925-77785189DF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1" t="62205" r="44673" b="24600"/>
          <a:stretch/>
        </p:blipFill>
        <p:spPr>
          <a:xfrm>
            <a:off x="6247539" y="3429000"/>
            <a:ext cx="2345396" cy="9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17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zövegdoboz 15">
            <a:extLst>
              <a:ext uri="{FF2B5EF4-FFF2-40B4-BE49-F238E27FC236}">
                <a16:creationId xmlns:a16="http://schemas.microsoft.com/office/drawing/2014/main" id="{02D4ABF9-C44F-5ECC-C933-2E50407152B8}"/>
              </a:ext>
            </a:extLst>
          </p:cNvPr>
          <p:cNvSpPr txBox="1"/>
          <p:nvPr/>
        </p:nvSpPr>
        <p:spPr>
          <a:xfrm>
            <a:off x="5383435" y="3116650"/>
            <a:ext cx="31459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500" dirty="0" err="1">
                <a:solidFill>
                  <a:schemeClr val="bg1"/>
                </a:solidFill>
                <a:latin typeface="Game Of Squids" panose="00000400000000000000" pitchFamily="2" charset="0"/>
                <a:ea typeface="Source Code Pro Light" panose="020B0309030403020204" pitchFamily="49" charset="0"/>
              </a:rPr>
              <a:t>Huntress</a:t>
            </a:r>
            <a:endParaRPr lang="hu-HU" sz="3500" dirty="0">
              <a:solidFill>
                <a:schemeClr val="bg1"/>
              </a:solidFill>
              <a:latin typeface="Game Of Squids" panose="00000400000000000000" pitchFamily="2" charset="0"/>
              <a:ea typeface="Source Code Pro Light" panose="020B0309030403020204" pitchFamily="49" charset="0"/>
            </a:endParaRPr>
          </a:p>
        </p:txBody>
      </p:sp>
      <p:grpSp>
        <p:nvGrpSpPr>
          <p:cNvPr id="22" name="samurai">
            <a:extLst>
              <a:ext uri="{FF2B5EF4-FFF2-40B4-BE49-F238E27FC236}">
                <a16:creationId xmlns:a16="http://schemas.microsoft.com/office/drawing/2014/main" id="{5286E7E8-452A-EA8F-41ED-0A550DACA07D}"/>
              </a:ext>
            </a:extLst>
          </p:cNvPr>
          <p:cNvGrpSpPr/>
          <p:nvPr/>
        </p:nvGrpSpPr>
        <p:grpSpPr>
          <a:xfrm>
            <a:off x="7310710" y="2491935"/>
            <a:ext cx="2538851" cy="1169551"/>
            <a:chOff x="9586177" y="4700867"/>
            <a:chExt cx="2538851" cy="1169551"/>
          </a:xfrm>
        </p:grpSpPr>
        <p:sp>
          <p:nvSpPr>
            <p:cNvPr id="17" name="Háromszög 16">
              <a:extLst>
                <a:ext uri="{FF2B5EF4-FFF2-40B4-BE49-F238E27FC236}">
                  <a16:creationId xmlns:a16="http://schemas.microsoft.com/office/drawing/2014/main" id="{F3C4B6D4-1E1D-4A21-C0C2-CD93B649CBC2}"/>
                </a:ext>
              </a:extLst>
            </p:cNvPr>
            <p:cNvSpPr/>
            <p:nvPr/>
          </p:nvSpPr>
          <p:spPr>
            <a:xfrm>
              <a:off x="10154398" y="4965961"/>
              <a:ext cx="202646" cy="215639"/>
            </a:xfrm>
            <a:prstGeom prst="triangle">
              <a:avLst/>
            </a:prstGeom>
            <a:solidFill>
              <a:srgbClr val="FF87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500"/>
            </a:p>
          </p:txBody>
        </p: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C7152FAB-4DB1-6F0D-E491-84F0C3AF7A56}"/>
                </a:ext>
              </a:extLst>
            </p:cNvPr>
            <p:cNvSpPr txBox="1"/>
            <p:nvPr/>
          </p:nvSpPr>
          <p:spPr>
            <a:xfrm>
              <a:off x="9586177" y="4700867"/>
              <a:ext cx="253885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500" dirty="0">
                  <a:solidFill>
                    <a:schemeClr val="bg1"/>
                  </a:solidFill>
                  <a:latin typeface="Game Of Squids" panose="00000400000000000000" pitchFamily="2" charset="0"/>
                  <a:ea typeface="Source Code Pro Light" panose="020B0309030403020204" pitchFamily="49" charset="0"/>
                </a:rPr>
                <a:t>Samurai</a:t>
              </a:r>
            </a:p>
          </p:txBody>
        </p:sp>
      </p:grpSp>
      <p:sp>
        <p:nvSpPr>
          <p:cNvPr id="785" name="TextBox 784">
            <a:extLst>
              <a:ext uri="{FF2B5EF4-FFF2-40B4-BE49-F238E27FC236}">
                <a16:creationId xmlns:a16="http://schemas.microsoft.com/office/drawing/2014/main" id="{EC7F53C8-8F0E-4A32-97D6-5F1B4BE83625}"/>
              </a:ext>
            </a:extLst>
          </p:cNvPr>
          <p:cNvSpPr txBox="1"/>
          <p:nvPr/>
        </p:nvSpPr>
        <p:spPr>
          <a:xfrm>
            <a:off x="391482" y="536812"/>
            <a:ext cx="362471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500" b="1" dirty="0">
                <a:solidFill>
                  <a:schemeClr val="bg1"/>
                </a:solidFill>
                <a:latin typeface="Montserrat Medium" panose="00000600000000000000" pitchFamily="50" charset="0"/>
                <a:cs typeface="Rubik" panose="00000500000000000000" pitchFamily="2" charset="-79"/>
              </a:rPr>
              <a:t>Osztályok</a:t>
            </a:r>
            <a:endParaRPr lang="en-IN" sz="5500" b="1" dirty="0">
              <a:solidFill>
                <a:schemeClr val="bg1"/>
              </a:solidFill>
              <a:latin typeface="Montserrat Medium" panose="00000600000000000000" pitchFamily="50" charset="0"/>
              <a:cs typeface="Rubik" panose="00000500000000000000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1889EB-12CB-4C3D-B637-761861FEDDA4}"/>
              </a:ext>
            </a:extLst>
          </p:cNvPr>
          <p:cNvSpPr txBox="1"/>
          <p:nvPr/>
        </p:nvSpPr>
        <p:spPr>
          <a:xfrm>
            <a:off x="749527" y="1674537"/>
            <a:ext cx="2754804" cy="77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hu-HU" sz="4000" b="1" i="0" dirty="0" err="1">
                <a:solidFill>
                  <a:schemeClr val="bg1"/>
                </a:solidFill>
                <a:effectLst/>
                <a:latin typeface="Montserrat Medium" panose="00000600000000000000" pitchFamily="50" charset="0"/>
                <a:cs typeface="Rubik" panose="00000500000000000000" pitchFamily="2" charset="-79"/>
              </a:rPr>
              <a:t>Player</a:t>
            </a:r>
            <a:endParaRPr lang="en-IN" sz="4000" b="1" dirty="0">
              <a:solidFill>
                <a:schemeClr val="bg1"/>
              </a:solidFill>
              <a:latin typeface="Montserrat Medium" panose="00000600000000000000" pitchFamily="50" charset="0"/>
              <a:cs typeface="Rubik" panose="000005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5FD85E-744B-4E27-B1DF-70B7B273514A}"/>
              </a:ext>
            </a:extLst>
          </p:cNvPr>
          <p:cNvSpPr txBox="1"/>
          <p:nvPr/>
        </p:nvSpPr>
        <p:spPr>
          <a:xfrm>
            <a:off x="2838815" y="4314318"/>
            <a:ext cx="2754804" cy="77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4000" b="1" i="0" dirty="0" err="1">
                <a:solidFill>
                  <a:schemeClr val="bg1"/>
                </a:solidFill>
                <a:effectLst/>
                <a:latin typeface="Montserrat Medium" panose="00000600000000000000" pitchFamily="50" charset="0"/>
                <a:cs typeface="Rubik" panose="00000500000000000000" pitchFamily="2" charset="-79"/>
              </a:rPr>
              <a:t>Healthbar</a:t>
            </a:r>
            <a:endParaRPr lang="en-IN" sz="4000" b="1" dirty="0">
              <a:solidFill>
                <a:schemeClr val="bg1"/>
              </a:solidFill>
              <a:latin typeface="Montserrat Medium" panose="00000600000000000000" pitchFamily="50" charset="0"/>
              <a:cs typeface="Rubik" panose="00000500000000000000" pitchFamily="2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E0FD3F-2B75-496F-919D-533B81F6394F}"/>
              </a:ext>
            </a:extLst>
          </p:cNvPr>
          <p:cNvSpPr txBox="1"/>
          <p:nvPr/>
        </p:nvSpPr>
        <p:spPr>
          <a:xfrm>
            <a:off x="8596649" y="3927769"/>
            <a:ext cx="2754804" cy="77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IN" sz="4000" b="1" i="0" dirty="0" err="1">
                <a:solidFill>
                  <a:schemeClr val="bg1"/>
                </a:solidFill>
                <a:effectLst/>
                <a:latin typeface="Montserrat Medium" panose="00000600000000000000" pitchFamily="50" charset="0"/>
                <a:cs typeface="Rubik" panose="00000500000000000000" pitchFamily="2" charset="-79"/>
              </a:rPr>
              <a:t>Bredket</a:t>
            </a:r>
            <a:endParaRPr lang="en-IN" sz="4000" b="1" dirty="0">
              <a:solidFill>
                <a:schemeClr val="bg1"/>
              </a:solidFill>
              <a:latin typeface="Montserrat Medium" panose="00000600000000000000" pitchFamily="50" charset="0"/>
              <a:cs typeface="Rubik" panose="00000500000000000000" pitchFamily="2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897B21-EAD1-42A2-B9F0-16D907DF3EFA}"/>
              </a:ext>
            </a:extLst>
          </p:cNvPr>
          <p:cNvSpPr txBox="1"/>
          <p:nvPr/>
        </p:nvSpPr>
        <p:spPr>
          <a:xfrm>
            <a:off x="5383435" y="1742963"/>
            <a:ext cx="4139786" cy="77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IN" sz="4000" b="1" i="0" dirty="0" err="1">
                <a:solidFill>
                  <a:schemeClr val="bg1"/>
                </a:solidFill>
                <a:effectLst/>
                <a:latin typeface="Montserrat Medium" panose="00000600000000000000" pitchFamily="50" charset="0"/>
                <a:cs typeface="Rubik" panose="00000500000000000000" pitchFamily="2" charset="-79"/>
              </a:rPr>
              <a:t>Display_Name</a:t>
            </a:r>
            <a:endParaRPr lang="en-IN" sz="4000" b="1" dirty="0">
              <a:solidFill>
                <a:schemeClr val="bg1"/>
              </a:solidFill>
              <a:latin typeface="Montserrat Medium" panose="00000600000000000000" pitchFamily="50" charset="0"/>
              <a:cs typeface="Rubik" panose="00000500000000000000" pitchFamily="2" charset="-79"/>
            </a:endParaRPr>
          </a:p>
        </p:txBody>
      </p:sp>
      <p:pic>
        <p:nvPicPr>
          <p:cNvPr id="6" name="Kép 5" descr="A képen kültéri látható&#10;&#10;Automatikusan generált leírás">
            <a:extLst>
              <a:ext uri="{FF2B5EF4-FFF2-40B4-BE49-F238E27FC236}">
                <a16:creationId xmlns:a16="http://schemas.microsoft.com/office/drawing/2014/main" id="{683C5E51-3A77-F883-6A5F-50B7592731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9" t="22869" r="25231" b="26788"/>
          <a:stretch/>
        </p:blipFill>
        <p:spPr>
          <a:xfrm>
            <a:off x="207044" y="2023971"/>
            <a:ext cx="2139916" cy="2161034"/>
          </a:xfrm>
          <a:prstGeom prst="rect">
            <a:avLst/>
          </a:prstGeom>
        </p:spPr>
      </p:pic>
      <p:pic>
        <p:nvPicPr>
          <p:cNvPr id="8" name="Kép 7" descr="A képen rajzfilm látható&#10;&#10;Automatikusan generált leírás">
            <a:extLst>
              <a:ext uri="{FF2B5EF4-FFF2-40B4-BE49-F238E27FC236}">
                <a16:creationId xmlns:a16="http://schemas.microsoft.com/office/drawing/2014/main" id="{85C8C688-11B3-CA71-26C2-E9DFF59445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0" t="29952" r="31481" b="35234"/>
          <a:stretch/>
        </p:blipFill>
        <p:spPr>
          <a:xfrm>
            <a:off x="1912476" y="2407228"/>
            <a:ext cx="1682877" cy="160563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1B69BA3-7A1C-1DE9-A701-C4C9C2F0E1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6" t="6313" r="590"/>
          <a:stretch/>
        </p:blipFill>
        <p:spPr>
          <a:xfrm>
            <a:off x="2851288" y="5150522"/>
            <a:ext cx="3482976" cy="294524"/>
          </a:xfrm>
          <a:prstGeom prst="roundRect">
            <a:avLst>
              <a:gd name="adj" fmla="val 21173"/>
            </a:avLst>
          </a:prstGeom>
        </p:spPr>
      </p:pic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5DA54439-2584-50AE-E971-EC65D5357620}"/>
              </a:ext>
            </a:extLst>
          </p:cNvPr>
          <p:cNvGrpSpPr/>
          <p:nvPr/>
        </p:nvGrpSpPr>
        <p:grpSpPr>
          <a:xfrm>
            <a:off x="2835677" y="5714932"/>
            <a:ext cx="3482976" cy="294524"/>
            <a:chOff x="603514" y="5473238"/>
            <a:chExt cx="3482976" cy="294524"/>
          </a:xfrm>
        </p:grpSpPr>
        <p:pic>
          <p:nvPicPr>
            <p:cNvPr id="11" name="Kép 10">
              <a:extLst>
                <a:ext uri="{FF2B5EF4-FFF2-40B4-BE49-F238E27FC236}">
                  <a16:creationId xmlns:a16="http://schemas.microsoft.com/office/drawing/2014/main" id="{0EA72B17-F987-66F9-83E4-0AA86DB51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6" t="6313" r="590"/>
            <a:stretch/>
          </p:blipFill>
          <p:spPr>
            <a:xfrm>
              <a:off x="603514" y="5473238"/>
              <a:ext cx="3482976" cy="294524"/>
            </a:xfrm>
            <a:prstGeom prst="roundRect">
              <a:avLst>
                <a:gd name="adj" fmla="val 21173"/>
              </a:avLst>
            </a:prstGeom>
          </p:spPr>
        </p:pic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69BAF821-5636-490C-B864-8DE28AC6F2A5}"/>
                </a:ext>
              </a:extLst>
            </p:cNvPr>
            <p:cNvSpPr/>
            <p:nvPr/>
          </p:nvSpPr>
          <p:spPr>
            <a:xfrm>
              <a:off x="2346960" y="5496749"/>
              <a:ext cx="1712365" cy="247502"/>
            </a:xfrm>
            <a:prstGeom prst="rect">
              <a:avLst/>
            </a:prstGeom>
            <a:solidFill>
              <a:srgbClr val="FF87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4" name="Kép 13" descr="A képen pixel, képernyőkép, tér látható&#10;&#10;Automatikusan generált leírás">
            <a:extLst>
              <a:ext uri="{FF2B5EF4-FFF2-40B4-BE49-F238E27FC236}">
                <a16:creationId xmlns:a16="http://schemas.microsoft.com/office/drawing/2014/main" id="{07F2EACD-05BA-6CE7-998D-7F5879A30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29" y="4708337"/>
            <a:ext cx="1611299" cy="167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6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Csoportba foglalás 60">
            <a:extLst>
              <a:ext uri="{FF2B5EF4-FFF2-40B4-BE49-F238E27FC236}">
                <a16:creationId xmlns:a16="http://schemas.microsoft.com/office/drawing/2014/main" id="{9D64362D-1881-40F5-0CB4-B795FC132830}"/>
              </a:ext>
            </a:extLst>
          </p:cNvPr>
          <p:cNvGrpSpPr/>
          <p:nvPr/>
        </p:nvGrpSpPr>
        <p:grpSpPr>
          <a:xfrm>
            <a:off x="1436914" y="4738417"/>
            <a:ext cx="4123418" cy="693879"/>
            <a:chOff x="1436914" y="4738417"/>
            <a:chExt cx="4123418" cy="693879"/>
          </a:xfrm>
          <a:effectLst>
            <a:outerShdw blurRad="355600" dist="114300" dir="2700000" algn="tl" rotWithShape="0">
              <a:srgbClr val="FF870A">
                <a:alpha val="40000"/>
              </a:srgbClr>
            </a:outerShdw>
          </a:effectLst>
        </p:grpSpPr>
        <p:sp>
          <p:nvSpPr>
            <p:cNvPr id="60" name="Téglalap: lekerekített 59">
              <a:extLst>
                <a:ext uri="{FF2B5EF4-FFF2-40B4-BE49-F238E27FC236}">
                  <a16:creationId xmlns:a16="http://schemas.microsoft.com/office/drawing/2014/main" id="{5EDA4293-5C36-ABA7-AC49-C36929AE02B9}"/>
                </a:ext>
              </a:extLst>
            </p:cNvPr>
            <p:cNvSpPr/>
            <p:nvPr/>
          </p:nvSpPr>
          <p:spPr>
            <a:xfrm>
              <a:off x="1436914" y="4738417"/>
              <a:ext cx="2743200" cy="693879"/>
            </a:xfrm>
            <a:prstGeom prst="roundRect">
              <a:avLst/>
            </a:prstGeom>
            <a:solidFill>
              <a:srgbClr val="FF870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Szövegdoboz 58">
              <a:extLst>
                <a:ext uri="{FF2B5EF4-FFF2-40B4-BE49-F238E27FC236}">
                  <a16:creationId xmlns:a16="http://schemas.microsoft.com/office/drawing/2014/main" id="{E95379FF-473D-D266-8459-4E09EE9EDA08}"/>
                </a:ext>
              </a:extLst>
            </p:cNvPr>
            <p:cNvSpPr txBox="1"/>
            <p:nvPr/>
          </p:nvSpPr>
          <p:spPr>
            <a:xfrm>
              <a:off x="1583418" y="4821332"/>
              <a:ext cx="3976914" cy="5539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hu-HU" sz="3000" dirty="0" err="1">
                  <a:solidFill>
                    <a:schemeClr val="bg1"/>
                  </a:solidFill>
                  <a:latin typeface="Montserrat Medium" panose="00000600000000000000" pitchFamily="2" charset="-18"/>
                </a:rPr>
                <a:t>Knockback</a:t>
              </a:r>
              <a:endParaRPr lang="hu-HU" sz="3000" dirty="0">
                <a:solidFill>
                  <a:schemeClr val="bg1"/>
                </a:solidFill>
                <a:latin typeface="Montserrat Medium" panose="00000600000000000000" pitchFamily="2" charset="-18"/>
              </a:endParaRPr>
            </a:p>
          </p:txBody>
        </p:sp>
      </p:grp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778CE5BD-B35D-7AD2-81B3-9CB476D854F2}"/>
              </a:ext>
            </a:extLst>
          </p:cNvPr>
          <p:cNvSpPr txBox="1"/>
          <p:nvPr/>
        </p:nvSpPr>
        <p:spPr>
          <a:xfrm>
            <a:off x="5429250" y="4090363"/>
            <a:ext cx="676275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</a:t>
            </a:r>
            <a:r>
              <a:rPr lang="en-US" sz="2500" b="0" dirty="0">
                <a:solidFill>
                  <a:srgbClr val="569CD6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def</a:t>
            </a:r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 </a:t>
            </a:r>
            <a:r>
              <a:rPr lang="en-US" sz="2500" b="0" dirty="0" err="1">
                <a:solidFill>
                  <a:srgbClr val="DCDCAA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make_hit</a:t>
            </a:r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(</a:t>
            </a:r>
            <a:r>
              <a:rPr lang="en-US" sz="2500" b="0" dirty="0">
                <a:solidFill>
                  <a:srgbClr val="9CDCFE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self</a:t>
            </a:r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, </a:t>
            </a:r>
            <a:r>
              <a:rPr lang="en-US" sz="2500" b="0" dirty="0">
                <a:solidFill>
                  <a:srgbClr val="9CDCFE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damage</a:t>
            </a:r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: </a:t>
            </a:r>
            <a:r>
              <a:rPr lang="en-US" sz="2500" b="0" dirty="0">
                <a:solidFill>
                  <a:srgbClr val="4EC9B0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int</a:t>
            </a:r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    </a:t>
            </a:r>
            <a:r>
              <a:rPr lang="en-US" sz="2500" b="0" dirty="0">
                <a:solidFill>
                  <a:srgbClr val="C586C0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if</a:t>
            </a:r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 </a:t>
            </a:r>
            <a:r>
              <a:rPr lang="en-US" sz="2500" b="0" dirty="0" err="1">
                <a:solidFill>
                  <a:srgbClr val="569CD6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self</a:t>
            </a:r>
            <a:r>
              <a:rPr lang="en-US" sz="2500" b="0" dirty="0" err="1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.hit_count</a:t>
            </a:r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 == </a:t>
            </a:r>
            <a:r>
              <a:rPr lang="en-US" sz="2500" b="0" dirty="0">
                <a:solidFill>
                  <a:srgbClr val="B5CEA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0</a:t>
            </a:r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500" b="0" dirty="0" err="1">
                <a:solidFill>
                  <a:srgbClr val="569CD6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self</a:t>
            </a:r>
            <a:r>
              <a:rPr lang="en-US" sz="2500" b="0" dirty="0" err="1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.hp</a:t>
            </a:r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 -= damage</a:t>
            </a:r>
          </a:p>
          <a:p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    </a:t>
            </a:r>
            <a:r>
              <a:rPr lang="en-US" sz="2500" b="0" dirty="0" err="1">
                <a:solidFill>
                  <a:srgbClr val="569CD6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self</a:t>
            </a:r>
            <a:r>
              <a:rPr lang="en-US" sz="2500" b="0" dirty="0" err="1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.hit_count</a:t>
            </a:r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 = </a:t>
            </a:r>
            <a:r>
              <a:rPr lang="en-US" sz="2500" b="0" dirty="0">
                <a:solidFill>
                  <a:srgbClr val="B5CEA8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0</a:t>
            </a:r>
            <a:endParaRPr lang="en-US" sz="2500" b="0" dirty="0">
              <a:solidFill>
                <a:srgbClr val="D4D4D4"/>
              </a:solidFill>
              <a:effectLst/>
              <a:highlight>
                <a:srgbClr val="181717"/>
              </a:highlight>
              <a:latin typeface="Consolas" panose="020B0609020204030204" pitchFamily="49" charset="0"/>
            </a:endParaRPr>
          </a:p>
          <a:p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        </a:t>
            </a:r>
            <a:r>
              <a:rPr lang="en-US" sz="2500" b="0" dirty="0" err="1">
                <a:solidFill>
                  <a:srgbClr val="569CD6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self</a:t>
            </a:r>
            <a:r>
              <a:rPr lang="en-US" sz="2500" b="0" dirty="0" err="1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.hit</a:t>
            </a:r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 = </a:t>
            </a:r>
            <a:r>
              <a:rPr lang="en-US" sz="2500" b="0" dirty="0">
                <a:solidFill>
                  <a:srgbClr val="569CD6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rPr>
              <a:t>True</a:t>
            </a:r>
            <a:endParaRPr lang="en-US" sz="2500" b="0" dirty="0">
              <a:solidFill>
                <a:srgbClr val="D4D4D4"/>
              </a:solidFill>
              <a:effectLst/>
              <a:highlight>
                <a:srgbClr val="181717"/>
              </a:highlight>
              <a:latin typeface="Consolas" panose="020B0609020204030204" pitchFamily="49" charset="0"/>
            </a:endParaRPr>
          </a:p>
        </p:txBody>
      </p:sp>
      <p:pic>
        <p:nvPicPr>
          <p:cNvPr id="56" name="Kép 55" descr="A képen személy, ruházat látható&#10;&#10;Automatikusan generált leírás">
            <a:extLst>
              <a:ext uri="{FF2B5EF4-FFF2-40B4-BE49-F238E27FC236}">
                <a16:creationId xmlns:a16="http://schemas.microsoft.com/office/drawing/2014/main" id="{16EDABA0-6E31-722A-F7F1-9485B07370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3" t="25750" r="6560" b="26982"/>
          <a:stretch/>
        </p:blipFill>
        <p:spPr>
          <a:xfrm>
            <a:off x="2063206" y="1425704"/>
            <a:ext cx="8059461" cy="328432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7F239A4-8C09-4789-B9F0-353C7C131473}"/>
              </a:ext>
            </a:extLst>
          </p:cNvPr>
          <p:cNvSpPr txBox="1"/>
          <p:nvPr/>
        </p:nvSpPr>
        <p:spPr>
          <a:xfrm>
            <a:off x="4883310" y="245255"/>
            <a:ext cx="24192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5000" b="1" dirty="0">
                <a:solidFill>
                  <a:schemeClr val="bg1"/>
                </a:solidFill>
                <a:latin typeface="Montserrat Medium" panose="00000600000000000000" pitchFamily="50" charset="0"/>
                <a:cs typeface="Rubik" panose="00000500000000000000" pitchFamily="2" charset="-79"/>
              </a:rPr>
              <a:t>Sebzés</a:t>
            </a:r>
            <a:endParaRPr lang="en-IN" sz="5000" b="1" dirty="0">
              <a:solidFill>
                <a:schemeClr val="bg1"/>
              </a:solidFill>
              <a:latin typeface="Montserrat Medium" panose="00000600000000000000" pitchFamily="50" charset="0"/>
              <a:cs typeface="Rubik" panose="00000500000000000000" pitchFamily="2" charset="-79"/>
            </a:endParaRPr>
          </a:p>
        </p:txBody>
      </p:sp>
      <p:grpSp>
        <p:nvGrpSpPr>
          <p:cNvPr id="58" name="Csoportba foglalás 57">
            <a:extLst>
              <a:ext uri="{FF2B5EF4-FFF2-40B4-BE49-F238E27FC236}">
                <a16:creationId xmlns:a16="http://schemas.microsoft.com/office/drawing/2014/main" id="{4EC31472-F274-1074-BA23-D55411B85412}"/>
              </a:ext>
            </a:extLst>
          </p:cNvPr>
          <p:cNvGrpSpPr/>
          <p:nvPr/>
        </p:nvGrpSpPr>
        <p:grpSpPr>
          <a:xfrm>
            <a:off x="1583418" y="1107029"/>
            <a:ext cx="11953351" cy="5627600"/>
            <a:chOff x="2340994" y="1397315"/>
            <a:chExt cx="11953351" cy="5627600"/>
          </a:xfrm>
        </p:grpSpPr>
        <p:sp>
          <p:nvSpPr>
            <p:cNvPr id="57" name="Téglalap: lekerekített 56">
              <a:extLst>
                <a:ext uri="{FF2B5EF4-FFF2-40B4-BE49-F238E27FC236}">
                  <a16:creationId xmlns:a16="http://schemas.microsoft.com/office/drawing/2014/main" id="{FBB1ABC4-4971-39D8-8954-71497C9C60EF}"/>
                </a:ext>
              </a:extLst>
            </p:cNvPr>
            <p:cNvSpPr/>
            <p:nvPr/>
          </p:nvSpPr>
          <p:spPr>
            <a:xfrm>
              <a:off x="2340994" y="1397315"/>
              <a:ext cx="9255920" cy="5627600"/>
            </a:xfrm>
            <a:prstGeom prst="roundRect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Szövegdoboz 51">
              <a:extLst>
                <a:ext uri="{FF2B5EF4-FFF2-40B4-BE49-F238E27FC236}">
                  <a16:creationId xmlns:a16="http://schemas.microsoft.com/office/drawing/2014/main" id="{271267C9-0683-6E70-E24A-1D08BA661D17}"/>
                </a:ext>
              </a:extLst>
            </p:cNvPr>
            <p:cNvSpPr txBox="1"/>
            <p:nvPr/>
          </p:nvSpPr>
          <p:spPr>
            <a:xfrm>
              <a:off x="2667441" y="1565294"/>
              <a:ext cx="11626904" cy="53245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</a:t>
              </a:r>
              <a:r>
                <a:rPr lang="hu-HU" sz="2000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def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</a:t>
              </a:r>
              <a:r>
                <a:rPr lang="hu-HU" sz="2000" b="0" dirty="0" err="1">
                  <a:solidFill>
                    <a:srgbClr val="DCDCAA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knockback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(</a:t>
              </a:r>
              <a:r>
                <a:rPr lang="hu-HU" sz="2000" b="0" dirty="0" err="1">
                  <a:solidFill>
                    <a:srgbClr val="9CDCFE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, </a:t>
              </a:r>
              <a:r>
                <a:rPr lang="hu-HU" sz="2000" b="0" dirty="0" err="1">
                  <a:solidFill>
                    <a:srgbClr val="9CDCFE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enemy_dir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: </a:t>
              </a:r>
              <a:r>
                <a:rPr lang="hu-HU" sz="2000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None</a:t>
              </a:r>
              <a:r>
                <a:rPr lang="hu-HU" sz="2000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|</a:t>
              </a:r>
              <a:r>
                <a:rPr lang="hu-HU" sz="2000" b="0" dirty="0" err="1">
                  <a:solidFill>
                    <a:srgbClr val="4EC9B0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str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= </a:t>
              </a:r>
              <a:r>
                <a:rPr lang="hu-HU" sz="2000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None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) -&gt; </a:t>
              </a:r>
              <a:r>
                <a:rPr lang="hu-HU" sz="2000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None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:</a:t>
              </a:r>
            </a:p>
            <a:p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</a:t>
              </a:r>
              <a:r>
                <a:rPr lang="hu-HU" sz="2000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sz="2000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.P_knockback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= </a:t>
              </a:r>
              <a:r>
                <a:rPr lang="hu-HU" sz="2000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True</a:t>
              </a:r>
              <a:endParaRPr lang="hu-HU" sz="20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endParaRPr>
            </a:p>
            <a:p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</a:t>
              </a:r>
              <a:r>
                <a:rPr lang="hu-HU" sz="2000" b="0" dirty="0" err="1">
                  <a:solidFill>
                    <a:srgbClr val="C586C0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if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</a:t>
              </a:r>
              <a:r>
                <a:rPr lang="hu-HU" sz="2000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enemy_dir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:</a:t>
              </a:r>
            </a:p>
            <a:p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</a:t>
              </a:r>
              <a:r>
                <a:rPr lang="hu-HU" sz="2000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sz="2000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.enemy_dir_const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= </a:t>
              </a:r>
              <a:r>
                <a:rPr lang="hu-HU" sz="2000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enemy_dir</a:t>
              </a:r>
              <a:endParaRPr lang="hu-HU" sz="20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endParaRPr>
            </a:p>
            <a:p>
              <a:b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</a:b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</a:t>
              </a:r>
              <a:r>
                <a:rPr lang="hu-HU" sz="2000" b="0" dirty="0" err="1">
                  <a:solidFill>
                    <a:srgbClr val="C586C0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if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</a:t>
              </a:r>
              <a:r>
                <a:rPr lang="hu-HU" sz="2000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sz="2000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.knockback_force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&gt; </a:t>
              </a:r>
              <a:r>
                <a:rPr lang="hu-HU" sz="2000" b="0" dirty="0">
                  <a:solidFill>
                    <a:srgbClr val="B5CEA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0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:</a:t>
              </a:r>
            </a:p>
            <a:p>
              <a:b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</a:b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</a:t>
              </a:r>
              <a:r>
                <a:rPr lang="hu-HU" sz="2000" b="0" dirty="0" err="1">
                  <a:solidFill>
                    <a:srgbClr val="C586C0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if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</a:t>
              </a:r>
              <a:r>
                <a:rPr lang="hu-HU" sz="2000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sz="2000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.enemy_dir_const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== </a:t>
              </a:r>
              <a:r>
                <a:rPr lang="hu-HU" sz="2000" b="0" dirty="0">
                  <a:solidFill>
                    <a:srgbClr val="CE917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"</a:t>
              </a:r>
              <a:r>
                <a:rPr lang="hu-HU" sz="2000" b="0" dirty="0" err="1">
                  <a:solidFill>
                    <a:srgbClr val="CE917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left</a:t>
              </a:r>
              <a:r>
                <a:rPr lang="hu-HU" sz="2000" b="0" dirty="0">
                  <a:solidFill>
                    <a:srgbClr val="CE917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"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:</a:t>
              </a:r>
            </a:p>
            <a:p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    </a:t>
              </a:r>
              <a:r>
                <a:rPr lang="hu-HU" sz="2000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sz="2000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.move_left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(</a:t>
              </a:r>
              <a:r>
                <a:rPr lang="hu-HU" sz="2000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sz="2000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.knockback_force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</a:t>
              </a:r>
              <a:r>
                <a:rPr lang="hu-HU" sz="2000" b="0" dirty="0" err="1">
                  <a:solidFill>
                    <a:srgbClr val="C586C0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else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:</a:t>
              </a:r>
            </a:p>
            <a:p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    </a:t>
              </a:r>
              <a:r>
                <a:rPr lang="hu-HU" sz="2000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sz="2000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.move_right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(</a:t>
              </a:r>
              <a:r>
                <a:rPr lang="hu-HU" sz="2000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sz="2000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.knockback_force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)</a:t>
              </a:r>
            </a:p>
            <a:p>
              <a:b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</a:b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</a:t>
              </a:r>
              <a:r>
                <a:rPr lang="hu-HU" sz="2000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sz="2000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.knockback_force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-= sett.PLAYER_VEL_1//</a:t>
              </a:r>
              <a:r>
                <a:rPr lang="hu-HU" sz="2000" b="0" dirty="0">
                  <a:solidFill>
                    <a:srgbClr val="B5CEA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2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</a:t>
              </a:r>
            </a:p>
            <a:p>
              <a:b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</a:b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</a:t>
              </a:r>
              <a:r>
                <a:rPr lang="hu-HU" sz="2000" b="0" dirty="0" err="1">
                  <a:solidFill>
                    <a:srgbClr val="C586C0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else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:</a:t>
              </a:r>
            </a:p>
            <a:p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</a:t>
              </a:r>
              <a:r>
                <a:rPr lang="hu-HU" sz="2000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sz="2000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.P_knockback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= </a:t>
              </a:r>
              <a:r>
                <a:rPr lang="hu-HU" sz="2000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False</a:t>
              </a:r>
              <a:endParaRPr lang="hu-HU" sz="20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endParaRPr>
            </a:p>
            <a:p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            </a:t>
              </a:r>
              <a:r>
                <a:rPr lang="hu-HU" sz="2000" b="0" dirty="0" err="1">
                  <a:solidFill>
                    <a:srgbClr val="569CD6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self</a:t>
              </a:r>
              <a:r>
                <a:rPr lang="hu-HU" sz="2000" b="0" dirty="0" err="1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.knockback_force</a:t>
              </a:r>
              <a:r>
                <a:rPr lang="hu-HU" sz="2000" b="0" dirty="0">
                  <a:solidFill>
                    <a:srgbClr val="D4D4D4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 = sett.PLAYER_VEL_1 * </a:t>
              </a:r>
              <a:r>
                <a:rPr lang="hu-HU" sz="2000" b="0" dirty="0">
                  <a:solidFill>
                    <a:srgbClr val="B5CEA8"/>
                  </a:solidFill>
                  <a:effectLst/>
                  <a:highlight>
                    <a:srgbClr val="181717"/>
                  </a:highlight>
                  <a:latin typeface="Consolas" panose="020B0609020204030204" pitchFamily="49" charset="0"/>
                </a:rPr>
                <a:t>5</a:t>
              </a:r>
              <a:endParaRPr lang="hu-HU" sz="2000" b="0" dirty="0">
                <a:solidFill>
                  <a:srgbClr val="D4D4D4"/>
                </a:solidFill>
                <a:effectLst/>
                <a:highlight>
                  <a:srgbClr val="181717"/>
                </a:highlight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61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594</Words>
  <Application>Microsoft Office PowerPoint</Application>
  <PresentationFormat>Szélesvásznú</PresentationFormat>
  <Paragraphs>126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9" baseType="lpstr">
      <vt:lpstr>Consolas</vt:lpstr>
      <vt:lpstr>Rubik</vt:lpstr>
      <vt:lpstr>Montserrat Medium</vt:lpstr>
      <vt:lpstr>Game Of Squids</vt:lpstr>
      <vt:lpstr>Calibri</vt:lpstr>
      <vt:lpstr>Arial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Sapling Creations</dc:creator>
  <cp:lastModifiedBy>Tamás Nováki</cp:lastModifiedBy>
  <cp:revision>233</cp:revision>
  <dcterms:created xsi:type="dcterms:W3CDTF">2021-10-20T11:57:02Z</dcterms:created>
  <dcterms:modified xsi:type="dcterms:W3CDTF">2024-04-09T23:32:03Z</dcterms:modified>
</cp:coreProperties>
</file>