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312" r:id="rId3"/>
    <p:sldId id="315" r:id="rId4"/>
    <p:sldId id="322" r:id="rId5"/>
    <p:sldId id="316" r:id="rId6"/>
    <p:sldId id="323" r:id="rId7"/>
    <p:sldId id="324" r:id="rId8"/>
    <p:sldId id="325" r:id="rId9"/>
    <p:sldId id="317" r:id="rId10"/>
    <p:sldId id="321" r:id="rId11"/>
    <p:sldId id="326" r:id="rId12"/>
    <p:sldId id="327" r:id="rId13"/>
  </p:sldIdLst>
  <p:sldSz cx="9144000" cy="5143500" type="screen16x9"/>
  <p:notesSz cx="6858000" cy="9144000"/>
  <p:embeddedFontLst>
    <p:embeddedFont>
      <p:font typeface="Comfortaa" panose="020B0604020202020204" charset="0"/>
      <p:regular r:id="rId15"/>
      <p:bold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Source Code Pro" panose="020B0309030403020204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5E85"/>
    <a:srgbClr val="645D85"/>
    <a:srgbClr val="14131B"/>
    <a:srgbClr val="2C293B"/>
    <a:srgbClr val="2C293A"/>
    <a:srgbClr val="F8F8F8"/>
    <a:srgbClr val="101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1A98C8-9330-448C-A3EB-8D975310001D}">
  <a:tblStyle styleId="{261A98C8-9330-448C-A3EB-8D97531000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A52572-C4D1-40B6-BECC-8CEB22E1C2A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060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>
          <a:extLst>
            <a:ext uri="{FF2B5EF4-FFF2-40B4-BE49-F238E27FC236}">
              <a16:creationId xmlns:a16="http://schemas.microsoft.com/office/drawing/2014/main" id="{2CADFBF4-C74F-4A6C-DA5D-E8BB11A88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>
            <a:extLst>
              <a:ext uri="{FF2B5EF4-FFF2-40B4-BE49-F238E27FC236}">
                <a16:creationId xmlns:a16="http://schemas.microsoft.com/office/drawing/2014/main" id="{C26C2440-6BA0-1551-595D-B4EFC41EC8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>
            <a:extLst>
              <a:ext uri="{FF2B5EF4-FFF2-40B4-BE49-F238E27FC236}">
                <a16:creationId xmlns:a16="http://schemas.microsoft.com/office/drawing/2014/main" id="{2A52D0CC-65F9-FDC3-5349-81FB733B33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110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>
          <a:extLst>
            <a:ext uri="{FF2B5EF4-FFF2-40B4-BE49-F238E27FC236}">
              <a16:creationId xmlns:a16="http://schemas.microsoft.com/office/drawing/2014/main" id="{F4F6637B-9FFA-97CC-B729-9FCA2055E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>
            <a:extLst>
              <a:ext uri="{FF2B5EF4-FFF2-40B4-BE49-F238E27FC236}">
                <a16:creationId xmlns:a16="http://schemas.microsoft.com/office/drawing/2014/main" id="{E0D2B173-90A8-9A75-E1B9-20C571A38C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>
            <a:extLst>
              <a:ext uri="{FF2B5EF4-FFF2-40B4-BE49-F238E27FC236}">
                <a16:creationId xmlns:a16="http://schemas.microsoft.com/office/drawing/2014/main" id="{E03C898C-2FCC-5E97-FDFC-F630C0BE04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162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>
          <a:extLst>
            <a:ext uri="{FF2B5EF4-FFF2-40B4-BE49-F238E27FC236}">
              <a16:creationId xmlns:a16="http://schemas.microsoft.com/office/drawing/2014/main" id="{A2FBC010-51B1-8A1E-7922-4DEB41DEF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>
            <a:extLst>
              <a:ext uri="{FF2B5EF4-FFF2-40B4-BE49-F238E27FC236}">
                <a16:creationId xmlns:a16="http://schemas.microsoft.com/office/drawing/2014/main" id="{118FBE47-B07B-5DF5-6579-74995A14C4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>
            <a:extLst>
              <a:ext uri="{FF2B5EF4-FFF2-40B4-BE49-F238E27FC236}">
                <a16:creationId xmlns:a16="http://schemas.microsoft.com/office/drawing/2014/main" id="{3A3D9406-21B7-1A90-EC1C-5D91E66B5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72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87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36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>
          <a:extLst>
            <a:ext uri="{FF2B5EF4-FFF2-40B4-BE49-F238E27FC236}">
              <a16:creationId xmlns:a16="http://schemas.microsoft.com/office/drawing/2014/main" id="{FB42D48B-4374-760A-652A-2A0AAEE5F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>
            <a:extLst>
              <a:ext uri="{FF2B5EF4-FFF2-40B4-BE49-F238E27FC236}">
                <a16:creationId xmlns:a16="http://schemas.microsoft.com/office/drawing/2014/main" id="{8B778638-6599-9107-A5FA-0D67D16D8E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>
            <a:extLst>
              <a:ext uri="{FF2B5EF4-FFF2-40B4-BE49-F238E27FC236}">
                <a16:creationId xmlns:a16="http://schemas.microsoft.com/office/drawing/2014/main" id="{CF68D6C6-6EC8-DF16-675F-4B2B151F42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730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63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>
          <a:extLst>
            <a:ext uri="{FF2B5EF4-FFF2-40B4-BE49-F238E27FC236}">
              <a16:creationId xmlns:a16="http://schemas.microsoft.com/office/drawing/2014/main" id="{7712B6A0-D19C-FD55-E8F8-97B773280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>
            <a:extLst>
              <a:ext uri="{FF2B5EF4-FFF2-40B4-BE49-F238E27FC236}">
                <a16:creationId xmlns:a16="http://schemas.microsoft.com/office/drawing/2014/main" id="{69E44650-1EDB-CA6A-BB0B-F38BB3AB9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>
            <a:extLst>
              <a:ext uri="{FF2B5EF4-FFF2-40B4-BE49-F238E27FC236}">
                <a16:creationId xmlns:a16="http://schemas.microsoft.com/office/drawing/2014/main" id="{F632E7E6-28FD-FD82-AB2C-4AE3902194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358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>
          <a:extLst>
            <a:ext uri="{FF2B5EF4-FFF2-40B4-BE49-F238E27FC236}">
              <a16:creationId xmlns:a16="http://schemas.microsoft.com/office/drawing/2014/main" id="{358CC5EF-7295-48D4-1954-F706FF65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>
            <a:extLst>
              <a:ext uri="{FF2B5EF4-FFF2-40B4-BE49-F238E27FC236}">
                <a16:creationId xmlns:a16="http://schemas.microsoft.com/office/drawing/2014/main" id="{83F78668-5040-0FF2-32E8-54A89C0049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>
            <a:extLst>
              <a:ext uri="{FF2B5EF4-FFF2-40B4-BE49-F238E27FC236}">
                <a16:creationId xmlns:a16="http://schemas.microsoft.com/office/drawing/2014/main" id="{FAF78882-B5AC-1DEE-CEA6-4964AB8C39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121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>
          <a:extLst>
            <a:ext uri="{FF2B5EF4-FFF2-40B4-BE49-F238E27FC236}">
              <a16:creationId xmlns:a16="http://schemas.microsoft.com/office/drawing/2014/main" id="{42A2561A-61F5-076A-66E9-05A0FCD59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>
            <a:extLst>
              <a:ext uri="{FF2B5EF4-FFF2-40B4-BE49-F238E27FC236}">
                <a16:creationId xmlns:a16="http://schemas.microsoft.com/office/drawing/2014/main" id="{B4A8B9AD-63C7-E561-8A85-4195EAB23D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>
            <a:extLst>
              <a:ext uri="{FF2B5EF4-FFF2-40B4-BE49-F238E27FC236}">
                <a16:creationId xmlns:a16="http://schemas.microsoft.com/office/drawing/2014/main" id="{E87CF7C8-969D-FB1C-9664-60DBF7C830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150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00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2" r:id="rId3"/>
    <p:sldLayoutId id="214748367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5" Type="http://schemas.openxmlformats.org/officeDocument/2006/relationships/hyperlink" Target="https://gergojedlik.github.io/Web-PPT/index.html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5" Type="http://schemas.openxmlformats.org/officeDocument/2006/relationships/hyperlink" Target="https://gergojedlik.github.io/Web-PPT/index.html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4849351" y="2775071"/>
            <a:ext cx="5797500" cy="7559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+mj-lt"/>
              </a:rPr>
              <a:t>4. fejezet</a:t>
            </a:r>
            <a:endParaRPr dirty="0">
              <a:latin typeface="+mj-lt"/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8" name="Google Shape;248;p31"/>
          <p:cNvSpPr/>
          <p:nvPr/>
        </p:nvSpPr>
        <p:spPr>
          <a:xfrm>
            <a:off x="255130" y="705013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1"/>
          <p:cNvSpPr/>
          <p:nvPr/>
        </p:nvSpPr>
        <p:spPr>
          <a:xfrm>
            <a:off x="741454" y="6964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255130" y="10172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255130" y="1343950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255130" y="167068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689983" y="1670688"/>
            <a:ext cx="454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1189779" y="1670697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255130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255130" y="23241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255130" y="2633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255130" y="29419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288580" y="3554164"/>
            <a:ext cx="1290424" cy="321672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689983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651044" y="23241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689983" y="2633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689983" y="2958925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689983" y="32848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093675" y="1981271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1093675" y="2324120"/>
            <a:ext cx="65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1116591" y="2633044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1116591" y="2977542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1116591" y="3284816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1615474" y="1981271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/>
          <p:cNvSpPr/>
          <p:nvPr/>
        </p:nvSpPr>
        <p:spPr>
          <a:xfrm>
            <a:off x="1828961" y="2307157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1"/>
          <p:cNvSpPr/>
          <p:nvPr/>
        </p:nvSpPr>
        <p:spPr>
          <a:xfrm>
            <a:off x="1952981" y="2633069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268851" y="39620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651044" y="42455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1"/>
          <p:cNvSpPr/>
          <p:nvPr/>
        </p:nvSpPr>
        <p:spPr>
          <a:xfrm>
            <a:off x="1131009" y="4245513"/>
            <a:ext cx="385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1"/>
          <p:cNvSpPr/>
          <p:nvPr/>
        </p:nvSpPr>
        <p:spPr>
          <a:xfrm>
            <a:off x="1615474" y="4245513"/>
            <a:ext cx="4869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2167208" y="4245513"/>
            <a:ext cx="17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"/>
          <p:cNvSpPr/>
          <p:nvPr/>
        </p:nvSpPr>
        <p:spPr>
          <a:xfrm>
            <a:off x="651044" y="4454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1131009" y="4454038"/>
            <a:ext cx="6135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1825329" y="4454038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1149782" y="708350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741473" y="1017263"/>
            <a:ext cx="6333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31"/>
          <p:cNvSpPr/>
          <p:nvPr/>
        </p:nvSpPr>
        <p:spPr>
          <a:xfrm>
            <a:off x="1424943" y="1013124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31"/>
          <p:cNvSpPr/>
          <p:nvPr/>
        </p:nvSpPr>
        <p:spPr>
          <a:xfrm>
            <a:off x="741467" y="1343988"/>
            <a:ext cx="402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1509548" y="1668634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>
            <a:off x="1952984" y="2977542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095842" y="1981271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2292935" y="2633044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2167436" y="4456100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689998" y="3936575"/>
            <a:ext cx="6333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598923" y="3647864"/>
            <a:ext cx="633300" cy="147900"/>
          </a:xfrm>
          <a:prstGeom prst="roundRect">
            <a:avLst>
              <a:gd name="adj" fmla="val 50000"/>
            </a:avLst>
          </a:prstGeom>
          <a:solidFill>
            <a:srgbClr val="1011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83;p13">
            <a:extLst>
              <a:ext uri="{FF2B5EF4-FFF2-40B4-BE49-F238E27FC236}">
                <a16:creationId xmlns:a16="http://schemas.microsoft.com/office/drawing/2014/main" id="{8CEC73F4-6898-4C19-8B0D-6DA16C99C92D}"/>
              </a:ext>
            </a:extLst>
          </p:cNvPr>
          <p:cNvGrpSpPr/>
          <p:nvPr/>
        </p:nvGrpSpPr>
        <p:grpSpPr>
          <a:xfrm>
            <a:off x="3055963" y="4478173"/>
            <a:ext cx="486393" cy="125690"/>
            <a:chOff x="-890300" y="1406550"/>
            <a:chExt cx="806088" cy="208200"/>
          </a:xfrm>
        </p:grpSpPr>
        <p:sp>
          <p:nvSpPr>
            <p:cNvPr id="104" name="Google Shape;84;p13">
              <a:extLst>
                <a:ext uri="{FF2B5EF4-FFF2-40B4-BE49-F238E27FC236}">
                  <a16:creationId xmlns:a16="http://schemas.microsoft.com/office/drawing/2014/main" id="{4A377ED0-09A5-440F-A6A9-7781BAFD21F7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5;p13">
              <a:extLst>
                <a:ext uri="{FF2B5EF4-FFF2-40B4-BE49-F238E27FC236}">
                  <a16:creationId xmlns:a16="http://schemas.microsoft.com/office/drawing/2014/main" id="{B4AAD893-DFE8-4E8A-B1BE-9D6F9C6AB808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6;p13">
              <a:extLst>
                <a:ext uri="{FF2B5EF4-FFF2-40B4-BE49-F238E27FC236}">
                  <a16:creationId xmlns:a16="http://schemas.microsoft.com/office/drawing/2014/main" id="{E6DAE3C6-155F-40BA-AAC8-575008B3CE74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box">
            <a:extLst>
              <a:ext uri="{FF2B5EF4-FFF2-40B4-BE49-F238E27FC236}">
                <a16:creationId xmlns:a16="http://schemas.microsoft.com/office/drawing/2014/main" id="{FF1ACED6-366A-47DB-88F3-DE74623145EF}"/>
              </a:ext>
            </a:extLst>
          </p:cNvPr>
          <p:cNvSpPr/>
          <p:nvPr/>
        </p:nvSpPr>
        <p:spPr>
          <a:xfrm flipV="1">
            <a:off x="1744375" y="3709777"/>
            <a:ext cx="6209952" cy="3458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 panose="020B0604020202020204" charset="-18"/>
              <a:ea typeface="Source Code Pro" panose="020B0604020202020204" charset="-18"/>
            </a:endParaRPr>
          </a:p>
        </p:txBody>
      </p:sp>
      <p:sp>
        <p:nvSpPr>
          <p:cNvPr id="107" name="Google Shape;238;p31">
            <a:extLst>
              <a:ext uri="{FF2B5EF4-FFF2-40B4-BE49-F238E27FC236}">
                <a16:creationId xmlns:a16="http://schemas.microsoft.com/office/drawing/2014/main" id="{B1AE4051-A82D-48F4-9264-C92DABF1DF1A}"/>
              </a:ext>
            </a:extLst>
          </p:cNvPr>
          <p:cNvSpPr txBox="1">
            <a:spLocks/>
          </p:cNvSpPr>
          <p:nvPr/>
        </p:nvSpPr>
        <p:spPr>
          <a:xfrm>
            <a:off x="3149079" y="1905904"/>
            <a:ext cx="5797500" cy="68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4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hu-HU" dirty="0" err="1">
                <a:solidFill>
                  <a:schemeClr val="accent4"/>
                </a:solidFill>
                <a:latin typeface="+mj-lt"/>
              </a:rPr>
              <a:t>Pygame</a:t>
            </a:r>
            <a:r>
              <a:rPr lang="hu-HU" dirty="0">
                <a:solidFill>
                  <a:schemeClr val="accent4"/>
                </a:solidFill>
                <a:latin typeface="+mj-lt"/>
              </a:rPr>
              <a:t> világába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08" name="Google Shape;238;p31">
            <a:extLst>
              <a:ext uri="{FF2B5EF4-FFF2-40B4-BE49-F238E27FC236}">
                <a16:creationId xmlns:a16="http://schemas.microsoft.com/office/drawing/2014/main" id="{FDA9A8E9-889E-40B2-BA9A-1A11A31121C8}"/>
              </a:ext>
            </a:extLst>
          </p:cNvPr>
          <p:cNvSpPr txBox="1">
            <a:spLocks/>
          </p:cNvSpPr>
          <p:nvPr/>
        </p:nvSpPr>
        <p:spPr>
          <a:xfrm>
            <a:off x="2413385" y="705013"/>
            <a:ext cx="5797500" cy="9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4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hu-HU" dirty="0">
                <a:latin typeface="+mj-lt"/>
              </a:rPr>
              <a:t>Bevezetés a </a:t>
            </a:r>
            <a:endParaRPr lang="en-US" dirty="0">
              <a:latin typeface="+mj-lt"/>
            </a:endParaRPr>
          </a:p>
        </p:txBody>
      </p:sp>
      <p:sp>
        <p:nvSpPr>
          <p:cNvPr id="2" name="Google Shape;273;p31">
            <a:extLst>
              <a:ext uri="{FF2B5EF4-FFF2-40B4-BE49-F238E27FC236}">
                <a16:creationId xmlns:a16="http://schemas.microsoft.com/office/drawing/2014/main" id="{364C5F63-EA53-2BCD-3D0F-B4996490DA6C}"/>
              </a:ext>
            </a:extLst>
          </p:cNvPr>
          <p:cNvSpPr/>
          <p:nvPr/>
        </p:nvSpPr>
        <p:spPr>
          <a:xfrm>
            <a:off x="288580" y="3284866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095062C-EDCD-4E2E-B2EA-839F59B62334}"/>
              </a:ext>
            </a:extLst>
          </p:cNvPr>
          <p:cNvSpPr txBox="1"/>
          <p:nvPr/>
        </p:nvSpPr>
        <p:spPr>
          <a:xfrm>
            <a:off x="1744375" y="3736833"/>
            <a:ext cx="6209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8F8F8"/>
                </a:solidFill>
              </a:rPr>
              <a:t>A projekt készítői: Kovács Annabella, Kapusi Gergő, Nováki Tamás</a:t>
            </a:r>
          </a:p>
        </p:txBody>
      </p:sp>
      <p:sp>
        <p:nvSpPr>
          <p:cNvPr id="65" name="másik">
            <a:extLst>
              <a:ext uri="{FF2B5EF4-FFF2-40B4-BE49-F238E27FC236}">
                <a16:creationId xmlns:a16="http://schemas.microsoft.com/office/drawing/2014/main" id="{3A23573A-6EC8-4A07-A8D7-D23A3C222E68}"/>
              </a:ext>
            </a:extLst>
          </p:cNvPr>
          <p:cNvSpPr txBox="1"/>
          <p:nvPr/>
        </p:nvSpPr>
        <p:spPr>
          <a:xfrm>
            <a:off x="1805948" y="33538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egyik">
            <a:extLst>
              <a:ext uri="{FF2B5EF4-FFF2-40B4-BE49-F238E27FC236}">
                <a16:creationId xmlns:a16="http://schemas.microsoft.com/office/drawing/2014/main" id="{B98E2234-BBAB-4B68-BF30-55D0FCC5502C}"/>
              </a:ext>
            </a:extLst>
          </p:cNvPr>
          <p:cNvSpPr txBox="1"/>
          <p:nvPr/>
        </p:nvSpPr>
        <p:spPr>
          <a:xfrm>
            <a:off x="8233306" y="34952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>
          <a:extLst>
            <a:ext uri="{FF2B5EF4-FFF2-40B4-BE49-F238E27FC236}">
              <a16:creationId xmlns:a16="http://schemas.microsoft.com/office/drawing/2014/main" id="{60ADADC8-1D50-DAA2-4462-6F6A2793C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1">
            <a:extLst>
              <a:ext uri="{FF2B5EF4-FFF2-40B4-BE49-F238E27FC236}">
                <a16:creationId xmlns:a16="http://schemas.microsoft.com/office/drawing/2014/main" id="{8A10991C-BD15-40BC-AE98-94E82A3AF253}"/>
              </a:ext>
            </a:extLst>
          </p:cNvPr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>
              <a:extLst>
                <a:ext uri="{FF2B5EF4-FFF2-40B4-BE49-F238E27FC236}">
                  <a16:creationId xmlns:a16="http://schemas.microsoft.com/office/drawing/2014/main" id="{458A3AF7-0F25-A895-B72A-D8089206FF09}"/>
                </a:ext>
              </a:extLst>
            </p:cNvPr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>
              <a:extLst>
                <a:ext uri="{FF2B5EF4-FFF2-40B4-BE49-F238E27FC236}">
                  <a16:creationId xmlns:a16="http://schemas.microsoft.com/office/drawing/2014/main" id="{37C743EE-E379-0603-7E58-82276489CBEB}"/>
                </a:ext>
              </a:extLst>
            </p:cNvPr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>
              <a:extLst>
                <a:ext uri="{FF2B5EF4-FFF2-40B4-BE49-F238E27FC236}">
                  <a16:creationId xmlns:a16="http://schemas.microsoft.com/office/drawing/2014/main" id="{79D80D55-4E1D-0299-ADE0-4FBE52175074}"/>
                </a:ext>
              </a:extLst>
            </p:cNvPr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8" name="Google Shape;248;p31">
            <a:extLst>
              <a:ext uri="{FF2B5EF4-FFF2-40B4-BE49-F238E27FC236}">
                <a16:creationId xmlns:a16="http://schemas.microsoft.com/office/drawing/2014/main" id="{FE529492-FC6B-B3FE-D7A3-62A35263EE72}"/>
              </a:ext>
            </a:extLst>
          </p:cNvPr>
          <p:cNvSpPr/>
          <p:nvPr/>
        </p:nvSpPr>
        <p:spPr>
          <a:xfrm>
            <a:off x="255130" y="705013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1">
            <a:extLst>
              <a:ext uri="{FF2B5EF4-FFF2-40B4-BE49-F238E27FC236}">
                <a16:creationId xmlns:a16="http://schemas.microsoft.com/office/drawing/2014/main" id="{604271B2-BE6C-2141-9229-CE95ADADC03E}"/>
              </a:ext>
            </a:extLst>
          </p:cNvPr>
          <p:cNvSpPr/>
          <p:nvPr/>
        </p:nvSpPr>
        <p:spPr>
          <a:xfrm>
            <a:off x="741454" y="6964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">
            <a:extLst>
              <a:ext uri="{FF2B5EF4-FFF2-40B4-BE49-F238E27FC236}">
                <a16:creationId xmlns:a16="http://schemas.microsoft.com/office/drawing/2014/main" id="{65E7C62B-5855-F53E-6753-15741773C9AD}"/>
              </a:ext>
            </a:extLst>
          </p:cNvPr>
          <p:cNvSpPr/>
          <p:nvPr/>
        </p:nvSpPr>
        <p:spPr>
          <a:xfrm>
            <a:off x="255130" y="1343950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>
            <a:extLst>
              <a:ext uri="{FF2B5EF4-FFF2-40B4-BE49-F238E27FC236}">
                <a16:creationId xmlns:a16="http://schemas.microsoft.com/office/drawing/2014/main" id="{5623B3A0-028B-6612-4FB6-41D84111A73F}"/>
              </a:ext>
            </a:extLst>
          </p:cNvPr>
          <p:cNvSpPr/>
          <p:nvPr/>
        </p:nvSpPr>
        <p:spPr>
          <a:xfrm>
            <a:off x="255130" y="167068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1">
            <a:extLst>
              <a:ext uri="{FF2B5EF4-FFF2-40B4-BE49-F238E27FC236}">
                <a16:creationId xmlns:a16="http://schemas.microsoft.com/office/drawing/2014/main" id="{9CCD5F89-F48E-21A1-D8F5-BAD0371910B5}"/>
              </a:ext>
            </a:extLst>
          </p:cNvPr>
          <p:cNvSpPr/>
          <p:nvPr/>
        </p:nvSpPr>
        <p:spPr>
          <a:xfrm>
            <a:off x="689983" y="1670688"/>
            <a:ext cx="454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>
            <a:extLst>
              <a:ext uri="{FF2B5EF4-FFF2-40B4-BE49-F238E27FC236}">
                <a16:creationId xmlns:a16="http://schemas.microsoft.com/office/drawing/2014/main" id="{3DA13106-38B9-6659-DDBF-C0536A26126B}"/>
              </a:ext>
            </a:extLst>
          </p:cNvPr>
          <p:cNvSpPr/>
          <p:nvPr/>
        </p:nvSpPr>
        <p:spPr>
          <a:xfrm>
            <a:off x="1189779" y="1670697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>
            <a:extLst>
              <a:ext uri="{FF2B5EF4-FFF2-40B4-BE49-F238E27FC236}">
                <a16:creationId xmlns:a16="http://schemas.microsoft.com/office/drawing/2014/main" id="{B465BB19-EB32-BC86-25AD-B4C99A55D1DF}"/>
              </a:ext>
            </a:extLst>
          </p:cNvPr>
          <p:cNvSpPr/>
          <p:nvPr/>
        </p:nvSpPr>
        <p:spPr>
          <a:xfrm>
            <a:off x="255130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>
            <a:extLst>
              <a:ext uri="{FF2B5EF4-FFF2-40B4-BE49-F238E27FC236}">
                <a16:creationId xmlns:a16="http://schemas.microsoft.com/office/drawing/2014/main" id="{9753207F-A6AA-C28E-9419-483AE1C6331F}"/>
              </a:ext>
            </a:extLst>
          </p:cNvPr>
          <p:cNvSpPr/>
          <p:nvPr/>
        </p:nvSpPr>
        <p:spPr>
          <a:xfrm>
            <a:off x="255130" y="23241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>
            <a:extLst>
              <a:ext uri="{FF2B5EF4-FFF2-40B4-BE49-F238E27FC236}">
                <a16:creationId xmlns:a16="http://schemas.microsoft.com/office/drawing/2014/main" id="{AC060D4B-001B-3065-05ED-BD589E7ADE0E}"/>
              </a:ext>
            </a:extLst>
          </p:cNvPr>
          <p:cNvSpPr/>
          <p:nvPr/>
        </p:nvSpPr>
        <p:spPr>
          <a:xfrm>
            <a:off x="255130" y="2633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1">
            <a:extLst>
              <a:ext uri="{FF2B5EF4-FFF2-40B4-BE49-F238E27FC236}">
                <a16:creationId xmlns:a16="http://schemas.microsoft.com/office/drawing/2014/main" id="{D6B6F534-CF30-B823-4D6A-D5FF6D5638D6}"/>
              </a:ext>
            </a:extLst>
          </p:cNvPr>
          <p:cNvSpPr/>
          <p:nvPr/>
        </p:nvSpPr>
        <p:spPr>
          <a:xfrm>
            <a:off x="255130" y="29419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1">
            <a:extLst>
              <a:ext uri="{FF2B5EF4-FFF2-40B4-BE49-F238E27FC236}">
                <a16:creationId xmlns:a16="http://schemas.microsoft.com/office/drawing/2014/main" id="{B8975E87-6B02-1D1B-07A0-AA6EDA2E054B}"/>
              </a:ext>
            </a:extLst>
          </p:cNvPr>
          <p:cNvSpPr/>
          <p:nvPr/>
        </p:nvSpPr>
        <p:spPr>
          <a:xfrm>
            <a:off x="689983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1">
            <a:extLst>
              <a:ext uri="{FF2B5EF4-FFF2-40B4-BE49-F238E27FC236}">
                <a16:creationId xmlns:a16="http://schemas.microsoft.com/office/drawing/2014/main" id="{B8ECEDE4-B098-C3D0-289F-BE2CA6E7FF6C}"/>
              </a:ext>
            </a:extLst>
          </p:cNvPr>
          <p:cNvSpPr/>
          <p:nvPr/>
        </p:nvSpPr>
        <p:spPr>
          <a:xfrm>
            <a:off x="651044" y="23241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1">
            <a:extLst>
              <a:ext uri="{FF2B5EF4-FFF2-40B4-BE49-F238E27FC236}">
                <a16:creationId xmlns:a16="http://schemas.microsoft.com/office/drawing/2014/main" id="{923D2CD9-59D2-3E5B-8481-39333946F296}"/>
              </a:ext>
            </a:extLst>
          </p:cNvPr>
          <p:cNvSpPr/>
          <p:nvPr/>
        </p:nvSpPr>
        <p:spPr>
          <a:xfrm>
            <a:off x="689983" y="2633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1">
            <a:extLst>
              <a:ext uri="{FF2B5EF4-FFF2-40B4-BE49-F238E27FC236}">
                <a16:creationId xmlns:a16="http://schemas.microsoft.com/office/drawing/2014/main" id="{E3DE3A59-7842-422E-B243-B31562BF725F}"/>
              </a:ext>
            </a:extLst>
          </p:cNvPr>
          <p:cNvSpPr/>
          <p:nvPr/>
        </p:nvSpPr>
        <p:spPr>
          <a:xfrm>
            <a:off x="689983" y="2958925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>
            <a:extLst>
              <a:ext uri="{FF2B5EF4-FFF2-40B4-BE49-F238E27FC236}">
                <a16:creationId xmlns:a16="http://schemas.microsoft.com/office/drawing/2014/main" id="{26E45508-DC32-CAAC-6DF3-61A4B1DA7769}"/>
              </a:ext>
            </a:extLst>
          </p:cNvPr>
          <p:cNvSpPr/>
          <p:nvPr/>
        </p:nvSpPr>
        <p:spPr>
          <a:xfrm>
            <a:off x="689983" y="32848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1">
            <a:extLst>
              <a:ext uri="{FF2B5EF4-FFF2-40B4-BE49-F238E27FC236}">
                <a16:creationId xmlns:a16="http://schemas.microsoft.com/office/drawing/2014/main" id="{5ACB678D-9FB9-8B00-68AE-8AEEA8C4DB8D}"/>
              </a:ext>
            </a:extLst>
          </p:cNvPr>
          <p:cNvSpPr/>
          <p:nvPr/>
        </p:nvSpPr>
        <p:spPr>
          <a:xfrm>
            <a:off x="1093675" y="1981271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>
            <a:extLst>
              <a:ext uri="{FF2B5EF4-FFF2-40B4-BE49-F238E27FC236}">
                <a16:creationId xmlns:a16="http://schemas.microsoft.com/office/drawing/2014/main" id="{AD00B3AC-7B71-122D-2BD5-44AD9869126E}"/>
              </a:ext>
            </a:extLst>
          </p:cNvPr>
          <p:cNvSpPr/>
          <p:nvPr/>
        </p:nvSpPr>
        <p:spPr>
          <a:xfrm>
            <a:off x="1093675" y="2324120"/>
            <a:ext cx="65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>
            <a:extLst>
              <a:ext uri="{FF2B5EF4-FFF2-40B4-BE49-F238E27FC236}">
                <a16:creationId xmlns:a16="http://schemas.microsoft.com/office/drawing/2014/main" id="{127E4110-2042-E8AD-77BE-2336B927018A}"/>
              </a:ext>
            </a:extLst>
          </p:cNvPr>
          <p:cNvSpPr/>
          <p:nvPr/>
        </p:nvSpPr>
        <p:spPr>
          <a:xfrm>
            <a:off x="1116591" y="2633044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>
            <a:extLst>
              <a:ext uri="{FF2B5EF4-FFF2-40B4-BE49-F238E27FC236}">
                <a16:creationId xmlns:a16="http://schemas.microsoft.com/office/drawing/2014/main" id="{74600AEA-0049-6D76-318B-257652BEA6D1}"/>
              </a:ext>
            </a:extLst>
          </p:cNvPr>
          <p:cNvSpPr/>
          <p:nvPr/>
        </p:nvSpPr>
        <p:spPr>
          <a:xfrm>
            <a:off x="1116591" y="2977542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>
            <a:extLst>
              <a:ext uri="{FF2B5EF4-FFF2-40B4-BE49-F238E27FC236}">
                <a16:creationId xmlns:a16="http://schemas.microsoft.com/office/drawing/2014/main" id="{13593D8E-E224-4A48-9E32-8C1143471A87}"/>
              </a:ext>
            </a:extLst>
          </p:cNvPr>
          <p:cNvSpPr/>
          <p:nvPr/>
        </p:nvSpPr>
        <p:spPr>
          <a:xfrm>
            <a:off x="1615474" y="1981271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>
            <a:extLst>
              <a:ext uri="{FF2B5EF4-FFF2-40B4-BE49-F238E27FC236}">
                <a16:creationId xmlns:a16="http://schemas.microsoft.com/office/drawing/2014/main" id="{A9DD4B13-73AB-64A6-F7DC-9E262258262E}"/>
              </a:ext>
            </a:extLst>
          </p:cNvPr>
          <p:cNvSpPr/>
          <p:nvPr/>
        </p:nvSpPr>
        <p:spPr>
          <a:xfrm>
            <a:off x="1828961" y="2307157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1">
            <a:extLst>
              <a:ext uri="{FF2B5EF4-FFF2-40B4-BE49-F238E27FC236}">
                <a16:creationId xmlns:a16="http://schemas.microsoft.com/office/drawing/2014/main" id="{D1EF0B10-7E54-D315-3632-BBD7BFC0484C}"/>
              </a:ext>
            </a:extLst>
          </p:cNvPr>
          <p:cNvSpPr/>
          <p:nvPr/>
        </p:nvSpPr>
        <p:spPr>
          <a:xfrm>
            <a:off x="1952981" y="2633069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1">
            <a:extLst>
              <a:ext uri="{FF2B5EF4-FFF2-40B4-BE49-F238E27FC236}">
                <a16:creationId xmlns:a16="http://schemas.microsoft.com/office/drawing/2014/main" id="{D4FF3691-7793-DEC5-5238-E656AD7A0013}"/>
              </a:ext>
            </a:extLst>
          </p:cNvPr>
          <p:cNvSpPr/>
          <p:nvPr/>
        </p:nvSpPr>
        <p:spPr>
          <a:xfrm>
            <a:off x="268851" y="39620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1">
            <a:extLst>
              <a:ext uri="{FF2B5EF4-FFF2-40B4-BE49-F238E27FC236}">
                <a16:creationId xmlns:a16="http://schemas.microsoft.com/office/drawing/2014/main" id="{00732E93-57EE-2355-E4FF-B58F42747F9F}"/>
              </a:ext>
            </a:extLst>
          </p:cNvPr>
          <p:cNvSpPr/>
          <p:nvPr/>
        </p:nvSpPr>
        <p:spPr>
          <a:xfrm>
            <a:off x="651044" y="42455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1">
            <a:extLst>
              <a:ext uri="{FF2B5EF4-FFF2-40B4-BE49-F238E27FC236}">
                <a16:creationId xmlns:a16="http://schemas.microsoft.com/office/drawing/2014/main" id="{77D676B4-5839-28C4-ADE0-80CC9975F7D2}"/>
              </a:ext>
            </a:extLst>
          </p:cNvPr>
          <p:cNvSpPr/>
          <p:nvPr/>
        </p:nvSpPr>
        <p:spPr>
          <a:xfrm>
            <a:off x="1131009" y="4245513"/>
            <a:ext cx="385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1">
            <a:extLst>
              <a:ext uri="{FF2B5EF4-FFF2-40B4-BE49-F238E27FC236}">
                <a16:creationId xmlns:a16="http://schemas.microsoft.com/office/drawing/2014/main" id="{E8FA5F9F-7C46-85FB-73AF-A7D3C67EA2A8}"/>
              </a:ext>
            </a:extLst>
          </p:cNvPr>
          <p:cNvSpPr/>
          <p:nvPr/>
        </p:nvSpPr>
        <p:spPr>
          <a:xfrm>
            <a:off x="1615474" y="4245513"/>
            <a:ext cx="4869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>
            <a:extLst>
              <a:ext uri="{FF2B5EF4-FFF2-40B4-BE49-F238E27FC236}">
                <a16:creationId xmlns:a16="http://schemas.microsoft.com/office/drawing/2014/main" id="{BD058B57-40EB-9A85-CE6B-DE5C1B762533}"/>
              </a:ext>
            </a:extLst>
          </p:cNvPr>
          <p:cNvSpPr/>
          <p:nvPr/>
        </p:nvSpPr>
        <p:spPr>
          <a:xfrm>
            <a:off x="2167208" y="4245513"/>
            <a:ext cx="17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">
            <a:extLst>
              <a:ext uri="{FF2B5EF4-FFF2-40B4-BE49-F238E27FC236}">
                <a16:creationId xmlns:a16="http://schemas.microsoft.com/office/drawing/2014/main" id="{AF137DFC-F2C0-41F6-465C-DC43987F7464}"/>
              </a:ext>
            </a:extLst>
          </p:cNvPr>
          <p:cNvSpPr/>
          <p:nvPr/>
        </p:nvSpPr>
        <p:spPr>
          <a:xfrm>
            <a:off x="651044" y="4454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>
            <a:extLst>
              <a:ext uri="{FF2B5EF4-FFF2-40B4-BE49-F238E27FC236}">
                <a16:creationId xmlns:a16="http://schemas.microsoft.com/office/drawing/2014/main" id="{1D125B0C-45FD-2C32-08CA-F58899942D5E}"/>
              </a:ext>
            </a:extLst>
          </p:cNvPr>
          <p:cNvSpPr/>
          <p:nvPr/>
        </p:nvSpPr>
        <p:spPr>
          <a:xfrm>
            <a:off x="1131009" y="4454038"/>
            <a:ext cx="6135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">
            <a:extLst>
              <a:ext uri="{FF2B5EF4-FFF2-40B4-BE49-F238E27FC236}">
                <a16:creationId xmlns:a16="http://schemas.microsoft.com/office/drawing/2014/main" id="{21361F47-C37C-15F4-0879-E0C81D8AD207}"/>
              </a:ext>
            </a:extLst>
          </p:cNvPr>
          <p:cNvSpPr/>
          <p:nvPr/>
        </p:nvSpPr>
        <p:spPr>
          <a:xfrm>
            <a:off x="1825329" y="4454038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1">
            <a:extLst>
              <a:ext uri="{FF2B5EF4-FFF2-40B4-BE49-F238E27FC236}">
                <a16:creationId xmlns:a16="http://schemas.microsoft.com/office/drawing/2014/main" id="{731C75D0-F937-AFA0-2D54-C991EC593B0F}"/>
              </a:ext>
            </a:extLst>
          </p:cNvPr>
          <p:cNvSpPr/>
          <p:nvPr/>
        </p:nvSpPr>
        <p:spPr>
          <a:xfrm>
            <a:off x="1149782" y="708350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fugg2">
            <a:extLst>
              <a:ext uri="{FF2B5EF4-FFF2-40B4-BE49-F238E27FC236}">
                <a16:creationId xmlns:a16="http://schemas.microsoft.com/office/drawing/2014/main" id="{895D8F71-DEDF-8C33-40FE-E8BEB252E17C}"/>
              </a:ext>
            </a:extLst>
          </p:cNvPr>
          <p:cNvSpPr/>
          <p:nvPr/>
        </p:nvSpPr>
        <p:spPr>
          <a:xfrm>
            <a:off x="741467" y="1343988"/>
            <a:ext cx="402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>
            <a:extLst>
              <a:ext uri="{FF2B5EF4-FFF2-40B4-BE49-F238E27FC236}">
                <a16:creationId xmlns:a16="http://schemas.microsoft.com/office/drawing/2014/main" id="{C3A910C7-7CF9-7610-61BF-26C6E33C6D13}"/>
              </a:ext>
            </a:extLst>
          </p:cNvPr>
          <p:cNvSpPr/>
          <p:nvPr/>
        </p:nvSpPr>
        <p:spPr>
          <a:xfrm>
            <a:off x="1509548" y="1668634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>
            <a:extLst>
              <a:ext uri="{FF2B5EF4-FFF2-40B4-BE49-F238E27FC236}">
                <a16:creationId xmlns:a16="http://schemas.microsoft.com/office/drawing/2014/main" id="{84CF7BEE-B5B3-2183-255F-A374E67CEB72}"/>
              </a:ext>
            </a:extLst>
          </p:cNvPr>
          <p:cNvSpPr/>
          <p:nvPr/>
        </p:nvSpPr>
        <p:spPr>
          <a:xfrm>
            <a:off x="1952984" y="2977542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>
            <a:extLst>
              <a:ext uri="{FF2B5EF4-FFF2-40B4-BE49-F238E27FC236}">
                <a16:creationId xmlns:a16="http://schemas.microsoft.com/office/drawing/2014/main" id="{0CC557D0-7DFF-2EEB-CB4C-1CC56F0C7E41}"/>
              </a:ext>
            </a:extLst>
          </p:cNvPr>
          <p:cNvSpPr/>
          <p:nvPr/>
        </p:nvSpPr>
        <p:spPr>
          <a:xfrm>
            <a:off x="2095842" y="1981271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>
            <a:extLst>
              <a:ext uri="{FF2B5EF4-FFF2-40B4-BE49-F238E27FC236}">
                <a16:creationId xmlns:a16="http://schemas.microsoft.com/office/drawing/2014/main" id="{4E3AAE76-2FE9-1663-6C28-0B92DC3ADB15}"/>
              </a:ext>
            </a:extLst>
          </p:cNvPr>
          <p:cNvSpPr/>
          <p:nvPr/>
        </p:nvSpPr>
        <p:spPr>
          <a:xfrm>
            <a:off x="2292935" y="2633044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>
            <a:extLst>
              <a:ext uri="{FF2B5EF4-FFF2-40B4-BE49-F238E27FC236}">
                <a16:creationId xmlns:a16="http://schemas.microsoft.com/office/drawing/2014/main" id="{96C961E5-9AC2-B865-2164-C41BBDC2F2B9}"/>
              </a:ext>
            </a:extLst>
          </p:cNvPr>
          <p:cNvSpPr/>
          <p:nvPr/>
        </p:nvSpPr>
        <p:spPr>
          <a:xfrm>
            <a:off x="2167436" y="4456100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">
            <a:extLst>
              <a:ext uri="{FF2B5EF4-FFF2-40B4-BE49-F238E27FC236}">
                <a16:creationId xmlns:a16="http://schemas.microsoft.com/office/drawing/2014/main" id="{0FCA5DBC-2809-6DE8-861A-27E2ED0C3D2F}"/>
              </a:ext>
            </a:extLst>
          </p:cNvPr>
          <p:cNvSpPr/>
          <p:nvPr/>
        </p:nvSpPr>
        <p:spPr>
          <a:xfrm>
            <a:off x="689998" y="3936575"/>
            <a:ext cx="6333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83;p13">
            <a:extLst>
              <a:ext uri="{FF2B5EF4-FFF2-40B4-BE49-F238E27FC236}">
                <a16:creationId xmlns:a16="http://schemas.microsoft.com/office/drawing/2014/main" id="{AEBD533B-AC90-A631-1AA9-D031E4B33F05}"/>
              </a:ext>
            </a:extLst>
          </p:cNvPr>
          <p:cNvGrpSpPr/>
          <p:nvPr/>
        </p:nvGrpSpPr>
        <p:grpSpPr>
          <a:xfrm>
            <a:off x="3055963" y="4478173"/>
            <a:ext cx="486393" cy="125690"/>
            <a:chOff x="-890300" y="1406550"/>
            <a:chExt cx="806088" cy="208200"/>
          </a:xfrm>
        </p:grpSpPr>
        <p:sp>
          <p:nvSpPr>
            <p:cNvPr id="104" name="Google Shape;84;p13">
              <a:extLst>
                <a:ext uri="{FF2B5EF4-FFF2-40B4-BE49-F238E27FC236}">
                  <a16:creationId xmlns:a16="http://schemas.microsoft.com/office/drawing/2014/main" id="{0E8F2164-82E4-9934-B8C6-CA7729DCD281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5;p13">
              <a:extLst>
                <a:ext uri="{FF2B5EF4-FFF2-40B4-BE49-F238E27FC236}">
                  <a16:creationId xmlns:a16="http://schemas.microsoft.com/office/drawing/2014/main" id="{4C5E3D31-1CF3-86A6-EB9A-709178FC3C1E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6;p13">
              <a:extLst>
                <a:ext uri="{FF2B5EF4-FFF2-40B4-BE49-F238E27FC236}">
                  <a16:creationId xmlns:a16="http://schemas.microsoft.com/office/drawing/2014/main" id="{3B2AB1DE-48AC-1849-5A3B-EFFD46BD738C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73;p31">
            <a:extLst>
              <a:ext uri="{FF2B5EF4-FFF2-40B4-BE49-F238E27FC236}">
                <a16:creationId xmlns:a16="http://schemas.microsoft.com/office/drawing/2014/main" id="{89E3BBCE-3B2E-1934-2383-8D2F82F92870}"/>
              </a:ext>
            </a:extLst>
          </p:cNvPr>
          <p:cNvSpPr/>
          <p:nvPr/>
        </p:nvSpPr>
        <p:spPr>
          <a:xfrm>
            <a:off x="288580" y="3284866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box">
            <a:extLst>
              <a:ext uri="{FF2B5EF4-FFF2-40B4-BE49-F238E27FC236}">
                <a16:creationId xmlns:a16="http://schemas.microsoft.com/office/drawing/2014/main" id="{8B295AEC-A34A-013F-57F5-E14C92117380}"/>
              </a:ext>
            </a:extLst>
          </p:cNvPr>
          <p:cNvSpPr/>
          <p:nvPr/>
        </p:nvSpPr>
        <p:spPr>
          <a:xfrm flipV="1">
            <a:off x="0" y="-1"/>
            <a:ext cx="9144000" cy="9743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 panose="020B0604020202020204" charset="-18"/>
              <a:ea typeface="Source Code Pro" panose="020B0604020202020204" charset="-18"/>
            </a:endParaRPr>
          </a:p>
        </p:txBody>
      </p:sp>
      <p:sp>
        <p:nvSpPr>
          <p:cNvPr id="69" name="Google Shape;259;p31">
            <a:extLst>
              <a:ext uri="{FF2B5EF4-FFF2-40B4-BE49-F238E27FC236}">
                <a16:creationId xmlns:a16="http://schemas.microsoft.com/office/drawing/2014/main" id="{F224D155-18FC-B236-F5FB-C800E284C73B}"/>
              </a:ext>
            </a:extLst>
          </p:cNvPr>
          <p:cNvSpPr/>
          <p:nvPr/>
        </p:nvSpPr>
        <p:spPr>
          <a:xfrm>
            <a:off x="288580" y="3554164"/>
            <a:ext cx="1290424" cy="321672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92;p31">
            <a:extLst>
              <a:ext uri="{FF2B5EF4-FFF2-40B4-BE49-F238E27FC236}">
                <a16:creationId xmlns:a16="http://schemas.microsoft.com/office/drawing/2014/main" id="{B90EC62E-CAC1-6142-93BB-5A165177B315}"/>
              </a:ext>
            </a:extLst>
          </p:cNvPr>
          <p:cNvSpPr/>
          <p:nvPr/>
        </p:nvSpPr>
        <p:spPr>
          <a:xfrm>
            <a:off x="598923" y="3647864"/>
            <a:ext cx="633300" cy="147900"/>
          </a:xfrm>
          <a:prstGeom prst="roundRect">
            <a:avLst>
              <a:gd name="adj" fmla="val 50000"/>
            </a:avLst>
          </a:prstGeom>
          <a:solidFill>
            <a:srgbClr val="1011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312;p33">
            <a:extLst>
              <a:ext uri="{FF2B5EF4-FFF2-40B4-BE49-F238E27FC236}">
                <a16:creationId xmlns:a16="http://schemas.microsoft.com/office/drawing/2014/main" id="{6F9729C8-C35B-5BFB-AB97-14AFD0985A6E}"/>
              </a:ext>
            </a:extLst>
          </p:cNvPr>
          <p:cNvSpPr txBox="1">
            <a:spLocks/>
          </p:cNvSpPr>
          <p:nvPr/>
        </p:nvSpPr>
        <p:spPr>
          <a:xfrm>
            <a:off x="267024" y="371190"/>
            <a:ext cx="71162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  <a:sym typeface="Source Code Pro"/>
              </a:rPr>
              <a:t>03</a:t>
            </a:r>
          </a:p>
        </p:txBody>
      </p:sp>
      <p:sp>
        <p:nvSpPr>
          <p:cNvPr id="84" name="Google Shape;315;p33">
            <a:extLst>
              <a:ext uri="{FF2B5EF4-FFF2-40B4-BE49-F238E27FC236}">
                <a16:creationId xmlns:a16="http://schemas.microsoft.com/office/drawing/2014/main" id="{96ACE4AB-EE68-2D78-BB64-FE1559B137F2}"/>
              </a:ext>
            </a:extLst>
          </p:cNvPr>
          <p:cNvSpPr txBox="1">
            <a:spLocks/>
          </p:cNvSpPr>
          <p:nvPr/>
        </p:nvSpPr>
        <p:spPr>
          <a:xfrm>
            <a:off x="824433" y="357788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3000" dirty="0">
                <a:solidFill>
                  <a:schemeClr val="accent3"/>
                </a:solidFill>
                <a:latin typeface="+mj-lt"/>
                <a:ea typeface="Source Code Pro"/>
                <a:sym typeface="Source Code Pro"/>
              </a:rPr>
              <a:t>Függvények</a:t>
            </a:r>
          </a:p>
        </p:txBody>
      </p:sp>
      <p:sp>
        <p:nvSpPr>
          <p:cNvPr id="3" name="Google Shape;250;p31">
            <a:extLst>
              <a:ext uri="{FF2B5EF4-FFF2-40B4-BE49-F238E27FC236}">
                <a16:creationId xmlns:a16="http://schemas.microsoft.com/office/drawing/2014/main" id="{0F900CC6-6EC6-E8C5-F246-D9112600929E}"/>
              </a:ext>
            </a:extLst>
          </p:cNvPr>
          <p:cNvSpPr/>
          <p:nvPr/>
        </p:nvSpPr>
        <p:spPr>
          <a:xfrm>
            <a:off x="255130" y="10172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F92137A-6BF0-9A76-054E-5D122D54C355}"/>
              </a:ext>
            </a:extLst>
          </p:cNvPr>
          <p:cNvSpPr txBox="1"/>
          <p:nvPr/>
        </p:nvSpPr>
        <p:spPr>
          <a:xfrm>
            <a:off x="4930140" y="2780938"/>
            <a:ext cx="99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6" name="Google Shape;284;p31">
            <a:extLst>
              <a:ext uri="{FF2B5EF4-FFF2-40B4-BE49-F238E27FC236}">
                <a16:creationId xmlns:a16="http://schemas.microsoft.com/office/drawing/2014/main" id="{F30F1FAF-173C-5132-D02A-76FB65265031}"/>
              </a:ext>
            </a:extLst>
          </p:cNvPr>
          <p:cNvSpPr/>
          <p:nvPr/>
        </p:nvSpPr>
        <p:spPr>
          <a:xfrm>
            <a:off x="1219541" y="2917263"/>
            <a:ext cx="7728188" cy="174286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FFCC6FB-AC11-3C4F-F5B6-924395562D8D}"/>
              </a:ext>
            </a:extLst>
          </p:cNvPr>
          <p:cNvSpPr txBox="1"/>
          <p:nvPr/>
        </p:nvSpPr>
        <p:spPr>
          <a:xfrm>
            <a:off x="1657748" y="3103266"/>
            <a:ext cx="7599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STAR_Setup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pygame.image.load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kepek</a:t>
            </a:r>
            <a:r>
              <a:rPr lang="hu-H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/star.png"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convert_alpha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pygame.transform.rotozoom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stars_rect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star_surf.get_rect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random.randint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WIDTH -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HEIGHT -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))]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stars_rect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Google Shape;283;p31">
            <a:extLst>
              <a:ext uri="{FF2B5EF4-FFF2-40B4-BE49-F238E27FC236}">
                <a16:creationId xmlns:a16="http://schemas.microsoft.com/office/drawing/2014/main" id="{95D35DBD-8BBD-FA1E-D932-0772215DCEA5}"/>
              </a:ext>
            </a:extLst>
          </p:cNvPr>
          <p:cNvSpPr/>
          <p:nvPr/>
        </p:nvSpPr>
        <p:spPr>
          <a:xfrm>
            <a:off x="125860" y="1253355"/>
            <a:ext cx="7828361" cy="12836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5F00A76-D9CB-B8FA-1946-9F9834D1682D}"/>
              </a:ext>
            </a:extLst>
          </p:cNvPr>
          <p:cNvSpPr txBox="1"/>
          <p:nvPr/>
        </p:nvSpPr>
        <p:spPr>
          <a:xfrm>
            <a:off x="432580" y="1324948"/>
            <a:ext cx="75998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BG_Generation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bg_surf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pygame.image.load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kepek</a:t>
            </a:r>
            <a:r>
              <a:rPr lang="hu-H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/background.jpg"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convert_alpha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bg_surf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pygame.transform.rotozoom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bg_surf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bg_rect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bg_surf.get_rect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bottomleft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HEIGHT))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bg_surf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bg_rect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4236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>
          <a:extLst>
            <a:ext uri="{FF2B5EF4-FFF2-40B4-BE49-F238E27FC236}">
              <a16:creationId xmlns:a16="http://schemas.microsoft.com/office/drawing/2014/main" id="{1733C358-5491-F070-E049-0A228CC54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>
            <a:extLst>
              <a:ext uri="{FF2B5EF4-FFF2-40B4-BE49-F238E27FC236}">
                <a16:creationId xmlns:a16="http://schemas.microsoft.com/office/drawing/2014/main" id="{AC0EE440-60B0-60C1-0C18-986686E20F30}"/>
              </a:ext>
            </a:extLst>
          </p:cNvPr>
          <p:cNvSpPr/>
          <p:nvPr/>
        </p:nvSpPr>
        <p:spPr>
          <a:xfrm>
            <a:off x="255130" y="705013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1">
            <a:extLst>
              <a:ext uri="{FF2B5EF4-FFF2-40B4-BE49-F238E27FC236}">
                <a16:creationId xmlns:a16="http://schemas.microsoft.com/office/drawing/2014/main" id="{D90EBD13-945E-BC62-51F7-ECEC99BDA442}"/>
              </a:ext>
            </a:extLst>
          </p:cNvPr>
          <p:cNvSpPr/>
          <p:nvPr/>
        </p:nvSpPr>
        <p:spPr>
          <a:xfrm>
            <a:off x="741454" y="6964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">
            <a:extLst>
              <a:ext uri="{FF2B5EF4-FFF2-40B4-BE49-F238E27FC236}">
                <a16:creationId xmlns:a16="http://schemas.microsoft.com/office/drawing/2014/main" id="{2F07DFA6-9FCE-2DB2-5835-2C2F9C28AFA2}"/>
              </a:ext>
            </a:extLst>
          </p:cNvPr>
          <p:cNvSpPr/>
          <p:nvPr/>
        </p:nvSpPr>
        <p:spPr>
          <a:xfrm>
            <a:off x="255130" y="1343950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>
            <a:extLst>
              <a:ext uri="{FF2B5EF4-FFF2-40B4-BE49-F238E27FC236}">
                <a16:creationId xmlns:a16="http://schemas.microsoft.com/office/drawing/2014/main" id="{E37D482E-E410-0687-A43F-70007A0FA8AE}"/>
              </a:ext>
            </a:extLst>
          </p:cNvPr>
          <p:cNvSpPr/>
          <p:nvPr/>
        </p:nvSpPr>
        <p:spPr>
          <a:xfrm>
            <a:off x="255130" y="167068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1">
            <a:extLst>
              <a:ext uri="{FF2B5EF4-FFF2-40B4-BE49-F238E27FC236}">
                <a16:creationId xmlns:a16="http://schemas.microsoft.com/office/drawing/2014/main" id="{C69B915B-AFDD-9C36-F56D-EF5B44BC21AE}"/>
              </a:ext>
            </a:extLst>
          </p:cNvPr>
          <p:cNvSpPr/>
          <p:nvPr/>
        </p:nvSpPr>
        <p:spPr>
          <a:xfrm>
            <a:off x="689983" y="1670688"/>
            <a:ext cx="454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>
            <a:extLst>
              <a:ext uri="{FF2B5EF4-FFF2-40B4-BE49-F238E27FC236}">
                <a16:creationId xmlns:a16="http://schemas.microsoft.com/office/drawing/2014/main" id="{D40A76C4-B938-F85B-EB92-D54DFAA649A5}"/>
              </a:ext>
            </a:extLst>
          </p:cNvPr>
          <p:cNvSpPr/>
          <p:nvPr/>
        </p:nvSpPr>
        <p:spPr>
          <a:xfrm>
            <a:off x="1189779" y="1670697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>
            <a:extLst>
              <a:ext uri="{FF2B5EF4-FFF2-40B4-BE49-F238E27FC236}">
                <a16:creationId xmlns:a16="http://schemas.microsoft.com/office/drawing/2014/main" id="{5E254F1A-EB78-A5DC-78C7-331AF614FBE9}"/>
              </a:ext>
            </a:extLst>
          </p:cNvPr>
          <p:cNvSpPr/>
          <p:nvPr/>
        </p:nvSpPr>
        <p:spPr>
          <a:xfrm>
            <a:off x="255130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>
            <a:extLst>
              <a:ext uri="{FF2B5EF4-FFF2-40B4-BE49-F238E27FC236}">
                <a16:creationId xmlns:a16="http://schemas.microsoft.com/office/drawing/2014/main" id="{B070D37E-B3FD-C763-5D88-A7FF4ED314DE}"/>
              </a:ext>
            </a:extLst>
          </p:cNvPr>
          <p:cNvSpPr/>
          <p:nvPr/>
        </p:nvSpPr>
        <p:spPr>
          <a:xfrm>
            <a:off x="255130" y="23241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>
            <a:extLst>
              <a:ext uri="{FF2B5EF4-FFF2-40B4-BE49-F238E27FC236}">
                <a16:creationId xmlns:a16="http://schemas.microsoft.com/office/drawing/2014/main" id="{E636647F-814E-0742-377A-2DE38CF4DD58}"/>
              </a:ext>
            </a:extLst>
          </p:cNvPr>
          <p:cNvSpPr/>
          <p:nvPr/>
        </p:nvSpPr>
        <p:spPr>
          <a:xfrm>
            <a:off x="255130" y="2633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1">
            <a:extLst>
              <a:ext uri="{FF2B5EF4-FFF2-40B4-BE49-F238E27FC236}">
                <a16:creationId xmlns:a16="http://schemas.microsoft.com/office/drawing/2014/main" id="{07BCCA7F-7348-FF96-A234-DF39866EC0BE}"/>
              </a:ext>
            </a:extLst>
          </p:cNvPr>
          <p:cNvSpPr/>
          <p:nvPr/>
        </p:nvSpPr>
        <p:spPr>
          <a:xfrm>
            <a:off x="255130" y="29419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1">
            <a:extLst>
              <a:ext uri="{FF2B5EF4-FFF2-40B4-BE49-F238E27FC236}">
                <a16:creationId xmlns:a16="http://schemas.microsoft.com/office/drawing/2014/main" id="{65B84C75-E12B-719A-7BD7-48FB81A4D896}"/>
              </a:ext>
            </a:extLst>
          </p:cNvPr>
          <p:cNvSpPr/>
          <p:nvPr/>
        </p:nvSpPr>
        <p:spPr>
          <a:xfrm>
            <a:off x="689983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1">
            <a:extLst>
              <a:ext uri="{FF2B5EF4-FFF2-40B4-BE49-F238E27FC236}">
                <a16:creationId xmlns:a16="http://schemas.microsoft.com/office/drawing/2014/main" id="{1662F2B9-547C-8CDB-4D7C-A6641BC496E6}"/>
              </a:ext>
            </a:extLst>
          </p:cNvPr>
          <p:cNvSpPr/>
          <p:nvPr/>
        </p:nvSpPr>
        <p:spPr>
          <a:xfrm>
            <a:off x="651044" y="23241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1">
            <a:extLst>
              <a:ext uri="{FF2B5EF4-FFF2-40B4-BE49-F238E27FC236}">
                <a16:creationId xmlns:a16="http://schemas.microsoft.com/office/drawing/2014/main" id="{5117A001-F653-6F4F-769B-ACD9F51533DB}"/>
              </a:ext>
            </a:extLst>
          </p:cNvPr>
          <p:cNvSpPr/>
          <p:nvPr/>
        </p:nvSpPr>
        <p:spPr>
          <a:xfrm>
            <a:off x="689983" y="2633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1">
            <a:extLst>
              <a:ext uri="{FF2B5EF4-FFF2-40B4-BE49-F238E27FC236}">
                <a16:creationId xmlns:a16="http://schemas.microsoft.com/office/drawing/2014/main" id="{A8137858-EAC9-B8B7-B237-35D3C2F0705B}"/>
              </a:ext>
            </a:extLst>
          </p:cNvPr>
          <p:cNvSpPr/>
          <p:nvPr/>
        </p:nvSpPr>
        <p:spPr>
          <a:xfrm>
            <a:off x="689983" y="2958925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>
            <a:extLst>
              <a:ext uri="{FF2B5EF4-FFF2-40B4-BE49-F238E27FC236}">
                <a16:creationId xmlns:a16="http://schemas.microsoft.com/office/drawing/2014/main" id="{30F3B26E-5854-99E0-93BB-05C9FDAA16FF}"/>
              </a:ext>
            </a:extLst>
          </p:cNvPr>
          <p:cNvSpPr/>
          <p:nvPr/>
        </p:nvSpPr>
        <p:spPr>
          <a:xfrm>
            <a:off x="689983" y="32848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1">
            <a:extLst>
              <a:ext uri="{FF2B5EF4-FFF2-40B4-BE49-F238E27FC236}">
                <a16:creationId xmlns:a16="http://schemas.microsoft.com/office/drawing/2014/main" id="{6D090974-EF5B-6EBB-E8B6-3511AE95FE0F}"/>
              </a:ext>
            </a:extLst>
          </p:cNvPr>
          <p:cNvSpPr/>
          <p:nvPr/>
        </p:nvSpPr>
        <p:spPr>
          <a:xfrm>
            <a:off x="1093675" y="1981271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>
            <a:extLst>
              <a:ext uri="{FF2B5EF4-FFF2-40B4-BE49-F238E27FC236}">
                <a16:creationId xmlns:a16="http://schemas.microsoft.com/office/drawing/2014/main" id="{7F53D2B7-7EF5-175C-325E-F6C4BBB5A3E1}"/>
              </a:ext>
            </a:extLst>
          </p:cNvPr>
          <p:cNvSpPr/>
          <p:nvPr/>
        </p:nvSpPr>
        <p:spPr>
          <a:xfrm>
            <a:off x="1093675" y="2324120"/>
            <a:ext cx="65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>
            <a:extLst>
              <a:ext uri="{FF2B5EF4-FFF2-40B4-BE49-F238E27FC236}">
                <a16:creationId xmlns:a16="http://schemas.microsoft.com/office/drawing/2014/main" id="{BBE24B3B-CD9C-5227-E2D2-F401CDB61352}"/>
              </a:ext>
            </a:extLst>
          </p:cNvPr>
          <p:cNvSpPr/>
          <p:nvPr/>
        </p:nvSpPr>
        <p:spPr>
          <a:xfrm>
            <a:off x="1116591" y="2633044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>
            <a:extLst>
              <a:ext uri="{FF2B5EF4-FFF2-40B4-BE49-F238E27FC236}">
                <a16:creationId xmlns:a16="http://schemas.microsoft.com/office/drawing/2014/main" id="{30861DA2-CC65-7456-DF68-EFA184680F22}"/>
              </a:ext>
            </a:extLst>
          </p:cNvPr>
          <p:cNvSpPr/>
          <p:nvPr/>
        </p:nvSpPr>
        <p:spPr>
          <a:xfrm>
            <a:off x="1116591" y="2977542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>
            <a:extLst>
              <a:ext uri="{FF2B5EF4-FFF2-40B4-BE49-F238E27FC236}">
                <a16:creationId xmlns:a16="http://schemas.microsoft.com/office/drawing/2014/main" id="{7C4EC2F8-2326-3940-B33A-7084647977A3}"/>
              </a:ext>
            </a:extLst>
          </p:cNvPr>
          <p:cNvSpPr/>
          <p:nvPr/>
        </p:nvSpPr>
        <p:spPr>
          <a:xfrm>
            <a:off x="1615474" y="1981271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>
            <a:extLst>
              <a:ext uri="{FF2B5EF4-FFF2-40B4-BE49-F238E27FC236}">
                <a16:creationId xmlns:a16="http://schemas.microsoft.com/office/drawing/2014/main" id="{CCA0F371-EACE-7986-1701-71C8C067D514}"/>
              </a:ext>
            </a:extLst>
          </p:cNvPr>
          <p:cNvSpPr/>
          <p:nvPr/>
        </p:nvSpPr>
        <p:spPr>
          <a:xfrm>
            <a:off x="1828961" y="2307157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1">
            <a:extLst>
              <a:ext uri="{FF2B5EF4-FFF2-40B4-BE49-F238E27FC236}">
                <a16:creationId xmlns:a16="http://schemas.microsoft.com/office/drawing/2014/main" id="{E59E9907-1910-2B4F-FCF3-7A916966B2B6}"/>
              </a:ext>
            </a:extLst>
          </p:cNvPr>
          <p:cNvSpPr/>
          <p:nvPr/>
        </p:nvSpPr>
        <p:spPr>
          <a:xfrm>
            <a:off x="1952981" y="2633069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1">
            <a:extLst>
              <a:ext uri="{FF2B5EF4-FFF2-40B4-BE49-F238E27FC236}">
                <a16:creationId xmlns:a16="http://schemas.microsoft.com/office/drawing/2014/main" id="{57B74047-59B3-4AA6-5D9A-8BFB153644FD}"/>
              </a:ext>
            </a:extLst>
          </p:cNvPr>
          <p:cNvSpPr/>
          <p:nvPr/>
        </p:nvSpPr>
        <p:spPr>
          <a:xfrm>
            <a:off x="268851" y="39620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1">
            <a:extLst>
              <a:ext uri="{FF2B5EF4-FFF2-40B4-BE49-F238E27FC236}">
                <a16:creationId xmlns:a16="http://schemas.microsoft.com/office/drawing/2014/main" id="{4461363F-2806-7180-1F2D-19ACE00431CB}"/>
              </a:ext>
            </a:extLst>
          </p:cNvPr>
          <p:cNvSpPr/>
          <p:nvPr/>
        </p:nvSpPr>
        <p:spPr>
          <a:xfrm>
            <a:off x="651044" y="42455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1">
            <a:extLst>
              <a:ext uri="{FF2B5EF4-FFF2-40B4-BE49-F238E27FC236}">
                <a16:creationId xmlns:a16="http://schemas.microsoft.com/office/drawing/2014/main" id="{A656300D-674B-B4AF-FA63-50C85E42ADCD}"/>
              </a:ext>
            </a:extLst>
          </p:cNvPr>
          <p:cNvSpPr/>
          <p:nvPr/>
        </p:nvSpPr>
        <p:spPr>
          <a:xfrm>
            <a:off x="1131009" y="4245513"/>
            <a:ext cx="385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1">
            <a:extLst>
              <a:ext uri="{FF2B5EF4-FFF2-40B4-BE49-F238E27FC236}">
                <a16:creationId xmlns:a16="http://schemas.microsoft.com/office/drawing/2014/main" id="{CBFFBFEB-A472-B7C5-3478-6656F6A0972E}"/>
              </a:ext>
            </a:extLst>
          </p:cNvPr>
          <p:cNvSpPr/>
          <p:nvPr/>
        </p:nvSpPr>
        <p:spPr>
          <a:xfrm>
            <a:off x="1615474" y="4245513"/>
            <a:ext cx="4869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>
            <a:extLst>
              <a:ext uri="{FF2B5EF4-FFF2-40B4-BE49-F238E27FC236}">
                <a16:creationId xmlns:a16="http://schemas.microsoft.com/office/drawing/2014/main" id="{A2FBE09E-5C82-D544-2869-26D7B711ECF4}"/>
              </a:ext>
            </a:extLst>
          </p:cNvPr>
          <p:cNvSpPr/>
          <p:nvPr/>
        </p:nvSpPr>
        <p:spPr>
          <a:xfrm>
            <a:off x="2167208" y="4245513"/>
            <a:ext cx="17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">
            <a:extLst>
              <a:ext uri="{FF2B5EF4-FFF2-40B4-BE49-F238E27FC236}">
                <a16:creationId xmlns:a16="http://schemas.microsoft.com/office/drawing/2014/main" id="{38887C87-32F4-78CA-138F-07986DC842F7}"/>
              </a:ext>
            </a:extLst>
          </p:cNvPr>
          <p:cNvSpPr/>
          <p:nvPr/>
        </p:nvSpPr>
        <p:spPr>
          <a:xfrm>
            <a:off x="651044" y="4454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>
            <a:extLst>
              <a:ext uri="{FF2B5EF4-FFF2-40B4-BE49-F238E27FC236}">
                <a16:creationId xmlns:a16="http://schemas.microsoft.com/office/drawing/2014/main" id="{9CE9C10B-4293-D321-8072-C58E80985858}"/>
              </a:ext>
            </a:extLst>
          </p:cNvPr>
          <p:cNvSpPr/>
          <p:nvPr/>
        </p:nvSpPr>
        <p:spPr>
          <a:xfrm>
            <a:off x="1131009" y="4454038"/>
            <a:ext cx="6135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">
            <a:extLst>
              <a:ext uri="{FF2B5EF4-FFF2-40B4-BE49-F238E27FC236}">
                <a16:creationId xmlns:a16="http://schemas.microsoft.com/office/drawing/2014/main" id="{1DDE0BAC-5BE8-5CF4-130D-C4F3964D4A4A}"/>
              </a:ext>
            </a:extLst>
          </p:cNvPr>
          <p:cNvSpPr/>
          <p:nvPr/>
        </p:nvSpPr>
        <p:spPr>
          <a:xfrm>
            <a:off x="1825329" y="4454038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1">
            <a:extLst>
              <a:ext uri="{FF2B5EF4-FFF2-40B4-BE49-F238E27FC236}">
                <a16:creationId xmlns:a16="http://schemas.microsoft.com/office/drawing/2014/main" id="{24EE1F8A-9166-5D93-9F3B-D1F32F5BD815}"/>
              </a:ext>
            </a:extLst>
          </p:cNvPr>
          <p:cNvSpPr/>
          <p:nvPr/>
        </p:nvSpPr>
        <p:spPr>
          <a:xfrm>
            <a:off x="1149782" y="708350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fugg2">
            <a:extLst>
              <a:ext uri="{FF2B5EF4-FFF2-40B4-BE49-F238E27FC236}">
                <a16:creationId xmlns:a16="http://schemas.microsoft.com/office/drawing/2014/main" id="{A9DDCA7C-CDDC-8F29-AF0C-D93BAD556032}"/>
              </a:ext>
            </a:extLst>
          </p:cNvPr>
          <p:cNvSpPr/>
          <p:nvPr/>
        </p:nvSpPr>
        <p:spPr>
          <a:xfrm>
            <a:off x="741467" y="1343988"/>
            <a:ext cx="402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>
            <a:extLst>
              <a:ext uri="{FF2B5EF4-FFF2-40B4-BE49-F238E27FC236}">
                <a16:creationId xmlns:a16="http://schemas.microsoft.com/office/drawing/2014/main" id="{38D4C8DC-31C1-DDCA-FC18-FD8C071D4CA3}"/>
              </a:ext>
            </a:extLst>
          </p:cNvPr>
          <p:cNvSpPr/>
          <p:nvPr/>
        </p:nvSpPr>
        <p:spPr>
          <a:xfrm>
            <a:off x="1509548" y="1668634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>
            <a:extLst>
              <a:ext uri="{FF2B5EF4-FFF2-40B4-BE49-F238E27FC236}">
                <a16:creationId xmlns:a16="http://schemas.microsoft.com/office/drawing/2014/main" id="{748F5E0D-C4AC-DFD0-895A-A225720778F7}"/>
              </a:ext>
            </a:extLst>
          </p:cNvPr>
          <p:cNvSpPr/>
          <p:nvPr/>
        </p:nvSpPr>
        <p:spPr>
          <a:xfrm>
            <a:off x="1952984" y="2977542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>
            <a:extLst>
              <a:ext uri="{FF2B5EF4-FFF2-40B4-BE49-F238E27FC236}">
                <a16:creationId xmlns:a16="http://schemas.microsoft.com/office/drawing/2014/main" id="{1F6A013E-B231-643C-AA0B-698693DBD07B}"/>
              </a:ext>
            </a:extLst>
          </p:cNvPr>
          <p:cNvSpPr/>
          <p:nvPr/>
        </p:nvSpPr>
        <p:spPr>
          <a:xfrm>
            <a:off x="2095842" y="1981271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>
            <a:extLst>
              <a:ext uri="{FF2B5EF4-FFF2-40B4-BE49-F238E27FC236}">
                <a16:creationId xmlns:a16="http://schemas.microsoft.com/office/drawing/2014/main" id="{DC4B1B8D-CC4B-1781-12D8-171498B3D10B}"/>
              </a:ext>
            </a:extLst>
          </p:cNvPr>
          <p:cNvSpPr/>
          <p:nvPr/>
        </p:nvSpPr>
        <p:spPr>
          <a:xfrm>
            <a:off x="2292935" y="2633044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>
            <a:extLst>
              <a:ext uri="{FF2B5EF4-FFF2-40B4-BE49-F238E27FC236}">
                <a16:creationId xmlns:a16="http://schemas.microsoft.com/office/drawing/2014/main" id="{416C9E7D-2168-0952-A818-454BA77CA392}"/>
              </a:ext>
            </a:extLst>
          </p:cNvPr>
          <p:cNvSpPr/>
          <p:nvPr/>
        </p:nvSpPr>
        <p:spPr>
          <a:xfrm>
            <a:off x="2167436" y="4456100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">
            <a:extLst>
              <a:ext uri="{FF2B5EF4-FFF2-40B4-BE49-F238E27FC236}">
                <a16:creationId xmlns:a16="http://schemas.microsoft.com/office/drawing/2014/main" id="{352439B7-1250-D10B-581D-BCC5841432B3}"/>
              </a:ext>
            </a:extLst>
          </p:cNvPr>
          <p:cNvSpPr/>
          <p:nvPr/>
        </p:nvSpPr>
        <p:spPr>
          <a:xfrm>
            <a:off x="689998" y="3936575"/>
            <a:ext cx="6333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83;p13">
            <a:extLst>
              <a:ext uri="{FF2B5EF4-FFF2-40B4-BE49-F238E27FC236}">
                <a16:creationId xmlns:a16="http://schemas.microsoft.com/office/drawing/2014/main" id="{6BADF23A-490A-9DB6-2FEB-74F781F0BA63}"/>
              </a:ext>
            </a:extLst>
          </p:cNvPr>
          <p:cNvGrpSpPr/>
          <p:nvPr/>
        </p:nvGrpSpPr>
        <p:grpSpPr>
          <a:xfrm>
            <a:off x="3055963" y="4478173"/>
            <a:ext cx="486393" cy="125690"/>
            <a:chOff x="-890300" y="1406550"/>
            <a:chExt cx="806088" cy="208200"/>
          </a:xfrm>
        </p:grpSpPr>
        <p:sp>
          <p:nvSpPr>
            <p:cNvPr id="104" name="Google Shape;84;p13">
              <a:extLst>
                <a:ext uri="{FF2B5EF4-FFF2-40B4-BE49-F238E27FC236}">
                  <a16:creationId xmlns:a16="http://schemas.microsoft.com/office/drawing/2014/main" id="{5829C2F5-0E39-28E3-06AD-74C97F069902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5;p13">
              <a:extLst>
                <a:ext uri="{FF2B5EF4-FFF2-40B4-BE49-F238E27FC236}">
                  <a16:creationId xmlns:a16="http://schemas.microsoft.com/office/drawing/2014/main" id="{8195BDC7-2247-322D-3071-403CD2435521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6;p13">
              <a:extLst>
                <a:ext uri="{FF2B5EF4-FFF2-40B4-BE49-F238E27FC236}">
                  <a16:creationId xmlns:a16="http://schemas.microsoft.com/office/drawing/2014/main" id="{0CA251EA-3168-874A-36F1-54079A2AC851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73;p31">
            <a:extLst>
              <a:ext uri="{FF2B5EF4-FFF2-40B4-BE49-F238E27FC236}">
                <a16:creationId xmlns:a16="http://schemas.microsoft.com/office/drawing/2014/main" id="{36468B56-9F89-4B25-DC69-7EE1DC688791}"/>
              </a:ext>
            </a:extLst>
          </p:cNvPr>
          <p:cNvSpPr/>
          <p:nvPr/>
        </p:nvSpPr>
        <p:spPr>
          <a:xfrm>
            <a:off x="288580" y="3284866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box">
            <a:extLst>
              <a:ext uri="{FF2B5EF4-FFF2-40B4-BE49-F238E27FC236}">
                <a16:creationId xmlns:a16="http://schemas.microsoft.com/office/drawing/2014/main" id="{BB550971-1E2E-BCB0-0F4E-F79341DE328F}"/>
              </a:ext>
            </a:extLst>
          </p:cNvPr>
          <p:cNvSpPr/>
          <p:nvPr/>
        </p:nvSpPr>
        <p:spPr>
          <a:xfrm flipV="1">
            <a:off x="0" y="-1"/>
            <a:ext cx="9144000" cy="9743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 panose="020B0604020202020204" charset="-18"/>
              <a:ea typeface="Source Code Pro" panose="020B0604020202020204" charset="-18"/>
            </a:endParaRPr>
          </a:p>
        </p:txBody>
      </p:sp>
      <p:sp>
        <p:nvSpPr>
          <p:cNvPr id="69" name="Google Shape;259;p31">
            <a:extLst>
              <a:ext uri="{FF2B5EF4-FFF2-40B4-BE49-F238E27FC236}">
                <a16:creationId xmlns:a16="http://schemas.microsoft.com/office/drawing/2014/main" id="{E97C24CC-7E63-75A2-0A30-CC74DF92B8D1}"/>
              </a:ext>
            </a:extLst>
          </p:cNvPr>
          <p:cNvSpPr/>
          <p:nvPr/>
        </p:nvSpPr>
        <p:spPr>
          <a:xfrm>
            <a:off x="288580" y="3554164"/>
            <a:ext cx="1290424" cy="321672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92;p31">
            <a:extLst>
              <a:ext uri="{FF2B5EF4-FFF2-40B4-BE49-F238E27FC236}">
                <a16:creationId xmlns:a16="http://schemas.microsoft.com/office/drawing/2014/main" id="{EB6E6A4F-7EE9-887C-E3B5-B8F24BBAE6B3}"/>
              </a:ext>
            </a:extLst>
          </p:cNvPr>
          <p:cNvSpPr/>
          <p:nvPr/>
        </p:nvSpPr>
        <p:spPr>
          <a:xfrm>
            <a:off x="598923" y="3647864"/>
            <a:ext cx="633300" cy="147900"/>
          </a:xfrm>
          <a:prstGeom prst="roundRect">
            <a:avLst>
              <a:gd name="adj" fmla="val 50000"/>
            </a:avLst>
          </a:prstGeom>
          <a:solidFill>
            <a:srgbClr val="1011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312;p33">
            <a:extLst>
              <a:ext uri="{FF2B5EF4-FFF2-40B4-BE49-F238E27FC236}">
                <a16:creationId xmlns:a16="http://schemas.microsoft.com/office/drawing/2014/main" id="{5A628FBC-7E8B-0FAF-987C-599C37DF96E5}"/>
              </a:ext>
            </a:extLst>
          </p:cNvPr>
          <p:cNvSpPr txBox="1">
            <a:spLocks/>
          </p:cNvSpPr>
          <p:nvPr/>
        </p:nvSpPr>
        <p:spPr>
          <a:xfrm>
            <a:off x="-3534786" y="371190"/>
            <a:ext cx="71162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  <a:sym typeface="Source Code Pro"/>
              </a:rPr>
              <a:t>03</a:t>
            </a:r>
          </a:p>
        </p:txBody>
      </p:sp>
      <p:sp>
        <p:nvSpPr>
          <p:cNvPr id="84" name="Google Shape;315;p33">
            <a:extLst>
              <a:ext uri="{FF2B5EF4-FFF2-40B4-BE49-F238E27FC236}">
                <a16:creationId xmlns:a16="http://schemas.microsoft.com/office/drawing/2014/main" id="{289D1866-6D45-9DF8-FC10-D25AF5923A9F}"/>
              </a:ext>
            </a:extLst>
          </p:cNvPr>
          <p:cNvSpPr txBox="1">
            <a:spLocks/>
          </p:cNvSpPr>
          <p:nvPr/>
        </p:nvSpPr>
        <p:spPr>
          <a:xfrm>
            <a:off x="-2977377" y="357788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3000" dirty="0">
                <a:solidFill>
                  <a:schemeClr val="accent3"/>
                </a:solidFill>
                <a:latin typeface="+mj-lt"/>
                <a:ea typeface="Source Code Pro"/>
                <a:sym typeface="Source Code Pro"/>
              </a:rPr>
              <a:t>Függvények</a:t>
            </a:r>
          </a:p>
        </p:txBody>
      </p:sp>
      <p:sp>
        <p:nvSpPr>
          <p:cNvPr id="3" name="Google Shape;250;p31">
            <a:extLst>
              <a:ext uri="{FF2B5EF4-FFF2-40B4-BE49-F238E27FC236}">
                <a16:creationId xmlns:a16="http://schemas.microsoft.com/office/drawing/2014/main" id="{EBCA41C7-3D37-2129-7B5A-B3022A58F216}"/>
              </a:ext>
            </a:extLst>
          </p:cNvPr>
          <p:cNvSpPr/>
          <p:nvPr/>
        </p:nvSpPr>
        <p:spPr>
          <a:xfrm>
            <a:off x="255130" y="10172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1C30AE4-2AAD-72DF-85F7-14A54D676AF1}"/>
              </a:ext>
            </a:extLst>
          </p:cNvPr>
          <p:cNvSpPr txBox="1"/>
          <p:nvPr/>
        </p:nvSpPr>
        <p:spPr>
          <a:xfrm>
            <a:off x="4930140" y="2780938"/>
            <a:ext cx="99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6" name="Google Shape;284;p31">
            <a:extLst>
              <a:ext uri="{FF2B5EF4-FFF2-40B4-BE49-F238E27FC236}">
                <a16:creationId xmlns:a16="http://schemas.microsoft.com/office/drawing/2014/main" id="{C5859684-6180-4AD6-85D5-F8ED99045790}"/>
              </a:ext>
            </a:extLst>
          </p:cNvPr>
          <p:cNvSpPr/>
          <p:nvPr/>
        </p:nvSpPr>
        <p:spPr>
          <a:xfrm>
            <a:off x="10537712" y="2917263"/>
            <a:ext cx="7728188" cy="174286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2890635-B2B6-F2D6-9890-7B6DE0887B07}"/>
              </a:ext>
            </a:extLst>
          </p:cNvPr>
          <p:cNvSpPr txBox="1"/>
          <p:nvPr/>
        </p:nvSpPr>
        <p:spPr>
          <a:xfrm>
            <a:off x="10975919" y="3103266"/>
            <a:ext cx="7599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STAR_Setup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pygame.image.load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kepek</a:t>
            </a:r>
            <a:r>
              <a:rPr lang="hu-H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/star.png"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convert_alpha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pygame.transform.rotozoom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stars_rect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star_surf.get_rect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random.randint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WIDTH -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HEIGHT -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))]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stars_rect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Google Shape;283;p31">
            <a:extLst>
              <a:ext uri="{FF2B5EF4-FFF2-40B4-BE49-F238E27FC236}">
                <a16:creationId xmlns:a16="http://schemas.microsoft.com/office/drawing/2014/main" id="{D1711652-AF86-45FD-404A-94401EC9A21D}"/>
              </a:ext>
            </a:extLst>
          </p:cNvPr>
          <p:cNvSpPr/>
          <p:nvPr/>
        </p:nvSpPr>
        <p:spPr>
          <a:xfrm>
            <a:off x="9444031" y="1253355"/>
            <a:ext cx="7828361" cy="12836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0C2AF33-578A-8680-719C-17AB1CC537B7}"/>
              </a:ext>
            </a:extLst>
          </p:cNvPr>
          <p:cNvSpPr txBox="1"/>
          <p:nvPr/>
        </p:nvSpPr>
        <p:spPr>
          <a:xfrm>
            <a:off x="9750751" y="1324948"/>
            <a:ext cx="75998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BG_Generation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bg_surf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pygame.image.load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kepek</a:t>
            </a:r>
            <a:r>
              <a:rPr lang="hu-H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/background.jpg"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convert_alpha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bg_surf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pygame.transform.rotozoom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bg_surf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bg_rect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bg_surf.get_rect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bottomleft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HEIGHT))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bg_surf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bg_rect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oogle Shape;1040;p54">
            <a:extLst>
              <a:ext uri="{FF2B5EF4-FFF2-40B4-BE49-F238E27FC236}">
                <a16:creationId xmlns:a16="http://schemas.microsoft.com/office/drawing/2014/main" id="{4D636EB9-6B18-F72F-0A67-482E806DC423}"/>
              </a:ext>
            </a:extLst>
          </p:cNvPr>
          <p:cNvGrpSpPr/>
          <p:nvPr/>
        </p:nvGrpSpPr>
        <p:grpSpPr>
          <a:xfrm>
            <a:off x="4698255" y="1260432"/>
            <a:ext cx="3432984" cy="2496295"/>
            <a:chOff x="331763" y="414153"/>
            <a:chExt cx="6903246" cy="5019697"/>
          </a:xfrm>
        </p:grpSpPr>
        <p:sp>
          <p:nvSpPr>
            <p:cNvPr id="8" name="Google Shape;1041;p54">
              <a:extLst>
                <a:ext uri="{FF2B5EF4-FFF2-40B4-BE49-F238E27FC236}">
                  <a16:creationId xmlns:a16="http://schemas.microsoft.com/office/drawing/2014/main" id="{36BCD35C-56D2-FB18-2CBC-BDDDA2917306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42;p54">
              <a:extLst>
                <a:ext uri="{FF2B5EF4-FFF2-40B4-BE49-F238E27FC236}">
                  <a16:creationId xmlns:a16="http://schemas.microsoft.com/office/drawing/2014/main" id="{949D330E-2876-48C9-621C-8A38286DB590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3;p54">
              <a:extLst>
                <a:ext uri="{FF2B5EF4-FFF2-40B4-BE49-F238E27FC236}">
                  <a16:creationId xmlns:a16="http://schemas.microsoft.com/office/drawing/2014/main" id="{3D9B99D1-B8C1-8DE9-88CE-C69ABEB013EE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44;p54">
              <a:extLst>
                <a:ext uri="{FF2B5EF4-FFF2-40B4-BE49-F238E27FC236}">
                  <a16:creationId xmlns:a16="http://schemas.microsoft.com/office/drawing/2014/main" id="{42538083-F349-1652-763C-BF98D7D50F1D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Google Shape;1045;p54">
            <a:extLst>
              <a:ext uri="{FF2B5EF4-FFF2-40B4-BE49-F238E27FC236}">
                <a16:creationId xmlns:a16="http://schemas.microsoft.com/office/drawing/2014/main" id="{8258DFEF-B02D-9F0A-E1EC-B1C8807689F0}"/>
              </a:ext>
            </a:extLst>
          </p:cNvPr>
          <p:cNvPicPr preferRelativeResize="0"/>
          <p:nvPr/>
        </p:nvPicPr>
        <p:blipFill rotWithShape="1">
          <a:blip r:embed="rId4"/>
          <a:srcRect l="-5161" r="3888"/>
          <a:stretch/>
        </p:blipFill>
        <p:spPr>
          <a:xfrm>
            <a:off x="4616105" y="1352658"/>
            <a:ext cx="3407941" cy="198171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églalap 14">
            <a:hlinkClick r:id="rId5"/>
            <a:extLst>
              <a:ext uri="{FF2B5EF4-FFF2-40B4-BE49-F238E27FC236}">
                <a16:creationId xmlns:a16="http://schemas.microsoft.com/office/drawing/2014/main" id="{2B661498-37A9-C7DD-C71C-F1D809D878DB}"/>
              </a:ext>
            </a:extLst>
          </p:cNvPr>
          <p:cNvSpPr/>
          <p:nvPr/>
        </p:nvSpPr>
        <p:spPr>
          <a:xfrm>
            <a:off x="4805442" y="1352658"/>
            <a:ext cx="3218604" cy="198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EABD825A-B778-9C46-6A67-623465EC8451}"/>
              </a:ext>
            </a:extLst>
          </p:cNvPr>
          <p:cNvSpPr txBox="1"/>
          <p:nvPr/>
        </p:nvSpPr>
        <p:spPr>
          <a:xfrm>
            <a:off x="308059" y="159853"/>
            <a:ext cx="269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tx1"/>
                </a:solidFill>
              </a:rPr>
              <a:t>Weboldal</a:t>
            </a:r>
          </a:p>
        </p:txBody>
      </p:sp>
    </p:spTree>
    <p:extLst>
      <p:ext uri="{BB962C8B-B14F-4D97-AF65-F5344CB8AC3E}">
        <p14:creationId xmlns:p14="http://schemas.microsoft.com/office/powerpoint/2010/main" val="55248893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>
          <a:extLst>
            <a:ext uri="{FF2B5EF4-FFF2-40B4-BE49-F238E27FC236}">
              <a16:creationId xmlns:a16="http://schemas.microsoft.com/office/drawing/2014/main" id="{DA72C75C-1C21-F86D-399F-15B0E6E22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>
            <a:extLst>
              <a:ext uri="{FF2B5EF4-FFF2-40B4-BE49-F238E27FC236}">
                <a16:creationId xmlns:a16="http://schemas.microsoft.com/office/drawing/2014/main" id="{5E4BC017-2A1D-EA6B-6174-C7DC04726BD9}"/>
              </a:ext>
            </a:extLst>
          </p:cNvPr>
          <p:cNvSpPr/>
          <p:nvPr/>
        </p:nvSpPr>
        <p:spPr>
          <a:xfrm>
            <a:off x="255130" y="705013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1">
            <a:extLst>
              <a:ext uri="{FF2B5EF4-FFF2-40B4-BE49-F238E27FC236}">
                <a16:creationId xmlns:a16="http://schemas.microsoft.com/office/drawing/2014/main" id="{58FF37D0-07FC-918D-8B6E-271207DB105B}"/>
              </a:ext>
            </a:extLst>
          </p:cNvPr>
          <p:cNvSpPr/>
          <p:nvPr/>
        </p:nvSpPr>
        <p:spPr>
          <a:xfrm>
            <a:off x="741454" y="6964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">
            <a:extLst>
              <a:ext uri="{FF2B5EF4-FFF2-40B4-BE49-F238E27FC236}">
                <a16:creationId xmlns:a16="http://schemas.microsoft.com/office/drawing/2014/main" id="{7092C295-751A-D393-E239-D3C927E8BAAC}"/>
              </a:ext>
            </a:extLst>
          </p:cNvPr>
          <p:cNvSpPr/>
          <p:nvPr/>
        </p:nvSpPr>
        <p:spPr>
          <a:xfrm>
            <a:off x="255130" y="1343950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>
            <a:extLst>
              <a:ext uri="{FF2B5EF4-FFF2-40B4-BE49-F238E27FC236}">
                <a16:creationId xmlns:a16="http://schemas.microsoft.com/office/drawing/2014/main" id="{BC1020AE-CC1A-EEC4-5F94-530264CED353}"/>
              </a:ext>
            </a:extLst>
          </p:cNvPr>
          <p:cNvSpPr/>
          <p:nvPr/>
        </p:nvSpPr>
        <p:spPr>
          <a:xfrm>
            <a:off x="255130" y="167068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1">
            <a:extLst>
              <a:ext uri="{FF2B5EF4-FFF2-40B4-BE49-F238E27FC236}">
                <a16:creationId xmlns:a16="http://schemas.microsoft.com/office/drawing/2014/main" id="{3D1B2A78-8459-C82C-6781-A60F159D5BA1}"/>
              </a:ext>
            </a:extLst>
          </p:cNvPr>
          <p:cNvSpPr/>
          <p:nvPr/>
        </p:nvSpPr>
        <p:spPr>
          <a:xfrm>
            <a:off x="689983" y="1670688"/>
            <a:ext cx="454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>
            <a:extLst>
              <a:ext uri="{FF2B5EF4-FFF2-40B4-BE49-F238E27FC236}">
                <a16:creationId xmlns:a16="http://schemas.microsoft.com/office/drawing/2014/main" id="{EF202A98-4760-628F-1D28-D29E61069338}"/>
              </a:ext>
            </a:extLst>
          </p:cNvPr>
          <p:cNvSpPr/>
          <p:nvPr/>
        </p:nvSpPr>
        <p:spPr>
          <a:xfrm>
            <a:off x="1189779" y="1670697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>
            <a:extLst>
              <a:ext uri="{FF2B5EF4-FFF2-40B4-BE49-F238E27FC236}">
                <a16:creationId xmlns:a16="http://schemas.microsoft.com/office/drawing/2014/main" id="{BD5D4545-84C4-DC92-E227-AAA69C38BDED}"/>
              </a:ext>
            </a:extLst>
          </p:cNvPr>
          <p:cNvSpPr/>
          <p:nvPr/>
        </p:nvSpPr>
        <p:spPr>
          <a:xfrm>
            <a:off x="255130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>
            <a:extLst>
              <a:ext uri="{FF2B5EF4-FFF2-40B4-BE49-F238E27FC236}">
                <a16:creationId xmlns:a16="http://schemas.microsoft.com/office/drawing/2014/main" id="{50C9D7FA-581C-4240-8D6F-7F42D187AE80}"/>
              </a:ext>
            </a:extLst>
          </p:cNvPr>
          <p:cNvSpPr/>
          <p:nvPr/>
        </p:nvSpPr>
        <p:spPr>
          <a:xfrm>
            <a:off x="255130" y="23241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>
            <a:extLst>
              <a:ext uri="{FF2B5EF4-FFF2-40B4-BE49-F238E27FC236}">
                <a16:creationId xmlns:a16="http://schemas.microsoft.com/office/drawing/2014/main" id="{A1A110F0-EF40-0CCC-A691-2841BB536943}"/>
              </a:ext>
            </a:extLst>
          </p:cNvPr>
          <p:cNvSpPr/>
          <p:nvPr/>
        </p:nvSpPr>
        <p:spPr>
          <a:xfrm>
            <a:off x="255130" y="2633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1">
            <a:extLst>
              <a:ext uri="{FF2B5EF4-FFF2-40B4-BE49-F238E27FC236}">
                <a16:creationId xmlns:a16="http://schemas.microsoft.com/office/drawing/2014/main" id="{4B3EDC50-7DC2-2698-FE08-D320C5DA8B0F}"/>
              </a:ext>
            </a:extLst>
          </p:cNvPr>
          <p:cNvSpPr/>
          <p:nvPr/>
        </p:nvSpPr>
        <p:spPr>
          <a:xfrm>
            <a:off x="255130" y="29419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1">
            <a:extLst>
              <a:ext uri="{FF2B5EF4-FFF2-40B4-BE49-F238E27FC236}">
                <a16:creationId xmlns:a16="http://schemas.microsoft.com/office/drawing/2014/main" id="{E5BC8DC1-89BE-DCAC-A165-B3951F6E1A9F}"/>
              </a:ext>
            </a:extLst>
          </p:cNvPr>
          <p:cNvSpPr/>
          <p:nvPr/>
        </p:nvSpPr>
        <p:spPr>
          <a:xfrm>
            <a:off x="689983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1">
            <a:extLst>
              <a:ext uri="{FF2B5EF4-FFF2-40B4-BE49-F238E27FC236}">
                <a16:creationId xmlns:a16="http://schemas.microsoft.com/office/drawing/2014/main" id="{2D790A11-A715-B1E4-CDA3-234CFA4543B8}"/>
              </a:ext>
            </a:extLst>
          </p:cNvPr>
          <p:cNvSpPr/>
          <p:nvPr/>
        </p:nvSpPr>
        <p:spPr>
          <a:xfrm>
            <a:off x="651044" y="23241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1">
            <a:extLst>
              <a:ext uri="{FF2B5EF4-FFF2-40B4-BE49-F238E27FC236}">
                <a16:creationId xmlns:a16="http://schemas.microsoft.com/office/drawing/2014/main" id="{4D2DA330-E3CB-F016-4F1B-14B9F6459F5B}"/>
              </a:ext>
            </a:extLst>
          </p:cNvPr>
          <p:cNvSpPr/>
          <p:nvPr/>
        </p:nvSpPr>
        <p:spPr>
          <a:xfrm>
            <a:off x="689983" y="2633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1">
            <a:extLst>
              <a:ext uri="{FF2B5EF4-FFF2-40B4-BE49-F238E27FC236}">
                <a16:creationId xmlns:a16="http://schemas.microsoft.com/office/drawing/2014/main" id="{6AB175F9-0B48-00B9-078B-ABC565DBE3A7}"/>
              </a:ext>
            </a:extLst>
          </p:cNvPr>
          <p:cNvSpPr/>
          <p:nvPr/>
        </p:nvSpPr>
        <p:spPr>
          <a:xfrm>
            <a:off x="689983" y="2958925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>
            <a:extLst>
              <a:ext uri="{FF2B5EF4-FFF2-40B4-BE49-F238E27FC236}">
                <a16:creationId xmlns:a16="http://schemas.microsoft.com/office/drawing/2014/main" id="{754AAB22-1EA5-EC5B-6FBA-72D67C02718E}"/>
              </a:ext>
            </a:extLst>
          </p:cNvPr>
          <p:cNvSpPr/>
          <p:nvPr/>
        </p:nvSpPr>
        <p:spPr>
          <a:xfrm>
            <a:off x="689983" y="32848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1">
            <a:extLst>
              <a:ext uri="{FF2B5EF4-FFF2-40B4-BE49-F238E27FC236}">
                <a16:creationId xmlns:a16="http://schemas.microsoft.com/office/drawing/2014/main" id="{9141A011-0CA8-8E09-26B6-7A953CD80F84}"/>
              </a:ext>
            </a:extLst>
          </p:cNvPr>
          <p:cNvSpPr/>
          <p:nvPr/>
        </p:nvSpPr>
        <p:spPr>
          <a:xfrm>
            <a:off x="1093675" y="1981271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>
            <a:extLst>
              <a:ext uri="{FF2B5EF4-FFF2-40B4-BE49-F238E27FC236}">
                <a16:creationId xmlns:a16="http://schemas.microsoft.com/office/drawing/2014/main" id="{A69A21A7-C97D-C326-8A32-0F8E7D19A8B2}"/>
              </a:ext>
            </a:extLst>
          </p:cNvPr>
          <p:cNvSpPr/>
          <p:nvPr/>
        </p:nvSpPr>
        <p:spPr>
          <a:xfrm>
            <a:off x="1093675" y="2324120"/>
            <a:ext cx="65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>
            <a:extLst>
              <a:ext uri="{FF2B5EF4-FFF2-40B4-BE49-F238E27FC236}">
                <a16:creationId xmlns:a16="http://schemas.microsoft.com/office/drawing/2014/main" id="{F459D903-FD46-24F9-2F28-6E672C644203}"/>
              </a:ext>
            </a:extLst>
          </p:cNvPr>
          <p:cNvSpPr/>
          <p:nvPr/>
        </p:nvSpPr>
        <p:spPr>
          <a:xfrm>
            <a:off x="1116591" y="2633044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>
            <a:extLst>
              <a:ext uri="{FF2B5EF4-FFF2-40B4-BE49-F238E27FC236}">
                <a16:creationId xmlns:a16="http://schemas.microsoft.com/office/drawing/2014/main" id="{FEB91BB8-5CFD-9179-0DD6-88EF151D3456}"/>
              </a:ext>
            </a:extLst>
          </p:cNvPr>
          <p:cNvSpPr/>
          <p:nvPr/>
        </p:nvSpPr>
        <p:spPr>
          <a:xfrm>
            <a:off x="1116591" y="2977542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>
            <a:extLst>
              <a:ext uri="{FF2B5EF4-FFF2-40B4-BE49-F238E27FC236}">
                <a16:creationId xmlns:a16="http://schemas.microsoft.com/office/drawing/2014/main" id="{35F2BAD5-E6A7-C0B1-A4F2-0D7FD091D34B}"/>
              </a:ext>
            </a:extLst>
          </p:cNvPr>
          <p:cNvSpPr/>
          <p:nvPr/>
        </p:nvSpPr>
        <p:spPr>
          <a:xfrm>
            <a:off x="1615474" y="1981271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>
            <a:extLst>
              <a:ext uri="{FF2B5EF4-FFF2-40B4-BE49-F238E27FC236}">
                <a16:creationId xmlns:a16="http://schemas.microsoft.com/office/drawing/2014/main" id="{EFB085C2-6612-8FB6-069F-557338298AFC}"/>
              </a:ext>
            </a:extLst>
          </p:cNvPr>
          <p:cNvSpPr/>
          <p:nvPr/>
        </p:nvSpPr>
        <p:spPr>
          <a:xfrm>
            <a:off x="1828961" y="2307157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1">
            <a:extLst>
              <a:ext uri="{FF2B5EF4-FFF2-40B4-BE49-F238E27FC236}">
                <a16:creationId xmlns:a16="http://schemas.microsoft.com/office/drawing/2014/main" id="{E94443E1-E831-49B4-2C11-3E0ADC1FFDC8}"/>
              </a:ext>
            </a:extLst>
          </p:cNvPr>
          <p:cNvSpPr/>
          <p:nvPr/>
        </p:nvSpPr>
        <p:spPr>
          <a:xfrm>
            <a:off x="1952981" y="2633069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1">
            <a:extLst>
              <a:ext uri="{FF2B5EF4-FFF2-40B4-BE49-F238E27FC236}">
                <a16:creationId xmlns:a16="http://schemas.microsoft.com/office/drawing/2014/main" id="{863E015F-C2A9-8D4E-A168-D4CFEDCCE779}"/>
              </a:ext>
            </a:extLst>
          </p:cNvPr>
          <p:cNvSpPr/>
          <p:nvPr/>
        </p:nvSpPr>
        <p:spPr>
          <a:xfrm>
            <a:off x="268851" y="39620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1">
            <a:extLst>
              <a:ext uri="{FF2B5EF4-FFF2-40B4-BE49-F238E27FC236}">
                <a16:creationId xmlns:a16="http://schemas.microsoft.com/office/drawing/2014/main" id="{6126C269-D7B5-FB23-F282-0AF55C8FE19B}"/>
              </a:ext>
            </a:extLst>
          </p:cNvPr>
          <p:cNvSpPr/>
          <p:nvPr/>
        </p:nvSpPr>
        <p:spPr>
          <a:xfrm>
            <a:off x="651044" y="42455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1">
            <a:extLst>
              <a:ext uri="{FF2B5EF4-FFF2-40B4-BE49-F238E27FC236}">
                <a16:creationId xmlns:a16="http://schemas.microsoft.com/office/drawing/2014/main" id="{D63552C5-EC84-7F8F-B3DC-7225FD1BB771}"/>
              </a:ext>
            </a:extLst>
          </p:cNvPr>
          <p:cNvSpPr/>
          <p:nvPr/>
        </p:nvSpPr>
        <p:spPr>
          <a:xfrm>
            <a:off x="1131009" y="4245513"/>
            <a:ext cx="385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1">
            <a:extLst>
              <a:ext uri="{FF2B5EF4-FFF2-40B4-BE49-F238E27FC236}">
                <a16:creationId xmlns:a16="http://schemas.microsoft.com/office/drawing/2014/main" id="{856C7FA4-C919-1965-A2F5-D14521F8BC6B}"/>
              </a:ext>
            </a:extLst>
          </p:cNvPr>
          <p:cNvSpPr/>
          <p:nvPr/>
        </p:nvSpPr>
        <p:spPr>
          <a:xfrm>
            <a:off x="1615474" y="4245513"/>
            <a:ext cx="4869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>
            <a:extLst>
              <a:ext uri="{FF2B5EF4-FFF2-40B4-BE49-F238E27FC236}">
                <a16:creationId xmlns:a16="http://schemas.microsoft.com/office/drawing/2014/main" id="{7A89B13B-F87E-9A7F-6EE4-B2E20EC982E6}"/>
              </a:ext>
            </a:extLst>
          </p:cNvPr>
          <p:cNvSpPr/>
          <p:nvPr/>
        </p:nvSpPr>
        <p:spPr>
          <a:xfrm>
            <a:off x="2167208" y="4245513"/>
            <a:ext cx="17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">
            <a:extLst>
              <a:ext uri="{FF2B5EF4-FFF2-40B4-BE49-F238E27FC236}">
                <a16:creationId xmlns:a16="http://schemas.microsoft.com/office/drawing/2014/main" id="{F68D156C-EA41-3057-BED6-E560990DB3B6}"/>
              </a:ext>
            </a:extLst>
          </p:cNvPr>
          <p:cNvSpPr/>
          <p:nvPr/>
        </p:nvSpPr>
        <p:spPr>
          <a:xfrm>
            <a:off x="651044" y="4454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>
            <a:extLst>
              <a:ext uri="{FF2B5EF4-FFF2-40B4-BE49-F238E27FC236}">
                <a16:creationId xmlns:a16="http://schemas.microsoft.com/office/drawing/2014/main" id="{D3737D13-1313-2FB1-2A1B-06A7BA7AF252}"/>
              </a:ext>
            </a:extLst>
          </p:cNvPr>
          <p:cNvSpPr/>
          <p:nvPr/>
        </p:nvSpPr>
        <p:spPr>
          <a:xfrm>
            <a:off x="1131009" y="4454038"/>
            <a:ext cx="6135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">
            <a:extLst>
              <a:ext uri="{FF2B5EF4-FFF2-40B4-BE49-F238E27FC236}">
                <a16:creationId xmlns:a16="http://schemas.microsoft.com/office/drawing/2014/main" id="{8D4C7FF2-F911-C18C-1F18-88AA4B373FF0}"/>
              </a:ext>
            </a:extLst>
          </p:cNvPr>
          <p:cNvSpPr/>
          <p:nvPr/>
        </p:nvSpPr>
        <p:spPr>
          <a:xfrm>
            <a:off x="1825329" y="4454038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1">
            <a:extLst>
              <a:ext uri="{FF2B5EF4-FFF2-40B4-BE49-F238E27FC236}">
                <a16:creationId xmlns:a16="http://schemas.microsoft.com/office/drawing/2014/main" id="{3F2996B7-75FD-55A4-3A23-3D70A91C050E}"/>
              </a:ext>
            </a:extLst>
          </p:cNvPr>
          <p:cNvSpPr/>
          <p:nvPr/>
        </p:nvSpPr>
        <p:spPr>
          <a:xfrm>
            <a:off x="1149782" y="708350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fugg2">
            <a:extLst>
              <a:ext uri="{FF2B5EF4-FFF2-40B4-BE49-F238E27FC236}">
                <a16:creationId xmlns:a16="http://schemas.microsoft.com/office/drawing/2014/main" id="{125781C6-80A6-8705-805B-DE0F128C10D8}"/>
              </a:ext>
            </a:extLst>
          </p:cNvPr>
          <p:cNvSpPr/>
          <p:nvPr/>
        </p:nvSpPr>
        <p:spPr>
          <a:xfrm>
            <a:off x="741467" y="1343988"/>
            <a:ext cx="402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>
            <a:extLst>
              <a:ext uri="{FF2B5EF4-FFF2-40B4-BE49-F238E27FC236}">
                <a16:creationId xmlns:a16="http://schemas.microsoft.com/office/drawing/2014/main" id="{3E0A590D-100A-49EB-0CCC-D88E34C908FB}"/>
              </a:ext>
            </a:extLst>
          </p:cNvPr>
          <p:cNvSpPr/>
          <p:nvPr/>
        </p:nvSpPr>
        <p:spPr>
          <a:xfrm>
            <a:off x="1509548" y="1668634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>
            <a:extLst>
              <a:ext uri="{FF2B5EF4-FFF2-40B4-BE49-F238E27FC236}">
                <a16:creationId xmlns:a16="http://schemas.microsoft.com/office/drawing/2014/main" id="{0FEED6E6-EFBE-3946-F162-5114AAB943C5}"/>
              </a:ext>
            </a:extLst>
          </p:cNvPr>
          <p:cNvSpPr/>
          <p:nvPr/>
        </p:nvSpPr>
        <p:spPr>
          <a:xfrm>
            <a:off x="1952984" y="2977542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>
            <a:extLst>
              <a:ext uri="{FF2B5EF4-FFF2-40B4-BE49-F238E27FC236}">
                <a16:creationId xmlns:a16="http://schemas.microsoft.com/office/drawing/2014/main" id="{105421D8-412F-B1BA-2F16-3D0632DDF8D7}"/>
              </a:ext>
            </a:extLst>
          </p:cNvPr>
          <p:cNvSpPr/>
          <p:nvPr/>
        </p:nvSpPr>
        <p:spPr>
          <a:xfrm>
            <a:off x="2095842" y="1981271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>
            <a:extLst>
              <a:ext uri="{FF2B5EF4-FFF2-40B4-BE49-F238E27FC236}">
                <a16:creationId xmlns:a16="http://schemas.microsoft.com/office/drawing/2014/main" id="{E95BDD61-23C9-5835-C778-FE985C5332D6}"/>
              </a:ext>
            </a:extLst>
          </p:cNvPr>
          <p:cNvSpPr/>
          <p:nvPr/>
        </p:nvSpPr>
        <p:spPr>
          <a:xfrm>
            <a:off x="2292935" y="2633044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>
            <a:extLst>
              <a:ext uri="{FF2B5EF4-FFF2-40B4-BE49-F238E27FC236}">
                <a16:creationId xmlns:a16="http://schemas.microsoft.com/office/drawing/2014/main" id="{CE71575A-E4B5-ECC4-070B-C60AEB3FB063}"/>
              </a:ext>
            </a:extLst>
          </p:cNvPr>
          <p:cNvSpPr/>
          <p:nvPr/>
        </p:nvSpPr>
        <p:spPr>
          <a:xfrm>
            <a:off x="2167436" y="4456100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">
            <a:extLst>
              <a:ext uri="{FF2B5EF4-FFF2-40B4-BE49-F238E27FC236}">
                <a16:creationId xmlns:a16="http://schemas.microsoft.com/office/drawing/2014/main" id="{405F1C1C-21F4-89BC-676A-D42D83E350A6}"/>
              </a:ext>
            </a:extLst>
          </p:cNvPr>
          <p:cNvSpPr/>
          <p:nvPr/>
        </p:nvSpPr>
        <p:spPr>
          <a:xfrm>
            <a:off x="689998" y="3936575"/>
            <a:ext cx="6333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83;p13">
            <a:extLst>
              <a:ext uri="{FF2B5EF4-FFF2-40B4-BE49-F238E27FC236}">
                <a16:creationId xmlns:a16="http://schemas.microsoft.com/office/drawing/2014/main" id="{F5E8FC4A-E206-4DD1-481F-51CE315EC043}"/>
              </a:ext>
            </a:extLst>
          </p:cNvPr>
          <p:cNvGrpSpPr/>
          <p:nvPr/>
        </p:nvGrpSpPr>
        <p:grpSpPr>
          <a:xfrm>
            <a:off x="3055963" y="4478173"/>
            <a:ext cx="486393" cy="125690"/>
            <a:chOff x="-890300" y="1406550"/>
            <a:chExt cx="806088" cy="208200"/>
          </a:xfrm>
        </p:grpSpPr>
        <p:sp>
          <p:nvSpPr>
            <p:cNvPr id="104" name="Google Shape;84;p13">
              <a:extLst>
                <a:ext uri="{FF2B5EF4-FFF2-40B4-BE49-F238E27FC236}">
                  <a16:creationId xmlns:a16="http://schemas.microsoft.com/office/drawing/2014/main" id="{DABDA550-00DB-A49D-96A5-894094681669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5;p13">
              <a:extLst>
                <a:ext uri="{FF2B5EF4-FFF2-40B4-BE49-F238E27FC236}">
                  <a16:creationId xmlns:a16="http://schemas.microsoft.com/office/drawing/2014/main" id="{F68AD856-F98A-5F18-49E6-753F539EAA16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6;p13">
              <a:extLst>
                <a:ext uri="{FF2B5EF4-FFF2-40B4-BE49-F238E27FC236}">
                  <a16:creationId xmlns:a16="http://schemas.microsoft.com/office/drawing/2014/main" id="{C623453A-6AA8-B358-95D5-FFD25B46A2E9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73;p31">
            <a:extLst>
              <a:ext uri="{FF2B5EF4-FFF2-40B4-BE49-F238E27FC236}">
                <a16:creationId xmlns:a16="http://schemas.microsoft.com/office/drawing/2014/main" id="{138CEE3B-66B8-6CCF-2BE3-E622FC6A55B2}"/>
              </a:ext>
            </a:extLst>
          </p:cNvPr>
          <p:cNvSpPr/>
          <p:nvPr/>
        </p:nvSpPr>
        <p:spPr>
          <a:xfrm>
            <a:off x="288580" y="3284866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box">
            <a:extLst>
              <a:ext uri="{FF2B5EF4-FFF2-40B4-BE49-F238E27FC236}">
                <a16:creationId xmlns:a16="http://schemas.microsoft.com/office/drawing/2014/main" id="{E7E46AC1-8C7E-A8E2-0FEA-79BA20A6D5FF}"/>
              </a:ext>
            </a:extLst>
          </p:cNvPr>
          <p:cNvSpPr/>
          <p:nvPr/>
        </p:nvSpPr>
        <p:spPr>
          <a:xfrm flipV="1">
            <a:off x="-9601200" y="-1"/>
            <a:ext cx="9144000" cy="9743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 panose="020B0604020202020204" charset="-18"/>
              <a:ea typeface="Source Code Pro" panose="020B0604020202020204" charset="-18"/>
            </a:endParaRPr>
          </a:p>
        </p:txBody>
      </p:sp>
      <p:sp>
        <p:nvSpPr>
          <p:cNvPr id="69" name="Google Shape;259;p31">
            <a:extLst>
              <a:ext uri="{FF2B5EF4-FFF2-40B4-BE49-F238E27FC236}">
                <a16:creationId xmlns:a16="http://schemas.microsoft.com/office/drawing/2014/main" id="{1674A5DE-68DA-29F6-177D-9B1C9BA481DD}"/>
              </a:ext>
            </a:extLst>
          </p:cNvPr>
          <p:cNvSpPr/>
          <p:nvPr/>
        </p:nvSpPr>
        <p:spPr>
          <a:xfrm>
            <a:off x="288580" y="3554164"/>
            <a:ext cx="1290424" cy="321672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92;p31">
            <a:extLst>
              <a:ext uri="{FF2B5EF4-FFF2-40B4-BE49-F238E27FC236}">
                <a16:creationId xmlns:a16="http://schemas.microsoft.com/office/drawing/2014/main" id="{A0A0553E-A8F6-AEAE-A51E-A92784E18182}"/>
              </a:ext>
            </a:extLst>
          </p:cNvPr>
          <p:cNvSpPr/>
          <p:nvPr/>
        </p:nvSpPr>
        <p:spPr>
          <a:xfrm>
            <a:off x="598923" y="3647864"/>
            <a:ext cx="633300" cy="147900"/>
          </a:xfrm>
          <a:prstGeom prst="roundRect">
            <a:avLst>
              <a:gd name="adj" fmla="val 50000"/>
            </a:avLst>
          </a:prstGeom>
          <a:solidFill>
            <a:srgbClr val="1011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50;p31">
            <a:extLst>
              <a:ext uri="{FF2B5EF4-FFF2-40B4-BE49-F238E27FC236}">
                <a16:creationId xmlns:a16="http://schemas.microsoft.com/office/drawing/2014/main" id="{3B0AE260-27EC-24DB-FC20-C9D2F174725E}"/>
              </a:ext>
            </a:extLst>
          </p:cNvPr>
          <p:cNvSpPr/>
          <p:nvPr/>
        </p:nvSpPr>
        <p:spPr>
          <a:xfrm>
            <a:off x="255130" y="10172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2FCE4EA-6E7A-7AB9-0A83-0EBBF1216C0D}"/>
              </a:ext>
            </a:extLst>
          </p:cNvPr>
          <p:cNvSpPr txBox="1"/>
          <p:nvPr/>
        </p:nvSpPr>
        <p:spPr>
          <a:xfrm>
            <a:off x="9505301" y="2780938"/>
            <a:ext cx="99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grpSp>
        <p:nvGrpSpPr>
          <p:cNvPr id="5" name="Google Shape;1040;p54">
            <a:extLst>
              <a:ext uri="{FF2B5EF4-FFF2-40B4-BE49-F238E27FC236}">
                <a16:creationId xmlns:a16="http://schemas.microsoft.com/office/drawing/2014/main" id="{899998C5-74EC-6E22-A08B-B252427966DA}"/>
              </a:ext>
            </a:extLst>
          </p:cNvPr>
          <p:cNvGrpSpPr/>
          <p:nvPr/>
        </p:nvGrpSpPr>
        <p:grpSpPr>
          <a:xfrm>
            <a:off x="9273416" y="1260432"/>
            <a:ext cx="3432984" cy="2496295"/>
            <a:chOff x="331763" y="414153"/>
            <a:chExt cx="6903246" cy="5019697"/>
          </a:xfrm>
        </p:grpSpPr>
        <p:sp>
          <p:nvSpPr>
            <p:cNvPr id="8" name="Google Shape;1041;p54">
              <a:extLst>
                <a:ext uri="{FF2B5EF4-FFF2-40B4-BE49-F238E27FC236}">
                  <a16:creationId xmlns:a16="http://schemas.microsoft.com/office/drawing/2014/main" id="{9AE9E415-6F59-A4BF-2CED-72BB64EBEFB2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42;p54">
              <a:extLst>
                <a:ext uri="{FF2B5EF4-FFF2-40B4-BE49-F238E27FC236}">
                  <a16:creationId xmlns:a16="http://schemas.microsoft.com/office/drawing/2014/main" id="{B9744A65-F061-DD9D-9196-50E42928913C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3;p54">
              <a:extLst>
                <a:ext uri="{FF2B5EF4-FFF2-40B4-BE49-F238E27FC236}">
                  <a16:creationId xmlns:a16="http://schemas.microsoft.com/office/drawing/2014/main" id="{5DA0ED11-1B73-0D1B-F093-EA0E8AA72179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44;p54">
              <a:extLst>
                <a:ext uri="{FF2B5EF4-FFF2-40B4-BE49-F238E27FC236}">
                  <a16:creationId xmlns:a16="http://schemas.microsoft.com/office/drawing/2014/main" id="{2731D4B4-EC13-D6F2-1867-301C8F627A92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Google Shape;1045;p54">
            <a:extLst>
              <a:ext uri="{FF2B5EF4-FFF2-40B4-BE49-F238E27FC236}">
                <a16:creationId xmlns:a16="http://schemas.microsoft.com/office/drawing/2014/main" id="{90CAFC1D-78F3-727C-42FF-C61154120BC2}"/>
              </a:ext>
            </a:extLst>
          </p:cNvPr>
          <p:cNvPicPr preferRelativeResize="0"/>
          <p:nvPr/>
        </p:nvPicPr>
        <p:blipFill rotWithShape="1">
          <a:blip r:embed="rId4"/>
          <a:srcRect l="-5161" r="3888"/>
          <a:stretch/>
        </p:blipFill>
        <p:spPr>
          <a:xfrm>
            <a:off x="9191266" y="1352658"/>
            <a:ext cx="3407941" cy="198171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églalap 14">
            <a:hlinkClick r:id="rId5"/>
            <a:extLst>
              <a:ext uri="{FF2B5EF4-FFF2-40B4-BE49-F238E27FC236}">
                <a16:creationId xmlns:a16="http://schemas.microsoft.com/office/drawing/2014/main" id="{1F89AAD5-38D0-EDD4-A5E7-F85C6E3D5E06}"/>
              </a:ext>
            </a:extLst>
          </p:cNvPr>
          <p:cNvSpPr/>
          <p:nvPr/>
        </p:nvSpPr>
        <p:spPr>
          <a:xfrm>
            <a:off x="9380603" y="1352658"/>
            <a:ext cx="3218604" cy="198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DFF73ECA-6A44-63E3-88A7-7A3C8BD1A88D}"/>
              </a:ext>
            </a:extLst>
          </p:cNvPr>
          <p:cNvSpPr txBox="1"/>
          <p:nvPr/>
        </p:nvSpPr>
        <p:spPr>
          <a:xfrm>
            <a:off x="-9293141" y="159853"/>
            <a:ext cx="269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tx1"/>
                </a:solidFill>
              </a:rPr>
              <a:t>Weboldal</a:t>
            </a:r>
          </a:p>
        </p:txBody>
      </p:sp>
      <p:sp>
        <p:nvSpPr>
          <p:cNvPr id="17" name="Google Shape;1387;p65">
            <a:extLst>
              <a:ext uri="{FF2B5EF4-FFF2-40B4-BE49-F238E27FC236}">
                <a16:creationId xmlns:a16="http://schemas.microsoft.com/office/drawing/2014/main" id="{975DD50F-D8D5-6F3E-5697-FEFF4D4B6AD8}"/>
              </a:ext>
            </a:extLst>
          </p:cNvPr>
          <p:cNvSpPr txBox="1">
            <a:spLocks/>
          </p:cNvSpPr>
          <p:nvPr/>
        </p:nvSpPr>
        <p:spPr>
          <a:xfrm>
            <a:off x="3274557" y="1648288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4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hu-HU" sz="5000" dirty="0">
                <a:solidFill>
                  <a:schemeClr val="accent4"/>
                </a:solidFill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95600212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8" name="Google Shape;248;p31"/>
          <p:cNvSpPr/>
          <p:nvPr/>
        </p:nvSpPr>
        <p:spPr>
          <a:xfrm>
            <a:off x="255130" y="705013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1"/>
          <p:cNvSpPr/>
          <p:nvPr/>
        </p:nvSpPr>
        <p:spPr>
          <a:xfrm>
            <a:off x="741454" y="6964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255130" y="10172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255130" y="1343950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255130" y="167068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689983" y="1670688"/>
            <a:ext cx="454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1189779" y="1670697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255130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255130" y="23241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255130" y="2633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255130" y="29419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689983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651044" y="23241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689983" y="2633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689983" y="2958925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689983" y="32848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093675" y="1981271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1093675" y="2324120"/>
            <a:ext cx="650700" cy="147900"/>
          </a:xfrm>
          <a:prstGeom prst="roundRect">
            <a:avLst>
              <a:gd name="adj" fmla="val 50000"/>
            </a:avLst>
          </a:prstGeom>
          <a:solidFill>
            <a:srgbClr val="2C29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1116591" y="2633044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1116591" y="2977542"/>
            <a:ext cx="757200" cy="147900"/>
          </a:xfrm>
          <a:prstGeom prst="roundRect">
            <a:avLst>
              <a:gd name="adj" fmla="val 50000"/>
            </a:avLst>
          </a:prstGeom>
          <a:solidFill>
            <a:srgbClr val="2C29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1116591" y="3284816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1615474" y="1981271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/>
          <p:cNvSpPr/>
          <p:nvPr/>
        </p:nvSpPr>
        <p:spPr>
          <a:xfrm>
            <a:off x="1828961" y="2307157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1"/>
          <p:cNvSpPr/>
          <p:nvPr/>
        </p:nvSpPr>
        <p:spPr>
          <a:xfrm>
            <a:off x="1952981" y="2633069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268851" y="39620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651044" y="42455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1"/>
          <p:cNvSpPr/>
          <p:nvPr/>
        </p:nvSpPr>
        <p:spPr>
          <a:xfrm>
            <a:off x="1131009" y="4245513"/>
            <a:ext cx="385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1"/>
          <p:cNvSpPr/>
          <p:nvPr/>
        </p:nvSpPr>
        <p:spPr>
          <a:xfrm>
            <a:off x="1615474" y="4245513"/>
            <a:ext cx="4869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2167208" y="4245513"/>
            <a:ext cx="17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"/>
          <p:cNvSpPr/>
          <p:nvPr/>
        </p:nvSpPr>
        <p:spPr>
          <a:xfrm>
            <a:off x="651044" y="4454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1131009" y="4454038"/>
            <a:ext cx="6135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1825329" y="4454038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1149782" y="708350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741473" y="1017263"/>
            <a:ext cx="6333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31"/>
          <p:cNvSpPr/>
          <p:nvPr/>
        </p:nvSpPr>
        <p:spPr>
          <a:xfrm>
            <a:off x="1424943" y="1013124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31"/>
          <p:cNvSpPr/>
          <p:nvPr/>
        </p:nvSpPr>
        <p:spPr>
          <a:xfrm>
            <a:off x="741467" y="1343988"/>
            <a:ext cx="402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1509548" y="1668634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>
            <a:off x="1952984" y="2977542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095842" y="1981271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2292935" y="2633044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2167436" y="4456100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689998" y="3936575"/>
            <a:ext cx="6333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83;p13">
            <a:extLst>
              <a:ext uri="{FF2B5EF4-FFF2-40B4-BE49-F238E27FC236}">
                <a16:creationId xmlns:a16="http://schemas.microsoft.com/office/drawing/2014/main" id="{8CEC73F4-6898-4C19-8B0D-6DA16C99C92D}"/>
              </a:ext>
            </a:extLst>
          </p:cNvPr>
          <p:cNvGrpSpPr/>
          <p:nvPr/>
        </p:nvGrpSpPr>
        <p:grpSpPr>
          <a:xfrm>
            <a:off x="3055963" y="4478173"/>
            <a:ext cx="486393" cy="125690"/>
            <a:chOff x="-890300" y="1406550"/>
            <a:chExt cx="806088" cy="208200"/>
          </a:xfrm>
        </p:grpSpPr>
        <p:sp>
          <p:nvSpPr>
            <p:cNvPr id="104" name="Google Shape;84;p13">
              <a:extLst>
                <a:ext uri="{FF2B5EF4-FFF2-40B4-BE49-F238E27FC236}">
                  <a16:creationId xmlns:a16="http://schemas.microsoft.com/office/drawing/2014/main" id="{4A377ED0-09A5-440F-A6A9-7781BAFD21F7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5;p13">
              <a:extLst>
                <a:ext uri="{FF2B5EF4-FFF2-40B4-BE49-F238E27FC236}">
                  <a16:creationId xmlns:a16="http://schemas.microsoft.com/office/drawing/2014/main" id="{B4AAD893-DFE8-4E8A-B1BE-9D6F9C6AB808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6;p13">
              <a:extLst>
                <a:ext uri="{FF2B5EF4-FFF2-40B4-BE49-F238E27FC236}">
                  <a16:creationId xmlns:a16="http://schemas.microsoft.com/office/drawing/2014/main" id="{E6DAE3C6-155F-40BA-AAC8-575008B3CE74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73;p31">
            <a:extLst>
              <a:ext uri="{FF2B5EF4-FFF2-40B4-BE49-F238E27FC236}">
                <a16:creationId xmlns:a16="http://schemas.microsoft.com/office/drawing/2014/main" id="{364C5F63-EA53-2BCD-3D0F-B4996490DA6C}"/>
              </a:ext>
            </a:extLst>
          </p:cNvPr>
          <p:cNvSpPr/>
          <p:nvPr/>
        </p:nvSpPr>
        <p:spPr>
          <a:xfrm>
            <a:off x="288580" y="3284866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box">
            <a:extLst>
              <a:ext uri="{FF2B5EF4-FFF2-40B4-BE49-F238E27FC236}">
                <a16:creationId xmlns:a16="http://schemas.microsoft.com/office/drawing/2014/main" id="{27FA6B06-BD44-496B-8D85-BCDD954C90FC}"/>
              </a:ext>
            </a:extLst>
          </p:cNvPr>
          <p:cNvSpPr/>
          <p:nvPr/>
        </p:nvSpPr>
        <p:spPr>
          <a:xfrm flipV="1">
            <a:off x="0" y="-1"/>
            <a:ext cx="9144000" cy="9743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 panose="020B0604020202020204" charset="-18"/>
              <a:ea typeface="Source Code Pro" panose="020B0604020202020204" charset="-18"/>
            </a:endParaRPr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D26AFA27-5BD1-4C66-82B2-049D0625DB9D}"/>
              </a:ext>
            </a:extLst>
          </p:cNvPr>
          <p:cNvSpPr txBox="1"/>
          <p:nvPr/>
        </p:nvSpPr>
        <p:spPr>
          <a:xfrm>
            <a:off x="-1360601" y="248837"/>
            <a:ext cx="6209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dirty="0">
                <a:solidFill>
                  <a:srgbClr val="F8F8F8"/>
                </a:solidFill>
                <a:latin typeface="+mj-lt"/>
                <a:ea typeface="Source Code Pro" panose="020B0604020202020204" charset="-18"/>
              </a:rPr>
              <a:t>Miről lesz szó?</a:t>
            </a:r>
          </a:p>
        </p:txBody>
      </p:sp>
      <p:sp>
        <p:nvSpPr>
          <p:cNvPr id="69" name="Google Shape;259;p31">
            <a:extLst>
              <a:ext uri="{FF2B5EF4-FFF2-40B4-BE49-F238E27FC236}">
                <a16:creationId xmlns:a16="http://schemas.microsoft.com/office/drawing/2014/main" id="{C75481C8-F80F-4AA5-A13D-AAD0DFD137A6}"/>
              </a:ext>
            </a:extLst>
          </p:cNvPr>
          <p:cNvSpPr/>
          <p:nvPr/>
        </p:nvSpPr>
        <p:spPr>
          <a:xfrm>
            <a:off x="288580" y="3554164"/>
            <a:ext cx="1290424" cy="321672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92;p31">
            <a:extLst>
              <a:ext uri="{FF2B5EF4-FFF2-40B4-BE49-F238E27FC236}">
                <a16:creationId xmlns:a16="http://schemas.microsoft.com/office/drawing/2014/main" id="{7DFDCEA2-CAC5-4652-B712-3780199D041D}"/>
              </a:ext>
            </a:extLst>
          </p:cNvPr>
          <p:cNvSpPr/>
          <p:nvPr/>
        </p:nvSpPr>
        <p:spPr>
          <a:xfrm>
            <a:off x="598923" y="3647864"/>
            <a:ext cx="633300" cy="147900"/>
          </a:xfrm>
          <a:prstGeom prst="roundRect">
            <a:avLst>
              <a:gd name="adj" fmla="val 50000"/>
            </a:avLst>
          </a:prstGeom>
          <a:solidFill>
            <a:srgbClr val="1011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másik">
            <a:extLst>
              <a:ext uri="{FF2B5EF4-FFF2-40B4-BE49-F238E27FC236}">
                <a16:creationId xmlns:a16="http://schemas.microsoft.com/office/drawing/2014/main" id="{790A79E0-2E8A-47C7-AEE1-396D9F8183E1}"/>
              </a:ext>
            </a:extLst>
          </p:cNvPr>
          <p:cNvSpPr txBox="1"/>
          <p:nvPr/>
        </p:nvSpPr>
        <p:spPr>
          <a:xfrm>
            <a:off x="119228" y="8581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egyik">
            <a:extLst>
              <a:ext uri="{FF2B5EF4-FFF2-40B4-BE49-F238E27FC236}">
                <a16:creationId xmlns:a16="http://schemas.microsoft.com/office/drawing/2014/main" id="{B16F617E-6FBD-4630-B0D8-B84B0926A2E3}"/>
              </a:ext>
            </a:extLst>
          </p:cNvPr>
          <p:cNvSpPr txBox="1"/>
          <p:nvPr/>
        </p:nvSpPr>
        <p:spPr>
          <a:xfrm>
            <a:off x="574375" y="103942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" name="Google Shape;310;p33">
            <a:extLst>
              <a:ext uri="{FF2B5EF4-FFF2-40B4-BE49-F238E27FC236}">
                <a16:creationId xmlns:a16="http://schemas.microsoft.com/office/drawing/2014/main" id="{7CB4A64A-D10D-4071-906F-C8FE6C95DA17}"/>
              </a:ext>
            </a:extLst>
          </p:cNvPr>
          <p:cNvSpPr txBox="1">
            <a:spLocks/>
          </p:cNvSpPr>
          <p:nvPr/>
        </p:nvSpPr>
        <p:spPr>
          <a:xfrm>
            <a:off x="2413385" y="1338318"/>
            <a:ext cx="1136437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</a:rPr>
              <a:t>01</a:t>
            </a:r>
          </a:p>
        </p:txBody>
      </p:sp>
      <p:sp>
        <p:nvSpPr>
          <p:cNvPr id="80" name="Google Shape;311;p33">
            <a:extLst>
              <a:ext uri="{FF2B5EF4-FFF2-40B4-BE49-F238E27FC236}">
                <a16:creationId xmlns:a16="http://schemas.microsoft.com/office/drawing/2014/main" id="{77F7D762-C937-4CAC-80FB-C5BDEAC4313E}"/>
              </a:ext>
            </a:extLst>
          </p:cNvPr>
          <p:cNvSpPr txBox="1">
            <a:spLocks/>
          </p:cNvSpPr>
          <p:nvPr/>
        </p:nvSpPr>
        <p:spPr>
          <a:xfrm>
            <a:off x="2760915" y="2276263"/>
            <a:ext cx="1095309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</a:rPr>
              <a:t>02</a:t>
            </a:r>
          </a:p>
        </p:txBody>
      </p:sp>
      <p:sp>
        <p:nvSpPr>
          <p:cNvPr id="81" name="Google Shape;312;p33">
            <a:extLst>
              <a:ext uri="{FF2B5EF4-FFF2-40B4-BE49-F238E27FC236}">
                <a16:creationId xmlns:a16="http://schemas.microsoft.com/office/drawing/2014/main" id="{F1DA7B6C-9464-441F-9E9E-197F0CE258E2}"/>
              </a:ext>
            </a:extLst>
          </p:cNvPr>
          <p:cNvSpPr txBox="1">
            <a:spLocks/>
          </p:cNvSpPr>
          <p:nvPr/>
        </p:nvSpPr>
        <p:spPr>
          <a:xfrm>
            <a:off x="3365914" y="3564565"/>
            <a:ext cx="71162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  <a:sym typeface="Source Code Pro"/>
              </a:rPr>
              <a:t>03</a:t>
            </a:r>
          </a:p>
        </p:txBody>
      </p:sp>
      <p:sp>
        <p:nvSpPr>
          <p:cNvPr id="82" name="Google Shape;313;p33">
            <a:extLst>
              <a:ext uri="{FF2B5EF4-FFF2-40B4-BE49-F238E27FC236}">
                <a16:creationId xmlns:a16="http://schemas.microsoft.com/office/drawing/2014/main" id="{73B6B982-1799-4AC2-91EF-C1F947FF117E}"/>
              </a:ext>
            </a:extLst>
          </p:cNvPr>
          <p:cNvSpPr txBox="1">
            <a:spLocks/>
          </p:cNvSpPr>
          <p:nvPr/>
        </p:nvSpPr>
        <p:spPr>
          <a:xfrm>
            <a:off x="2981603" y="1398371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1"/>
              </a:buClr>
              <a:buSzPts val="2400"/>
            </a:pPr>
            <a:r>
              <a:rPr lang="hu-HU" sz="3000" dirty="0">
                <a:solidFill>
                  <a:schemeClr val="accent1"/>
                </a:solidFill>
                <a:latin typeface="+mj-lt"/>
                <a:ea typeface="Source Code Pro"/>
                <a:sym typeface="Source Code Pro"/>
              </a:rPr>
              <a:t>Aktív játékállapot</a:t>
            </a:r>
          </a:p>
        </p:txBody>
      </p:sp>
      <p:sp>
        <p:nvSpPr>
          <p:cNvPr id="83" name="Google Shape;314;p33">
            <a:extLst>
              <a:ext uri="{FF2B5EF4-FFF2-40B4-BE49-F238E27FC236}">
                <a16:creationId xmlns:a16="http://schemas.microsoft.com/office/drawing/2014/main" id="{1713C6B6-3808-4B13-8C48-0CDCD608C408}"/>
              </a:ext>
            </a:extLst>
          </p:cNvPr>
          <p:cNvSpPr txBox="1">
            <a:spLocks/>
          </p:cNvSpPr>
          <p:nvPr/>
        </p:nvSpPr>
        <p:spPr>
          <a:xfrm>
            <a:off x="3351435" y="2341486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1"/>
              </a:buClr>
              <a:buSzPts val="2400"/>
            </a:pPr>
            <a:r>
              <a:rPr lang="hu-HU" sz="3000" dirty="0">
                <a:solidFill>
                  <a:schemeClr val="accent2"/>
                </a:solidFill>
                <a:latin typeface="+mj-lt"/>
                <a:ea typeface="Source Code Pro"/>
                <a:sym typeface="Source Code Pro"/>
              </a:rPr>
              <a:t>Nem aktív játékállapot</a:t>
            </a:r>
          </a:p>
        </p:txBody>
      </p:sp>
      <p:sp>
        <p:nvSpPr>
          <p:cNvPr id="84" name="Google Shape;315;p33">
            <a:extLst>
              <a:ext uri="{FF2B5EF4-FFF2-40B4-BE49-F238E27FC236}">
                <a16:creationId xmlns:a16="http://schemas.microsoft.com/office/drawing/2014/main" id="{B1E63B7E-9D0C-4B86-ADC6-21B379509B1B}"/>
              </a:ext>
            </a:extLst>
          </p:cNvPr>
          <p:cNvSpPr txBox="1">
            <a:spLocks/>
          </p:cNvSpPr>
          <p:nvPr/>
        </p:nvSpPr>
        <p:spPr>
          <a:xfrm>
            <a:off x="3923323" y="3551163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3000" dirty="0">
                <a:solidFill>
                  <a:schemeClr val="accent3"/>
                </a:solidFill>
                <a:latin typeface="+mj-lt"/>
                <a:ea typeface="Source Code Pro"/>
                <a:sym typeface="Source Code Pro"/>
              </a:rPr>
              <a:t>Függvények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819344D-1BE7-4661-867B-B1B0BBCD1EBA}"/>
              </a:ext>
            </a:extLst>
          </p:cNvPr>
          <p:cNvSpPr txBox="1"/>
          <p:nvPr/>
        </p:nvSpPr>
        <p:spPr>
          <a:xfrm>
            <a:off x="3215329" y="1696227"/>
            <a:ext cx="414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F8F8F8"/>
                </a:solidFill>
              </a:rPr>
              <a:t>Játékablak, időzítő, játékobjektum</a:t>
            </a:r>
          </a:p>
        </p:txBody>
      </p:sp>
      <p:sp>
        <p:nvSpPr>
          <p:cNvPr id="91" name="Szövegdoboz 90">
            <a:extLst>
              <a:ext uri="{FF2B5EF4-FFF2-40B4-BE49-F238E27FC236}">
                <a16:creationId xmlns:a16="http://schemas.microsoft.com/office/drawing/2014/main" id="{8EF432D7-91F6-4D7E-B408-EEE7CCA912A6}"/>
              </a:ext>
            </a:extLst>
          </p:cNvPr>
          <p:cNvSpPr txBox="1"/>
          <p:nvPr/>
        </p:nvSpPr>
        <p:spPr>
          <a:xfrm>
            <a:off x="3518704" y="2758870"/>
            <a:ext cx="435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F8F8F8"/>
                </a:solidFill>
              </a:rPr>
              <a:t>Nyitó/záróképernyő, játékállapotok létrehozása, játék indítása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0DC7A2E-6907-4165-F6D1-8C127CE69A11}"/>
              </a:ext>
            </a:extLst>
          </p:cNvPr>
          <p:cNvSpPr txBox="1"/>
          <p:nvPr/>
        </p:nvSpPr>
        <p:spPr>
          <a:xfrm>
            <a:off x="3856224" y="4023941"/>
            <a:ext cx="4910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/>
            </a:lvl1pPr>
          </a:lstStyle>
          <a:p>
            <a:r>
              <a:rPr lang="hu-HU" sz="2000" dirty="0">
                <a:solidFill>
                  <a:srgbClr val="F8F8F8"/>
                </a:solidFill>
              </a:rPr>
              <a:t>Miért érdemes függvényeket használni?</a:t>
            </a:r>
          </a:p>
        </p:txBody>
      </p:sp>
      <p:sp>
        <p:nvSpPr>
          <p:cNvPr id="10" name="Google Shape;238;p31">
            <a:extLst>
              <a:ext uri="{FF2B5EF4-FFF2-40B4-BE49-F238E27FC236}">
                <a16:creationId xmlns:a16="http://schemas.microsoft.com/office/drawing/2014/main" id="{82ABDD7F-5003-4BE9-BBC1-605B59CCA48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515364" y="2775071"/>
            <a:ext cx="5797500" cy="7559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+mj-lt"/>
              </a:rPr>
              <a:t>4. fejezet</a:t>
            </a:r>
            <a:endParaRPr dirty="0">
              <a:latin typeface="+mj-lt"/>
            </a:endParaRPr>
          </a:p>
        </p:txBody>
      </p:sp>
      <p:sp>
        <p:nvSpPr>
          <p:cNvPr id="11" name="Google Shape;238;p31">
            <a:extLst>
              <a:ext uri="{FF2B5EF4-FFF2-40B4-BE49-F238E27FC236}">
                <a16:creationId xmlns:a16="http://schemas.microsoft.com/office/drawing/2014/main" id="{B16E3140-3FB9-0C19-886D-67F6582FD436}"/>
              </a:ext>
            </a:extLst>
          </p:cNvPr>
          <p:cNvSpPr txBox="1">
            <a:spLocks/>
          </p:cNvSpPr>
          <p:nvPr/>
        </p:nvSpPr>
        <p:spPr>
          <a:xfrm>
            <a:off x="10815092" y="1905904"/>
            <a:ext cx="5797500" cy="68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4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hu-HU" dirty="0" err="1">
                <a:solidFill>
                  <a:schemeClr val="accent4"/>
                </a:solidFill>
                <a:latin typeface="+mj-lt"/>
              </a:rPr>
              <a:t>Pygame</a:t>
            </a:r>
            <a:r>
              <a:rPr lang="hu-HU" dirty="0">
                <a:solidFill>
                  <a:schemeClr val="accent4"/>
                </a:solidFill>
                <a:latin typeface="+mj-lt"/>
              </a:rPr>
              <a:t> világába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2" name="Google Shape;238;p31">
            <a:extLst>
              <a:ext uri="{FF2B5EF4-FFF2-40B4-BE49-F238E27FC236}">
                <a16:creationId xmlns:a16="http://schemas.microsoft.com/office/drawing/2014/main" id="{E8E3E816-3C0A-39BF-D7FB-3907A7F79BD2}"/>
              </a:ext>
            </a:extLst>
          </p:cNvPr>
          <p:cNvSpPr txBox="1">
            <a:spLocks/>
          </p:cNvSpPr>
          <p:nvPr/>
        </p:nvSpPr>
        <p:spPr>
          <a:xfrm>
            <a:off x="10079398" y="705013"/>
            <a:ext cx="5797500" cy="9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4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hu-HU" dirty="0">
                <a:latin typeface="+mj-lt"/>
              </a:rPr>
              <a:t>Bevezetés a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609059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83951E-6 L 0.27691 2.8395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3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2" grpId="0"/>
      <p:bldP spid="79" grpId="0"/>
      <p:bldP spid="80" grpId="0"/>
      <p:bldP spid="81" grpId="0"/>
      <p:bldP spid="82" grpId="0"/>
      <p:bldP spid="83" grpId="0"/>
      <p:bldP spid="84" grpId="0"/>
      <p:bldP spid="8" grpId="0"/>
      <p:bldP spid="91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8" name="Google Shape;248;p31"/>
          <p:cNvSpPr/>
          <p:nvPr/>
        </p:nvSpPr>
        <p:spPr>
          <a:xfrm>
            <a:off x="255130" y="705013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1"/>
          <p:cNvSpPr/>
          <p:nvPr/>
        </p:nvSpPr>
        <p:spPr>
          <a:xfrm>
            <a:off x="741454" y="6964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255130" y="10172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255130" y="1343950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255130" y="167068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689983" y="1670688"/>
            <a:ext cx="454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1189779" y="1670697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255130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255130" y="23241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255130" y="2633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255130" y="29419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689983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651044" y="23241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689983" y="2958925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689983" y="32848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093675" y="1981271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1093675" y="2324120"/>
            <a:ext cx="65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1116591" y="2633044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1615474" y="1981271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/>
          <p:cNvSpPr/>
          <p:nvPr/>
        </p:nvSpPr>
        <p:spPr>
          <a:xfrm>
            <a:off x="1828961" y="2307157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1"/>
          <p:cNvSpPr/>
          <p:nvPr/>
        </p:nvSpPr>
        <p:spPr>
          <a:xfrm>
            <a:off x="1952981" y="2633069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268851" y="39620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651044" y="42455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1"/>
          <p:cNvSpPr/>
          <p:nvPr/>
        </p:nvSpPr>
        <p:spPr>
          <a:xfrm>
            <a:off x="1131009" y="4245513"/>
            <a:ext cx="385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1"/>
          <p:cNvSpPr/>
          <p:nvPr/>
        </p:nvSpPr>
        <p:spPr>
          <a:xfrm>
            <a:off x="1615474" y="4245513"/>
            <a:ext cx="4869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31"/>
          <p:cNvSpPr/>
          <p:nvPr/>
        </p:nvSpPr>
        <p:spPr>
          <a:xfrm>
            <a:off x="2167208" y="4245513"/>
            <a:ext cx="17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"/>
          <p:cNvSpPr/>
          <p:nvPr/>
        </p:nvSpPr>
        <p:spPr>
          <a:xfrm>
            <a:off x="651044" y="4454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1131009" y="4454038"/>
            <a:ext cx="6135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1825329" y="4454038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1149782" y="708350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741473" y="1017263"/>
            <a:ext cx="6333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31"/>
          <p:cNvSpPr/>
          <p:nvPr/>
        </p:nvSpPr>
        <p:spPr>
          <a:xfrm>
            <a:off x="1424943" y="1013124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31"/>
          <p:cNvSpPr/>
          <p:nvPr/>
        </p:nvSpPr>
        <p:spPr>
          <a:xfrm>
            <a:off x="741467" y="1343988"/>
            <a:ext cx="402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1509548" y="1668634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>
            <a:off x="1952984" y="2977542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095842" y="1981271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2292935" y="2633044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2167436" y="4456100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689998" y="3936575"/>
            <a:ext cx="6333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73;p31">
            <a:extLst>
              <a:ext uri="{FF2B5EF4-FFF2-40B4-BE49-F238E27FC236}">
                <a16:creationId xmlns:a16="http://schemas.microsoft.com/office/drawing/2014/main" id="{364C5F63-EA53-2BCD-3D0F-B4996490DA6C}"/>
              </a:ext>
            </a:extLst>
          </p:cNvPr>
          <p:cNvSpPr/>
          <p:nvPr/>
        </p:nvSpPr>
        <p:spPr>
          <a:xfrm>
            <a:off x="288580" y="3284866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box">
            <a:extLst>
              <a:ext uri="{FF2B5EF4-FFF2-40B4-BE49-F238E27FC236}">
                <a16:creationId xmlns:a16="http://schemas.microsoft.com/office/drawing/2014/main" id="{27FA6B06-BD44-496B-8D85-BCDD954C90FC}"/>
              </a:ext>
            </a:extLst>
          </p:cNvPr>
          <p:cNvSpPr/>
          <p:nvPr/>
        </p:nvSpPr>
        <p:spPr>
          <a:xfrm flipV="1">
            <a:off x="0" y="-1"/>
            <a:ext cx="9144000" cy="9743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 panose="020B0604020202020204" charset="-18"/>
              <a:ea typeface="Source Code Pro" panose="020B0604020202020204" charset="-18"/>
            </a:endParaRPr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D26AFA27-5BD1-4C66-82B2-049D0625DB9D}"/>
              </a:ext>
            </a:extLst>
          </p:cNvPr>
          <p:cNvSpPr txBox="1"/>
          <p:nvPr/>
        </p:nvSpPr>
        <p:spPr>
          <a:xfrm>
            <a:off x="-1545701" y="-588505"/>
            <a:ext cx="6209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dirty="0">
                <a:solidFill>
                  <a:srgbClr val="F8F8F8"/>
                </a:solidFill>
                <a:latin typeface="+mj-lt"/>
                <a:ea typeface="Source Code Pro" panose="020B0604020202020204" charset="-18"/>
              </a:rPr>
              <a:t>Miről lesz szó?</a:t>
            </a:r>
          </a:p>
        </p:txBody>
      </p:sp>
      <p:sp>
        <p:nvSpPr>
          <p:cNvPr id="69" name="Google Shape;259;p31">
            <a:extLst>
              <a:ext uri="{FF2B5EF4-FFF2-40B4-BE49-F238E27FC236}">
                <a16:creationId xmlns:a16="http://schemas.microsoft.com/office/drawing/2014/main" id="{C75481C8-F80F-4AA5-A13D-AAD0DFD137A6}"/>
              </a:ext>
            </a:extLst>
          </p:cNvPr>
          <p:cNvSpPr/>
          <p:nvPr/>
        </p:nvSpPr>
        <p:spPr>
          <a:xfrm>
            <a:off x="288580" y="3554164"/>
            <a:ext cx="1290424" cy="321672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92;p31">
            <a:extLst>
              <a:ext uri="{FF2B5EF4-FFF2-40B4-BE49-F238E27FC236}">
                <a16:creationId xmlns:a16="http://schemas.microsoft.com/office/drawing/2014/main" id="{7DFDCEA2-CAC5-4652-B712-3780199D041D}"/>
              </a:ext>
            </a:extLst>
          </p:cNvPr>
          <p:cNvSpPr/>
          <p:nvPr/>
        </p:nvSpPr>
        <p:spPr>
          <a:xfrm>
            <a:off x="598923" y="3647864"/>
            <a:ext cx="633300" cy="147900"/>
          </a:xfrm>
          <a:prstGeom prst="roundRect">
            <a:avLst>
              <a:gd name="adj" fmla="val 50000"/>
            </a:avLst>
          </a:prstGeom>
          <a:solidFill>
            <a:srgbClr val="1011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másik">
            <a:extLst>
              <a:ext uri="{FF2B5EF4-FFF2-40B4-BE49-F238E27FC236}">
                <a16:creationId xmlns:a16="http://schemas.microsoft.com/office/drawing/2014/main" id="{790A79E0-2E8A-47C7-AEE1-396D9F8183E1}"/>
              </a:ext>
            </a:extLst>
          </p:cNvPr>
          <p:cNvSpPr txBox="1"/>
          <p:nvPr/>
        </p:nvSpPr>
        <p:spPr>
          <a:xfrm>
            <a:off x="-155420" y="-97943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egyik">
            <a:extLst>
              <a:ext uri="{FF2B5EF4-FFF2-40B4-BE49-F238E27FC236}">
                <a16:creationId xmlns:a16="http://schemas.microsoft.com/office/drawing/2014/main" id="{B16F617E-6FBD-4630-B0D8-B84B0926A2E3}"/>
              </a:ext>
            </a:extLst>
          </p:cNvPr>
          <p:cNvSpPr txBox="1"/>
          <p:nvPr/>
        </p:nvSpPr>
        <p:spPr>
          <a:xfrm>
            <a:off x="2859127" y="-833654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" name="Google Shape;310;p33">
            <a:extLst>
              <a:ext uri="{FF2B5EF4-FFF2-40B4-BE49-F238E27FC236}">
                <a16:creationId xmlns:a16="http://schemas.microsoft.com/office/drawing/2014/main" id="{7CB4A64A-D10D-4071-906F-C8FE6C95DA17}"/>
              </a:ext>
            </a:extLst>
          </p:cNvPr>
          <p:cNvSpPr txBox="1">
            <a:spLocks/>
          </p:cNvSpPr>
          <p:nvPr/>
        </p:nvSpPr>
        <p:spPr>
          <a:xfrm>
            <a:off x="422997" y="294902"/>
            <a:ext cx="1136437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</a:rPr>
              <a:t>01</a:t>
            </a:r>
          </a:p>
        </p:txBody>
      </p:sp>
      <p:sp>
        <p:nvSpPr>
          <p:cNvPr id="82" name="Google Shape;313;p33">
            <a:extLst>
              <a:ext uri="{FF2B5EF4-FFF2-40B4-BE49-F238E27FC236}">
                <a16:creationId xmlns:a16="http://schemas.microsoft.com/office/drawing/2014/main" id="{73B6B982-1799-4AC2-91EF-C1F947FF117E}"/>
              </a:ext>
            </a:extLst>
          </p:cNvPr>
          <p:cNvSpPr txBox="1">
            <a:spLocks/>
          </p:cNvSpPr>
          <p:nvPr/>
        </p:nvSpPr>
        <p:spPr>
          <a:xfrm>
            <a:off x="1084623" y="372020"/>
            <a:ext cx="4572339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1"/>
              </a:buClr>
              <a:buSzPts val="2400"/>
            </a:pPr>
            <a:r>
              <a:rPr lang="hu-HU" sz="3000" dirty="0">
                <a:solidFill>
                  <a:schemeClr val="accent1"/>
                </a:solidFill>
                <a:latin typeface="+mj-lt"/>
                <a:ea typeface="Source Code Pro"/>
                <a:sym typeface="Source Code Pro"/>
              </a:rPr>
              <a:t>Aktív játékállapot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819344D-1BE7-4661-867B-B1B0BBCD1EBA}"/>
              </a:ext>
            </a:extLst>
          </p:cNvPr>
          <p:cNvSpPr txBox="1"/>
          <p:nvPr/>
        </p:nvSpPr>
        <p:spPr>
          <a:xfrm>
            <a:off x="4255282" y="303662"/>
            <a:ext cx="414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F8F8F8"/>
                </a:solidFill>
              </a:rPr>
              <a:t>Játékablak, időzítő, játékobjektum</a:t>
            </a:r>
          </a:p>
        </p:txBody>
      </p:sp>
      <p:sp>
        <p:nvSpPr>
          <p:cNvPr id="10" name="Google Shape;311;p33">
            <a:extLst>
              <a:ext uri="{FF2B5EF4-FFF2-40B4-BE49-F238E27FC236}">
                <a16:creationId xmlns:a16="http://schemas.microsoft.com/office/drawing/2014/main" id="{928DF6A7-30E5-6C6F-5BA8-81A41273AB17}"/>
              </a:ext>
            </a:extLst>
          </p:cNvPr>
          <p:cNvSpPr txBox="1">
            <a:spLocks/>
          </p:cNvSpPr>
          <p:nvPr/>
        </p:nvSpPr>
        <p:spPr>
          <a:xfrm>
            <a:off x="3542356" y="5587352"/>
            <a:ext cx="1095309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</a:rPr>
              <a:t>02</a:t>
            </a:r>
          </a:p>
        </p:txBody>
      </p:sp>
      <p:sp>
        <p:nvSpPr>
          <p:cNvPr id="11" name="Google Shape;312;p33">
            <a:extLst>
              <a:ext uri="{FF2B5EF4-FFF2-40B4-BE49-F238E27FC236}">
                <a16:creationId xmlns:a16="http://schemas.microsoft.com/office/drawing/2014/main" id="{85C10E35-7F0A-27AD-5545-20DC790A162E}"/>
              </a:ext>
            </a:extLst>
          </p:cNvPr>
          <p:cNvSpPr txBox="1">
            <a:spLocks/>
          </p:cNvSpPr>
          <p:nvPr/>
        </p:nvSpPr>
        <p:spPr>
          <a:xfrm>
            <a:off x="4147355" y="6875654"/>
            <a:ext cx="71162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  <a:sym typeface="Source Code Pro"/>
              </a:rPr>
              <a:t>03</a:t>
            </a:r>
          </a:p>
        </p:txBody>
      </p:sp>
      <p:sp>
        <p:nvSpPr>
          <p:cNvPr id="12" name="Google Shape;314;p33">
            <a:extLst>
              <a:ext uri="{FF2B5EF4-FFF2-40B4-BE49-F238E27FC236}">
                <a16:creationId xmlns:a16="http://schemas.microsoft.com/office/drawing/2014/main" id="{343C44F0-2A34-AEA4-AC0C-8884B923FF7A}"/>
              </a:ext>
            </a:extLst>
          </p:cNvPr>
          <p:cNvSpPr txBox="1">
            <a:spLocks/>
          </p:cNvSpPr>
          <p:nvPr/>
        </p:nvSpPr>
        <p:spPr>
          <a:xfrm>
            <a:off x="4132876" y="565257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1"/>
              </a:buClr>
              <a:buSzPts val="2400"/>
            </a:pPr>
            <a:r>
              <a:rPr lang="hu-HU" sz="3000" dirty="0">
                <a:solidFill>
                  <a:schemeClr val="accent2"/>
                </a:solidFill>
                <a:latin typeface="+mj-lt"/>
                <a:ea typeface="Source Code Pro"/>
                <a:sym typeface="Source Code Pro"/>
              </a:rPr>
              <a:t>Nem aktív játékállapot</a:t>
            </a:r>
          </a:p>
        </p:txBody>
      </p:sp>
      <p:sp>
        <p:nvSpPr>
          <p:cNvPr id="13" name="Google Shape;315;p33">
            <a:extLst>
              <a:ext uri="{FF2B5EF4-FFF2-40B4-BE49-F238E27FC236}">
                <a16:creationId xmlns:a16="http://schemas.microsoft.com/office/drawing/2014/main" id="{909B95D8-C346-55AA-6ED3-A2F40B759013}"/>
              </a:ext>
            </a:extLst>
          </p:cNvPr>
          <p:cNvSpPr txBox="1">
            <a:spLocks/>
          </p:cNvSpPr>
          <p:nvPr/>
        </p:nvSpPr>
        <p:spPr>
          <a:xfrm>
            <a:off x="4704764" y="6862252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3000" dirty="0">
                <a:solidFill>
                  <a:schemeClr val="accent3"/>
                </a:solidFill>
                <a:latin typeface="+mj-lt"/>
                <a:ea typeface="Source Code Pro"/>
                <a:sym typeface="Source Code Pro"/>
              </a:rPr>
              <a:t>Függvények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F371C7B-369A-6A41-D06D-EA68FAB7728D}"/>
              </a:ext>
            </a:extLst>
          </p:cNvPr>
          <p:cNvSpPr txBox="1"/>
          <p:nvPr/>
        </p:nvSpPr>
        <p:spPr>
          <a:xfrm>
            <a:off x="4300145" y="6069959"/>
            <a:ext cx="435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F8F8F8"/>
                </a:solidFill>
              </a:rPr>
              <a:t>Nyitó/záróképernyő, játékállapotok létrehozása, játék indítása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852A7345-DC18-EB57-6279-996115AAA8B3}"/>
              </a:ext>
            </a:extLst>
          </p:cNvPr>
          <p:cNvSpPr txBox="1"/>
          <p:nvPr/>
        </p:nvSpPr>
        <p:spPr>
          <a:xfrm>
            <a:off x="4704764" y="7301576"/>
            <a:ext cx="4910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/>
            </a:lvl1pPr>
          </a:lstStyle>
          <a:p>
            <a:r>
              <a:rPr lang="hu-HU" sz="2000" dirty="0">
                <a:solidFill>
                  <a:srgbClr val="F8F8F8"/>
                </a:solidFill>
              </a:rPr>
              <a:t>Miért érdemes függvényeket használni?</a:t>
            </a:r>
          </a:p>
        </p:txBody>
      </p:sp>
      <p:sp>
        <p:nvSpPr>
          <p:cNvPr id="16" name="Google Shape;269;p31">
            <a:extLst>
              <a:ext uri="{FF2B5EF4-FFF2-40B4-BE49-F238E27FC236}">
                <a16:creationId xmlns:a16="http://schemas.microsoft.com/office/drawing/2014/main" id="{2E58F391-6FC3-BE6D-2DE2-87AFFD241C76}"/>
              </a:ext>
            </a:extLst>
          </p:cNvPr>
          <p:cNvSpPr/>
          <p:nvPr/>
        </p:nvSpPr>
        <p:spPr>
          <a:xfrm>
            <a:off x="1116591" y="3284816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2533835" y="1076220"/>
            <a:ext cx="2739911" cy="804078"/>
          </a:xfrm>
          <a:prstGeom prst="roundRect">
            <a:avLst>
              <a:gd name="adj" fmla="val 45262"/>
            </a:avLst>
          </a:prstGeom>
          <a:solidFill>
            <a:srgbClr val="645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2604401" y="2175980"/>
            <a:ext cx="6277972" cy="2737868"/>
          </a:xfrm>
          <a:prstGeom prst="roundRect">
            <a:avLst>
              <a:gd name="adj" fmla="val 27386"/>
            </a:avLst>
          </a:prstGeom>
          <a:solidFill>
            <a:srgbClr val="2C29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3" name="Google Shape;83;p13">
            <a:extLst>
              <a:ext uri="{FF2B5EF4-FFF2-40B4-BE49-F238E27FC236}">
                <a16:creationId xmlns:a16="http://schemas.microsoft.com/office/drawing/2014/main" id="{8CEC73F4-6898-4C19-8B0D-6DA16C99C92D}"/>
              </a:ext>
            </a:extLst>
          </p:cNvPr>
          <p:cNvGrpSpPr/>
          <p:nvPr/>
        </p:nvGrpSpPr>
        <p:grpSpPr>
          <a:xfrm>
            <a:off x="3055963" y="4478173"/>
            <a:ext cx="486393" cy="125690"/>
            <a:chOff x="-890300" y="1406550"/>
            <a:chExt cx="806088" cy="208200"/>
          </a:xfrm>
        </p:grpSpPr>
        <p:sp>
          <p:nvSpPr>
            <p:cNvPr id="104" name="Google Shape;84;p13">
              <a:extLst>
                <a:ext uri="{FF2B5EF4-FFF2-40B4-BE49-F238E27FC236}">
                  <a16:creationId xmlns:a16="http://schemas.microsoft.com/office/drawing/2014/main" id="{4A377ED0-09A5-440F-A6A9-7781BAFD21F7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5;p13">
              <a:extLst>
                <a:ext uri="{FF2B5EF4-FFF2-40B4-BE49-F238E27FC236}">
                  <a16:creationId xmlns:a16="http://schemas.microsoft.com/office/drawing/2014/main" id="{B4AAD893-DFE8-4E8A-B1BE-9D6F9C6AB808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6;p13">
              <a:extLst>
                <a:ext uri="{FF2B5EF4-FFF2-40B4-BE49-F238E27FC236}">
                  <a16:creationId xmlns:a16="http://schemas.microsoft.com/office/drawing/2014/main" id="{E6DAE3C6-155F-40BA-AAC8-575008B3CE74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2FDB2559-831F-2807-F272-011C370BE0AE}"/>
              </a:ext>
            </a:extLst>
          </p:cNvPr>
          <p:cNvSpPr txBox="1"/>
          <p:nvPr/>
        </p:nvSpPr>
        <p:spPr>
          <a:xfrm>
            <a:off x="2942142" y="2336044"/>
            <a:ext cx="607731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#Csillagok kezelése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index,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stars_rect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stars_rect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[index].top +=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star_speed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mov_y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random.randint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mov_y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stars_rect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[index].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stars_rect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[index].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stars_rect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[index].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HEIGHT +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lives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stars_rect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[index]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5184EA4B-ABA1-11FC-7E7C-87F93225B61C}"/>
              </a:ext>
            </a:extLst>
          </p:cNvPr>
          <p:cNvSpPr txBox="1"/>
          <p:nvPr/>
        </p:nvSpPr>
        <p:spPr>
          <a:xfrm>
            <a:off x="2642631" y="1104550"/>
            <a:ext cx="3502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Életek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számlálása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lives &lt;=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game_active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138989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>
          <a:extLst>
            <a:ext uri="{FF2B5EF4-FFF2-40B4-BE49-F238E27FC236}">
              <a16:creationId xmlns:a16="http://schemas.microsoft.com/office/drawing/2014/main" id="{2F55FDE3-30FC-0265-AD43-BE2D21103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1">
            <a:extLst>
              <a:ext uri="{FF2B5EF4-FFF2-40B4-BE49-F238E27FC236}">
                <a16:creationId xmlns:a16="http://schemas.microsoft.com/office/drawing/2014/main" id="{B3736852-DB9C-35B0-6C5B-C5BF3521BCEA}"/>
              </a:ext>
            </a:extLst>
          </p:cNvPr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>
              <a:extLst>
                <a:ext uri="{FF2B5EF4-FFF2-40B4-BE49-F238E27FC236}">
                  <a16:creationId xmlns:a16="http://schemas.microsoft.com/office/drawing/2014/main" id="{1DECD2D8-2140-45E0-9D6E-712FC22DCE37}"/>
                </a:ext>
              </a:extLst>
            </p:cNvPr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>
              <a:extLst>
                <a:ext uri="{FF2B5EF4-FFF2-40B4-BE49-F238E27FC236}">
                  <a16:creationId xmlns:a16="http://schemas.microsoft.com/office/drawing/2014/main" id="{1858D37A-E164-AF26-DDA9-71BBA22AA36E}"/>
                </a:ext>
              </a:extLst>
            </p:cNvPr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>
              <a:extLst>
                <a:ext uri="{FF2B5EF4-FFF2-40B4-BE49-F238E27FC236}">
                  <a16:creationId xmlns:a16="http://schemas.microsoft.com/office/drawing/2014/main" id="{4AF97D22-FA55-8AE7-B259-220E0A99ADB6}"/>
                </a:ext>
              </a:extLst>
            </p:cNvPr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8" name="Google Shape;248;p31">
            <a:extLst>
              <a:ext uri="{FF2B5EF4-FFF2-40B4-BE49-F238E27FC236}">
                <a16:creationId xmlns:a16="http://schemas.microsoft.com/office/drawing/2014/main" id="{3362A3E8-5481-267B-DD3D-CD0199971F53}"/>
              </a:ext>
            </a:extLst>
          </p:cNvPr>
          <p:cNvSpPr/>
          <p:nvPr/>
        </p:nvSpPr>
        <p:spPr>
          <a:xfrm>
            <a:off x="255130" y="705013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1">
            <a:extLst>
              <a:ext uri="{FF2B5EF4-FFF2-40B4-BE49-F238E27FC236}">
                <a16:creationId xmlns:a16="http://schemas.microsoft.com/office/drawing/2014/main" id="{A280A0D7-B8A4-65D1-02DC-16A7ED073A21}"/>
              </a:ext>
            </a:extLst>
          </p:cNvPr>
          <p:cNvSpPr/>
          <p:nvPr/>
        </p:nvSpPr>
        <p:spPr>
          <a:xfrm>
            <a:off x="741454" y="6964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1">
            <a:extLst>
              <a:ext uri="{FF2B5EF4-FFF2-40B4-BE49-F238E27FC236}">
                <a16:creationId xmlns:a16="http://schemas.microsoft.com/office/drawing/2014/main" id="{70EC2ABB-8884-AB15-17F8-22E1D8C77F1E}"/>
              </a:ext>
            </a:extLst>
          </p:cNvPr>
          <p:cNvSpPr/>
          <p:nvPr/>
        </p:nvSpPr>
        <p:spPr>
          <a:xfrm>
            <a:off x="255130" y="10172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">
            <a:extLst>
              <a:ext uri="{FF2B5EF4-FFF2-40B4-BE49-F238E27FC236}">
                <a16:creationId xmlns:a16="http://schemas.microsoft.com/office/drawing/2014/main" id="{5C5173E6-259F-93C6-C1A2-7D53299886FC}"/>
              </a:ext>
            </a:extLst>
          </p:cNvPr>
          <p:cNvSpPr/>
          <p:nvPr/>
        </p:nvSpPr>
        <p:spPr>
          <a:xfrm>
            <a:off x="255130" y="1343950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>
            <a:extLst>
              <a:ext uri="{FF2B5EF4-FFF2-40B4-BE49-F238E27FC236}">
                <a16:creationId xmlns:a16="http://schemas.microsoft.com/office/drawing/2014/main" id="{70C27D41-7A72-44A4-4D15-81837750FC59}"/>
              </a:ext>
            </a:extLst>
          </p:cNvPr>
          <p:cNvSpPr/>
          <p:nvPr/>
        </p:nvSpPr>
        <p:spPr>
          <a:xfrm>
            <a:off x="255130" y="167068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1">
            <a:extLst>
              <a:ext uri="{FF2B5EF4-FFF2-40B4-BE49-F238E27FC236}">
                <a16:creationId xmlns:a16="http://schemas.microsoft.com/office/drawing/2014/main" id="{24C46ADC-52A7-09F1-08A3-68DC56C362AB}"/>
              </a:ext>
            </a:extLst>
          </p:cNvPr>
          <p:cNvSpPr/>
          <p:nvPr/>
        </p:nvSpPr>
        <p:spPr>
          <a:xfrm>
            <a:off x="689983" y="1670688"/>
            <a:ext cx="454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>
            <a:extLst>
              <a:ext uri="{FF2B5EF4-FFF2-40B4-BE49-F238E27FC236}">
                <a16:creationId xmlns:a16="http://schemas.microsoft.com/office/drawing/2014/main" id="{64C67787-044D-D9CE-02C9-C4F15C5B5210}"/>
              </a:ext>
            </a:extLst>
          </p:cNvPr>
          <p:cNvSpPr/>
          <p:nvPr/>
        </p:nvSpPr>
        <p:spPr>
          <a:xfrm>
            <a:off x="1189779" y="1670697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>
            <a:extLst>
              <a:ext uri="{FF2B5EF4-FFF2-40B4-BE49-F238E27FC236}">
                <a16:creationId xmlns:a16="http://schemas.microsoft.com/office/drawing/2014/main" id="{60C3700F-9679-33CB-6626-06CB36E26A27}"/>
              </a:ext>
            </a:extLst>
          </p:cNvPr>
          <p:cNvSpPr/>
          <p:nvPr/>
        </p:nvSpPr>
        <p:spPr>
          <a:xfrm>
            <a:off x="255130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>
            <a:extLst>
              <a:ext uri="{FF2B5EF4-FFF2-40B4-BE49-F238E27FC236}">
                <a16:creationId xmlns:a16="http://schemas.microsoft.com/office/drawing/2014/main" id="{66BD7CD6-C4D7-2AD6-564B-943E71C5C273}"/>
              </a:ext>
            </a:extLst>
          </p:cNvPr>
          <p:cNvSpPr/>
          <p:nvPr/>
        </p:nvSpPr>
        <p:spPr>
          <a:xfrm>
            <a:off x="255130" y="23241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>
            <a:extLst>
              <a:ext uri="{FF2B5EF4-FFF2-40B4-BE49-F238E27FC236}">
                <a16:creationId xmlns:a16="http://schemas.microsoft.com/office/drawing/2014/main" id="{A4BEBCF1-8BBD-2BC7-8B2B-423D5A4A9FCD}"/>
              </a:ext>
            </a:extLst>
          </p:cNvPr>
          <p:cNvSpPr/>
          <p:nvPr/>
        </p:nvSpPr>
        <p:spPr>
          <a:xfrm>
            <a:off x="255130" y="2633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1">
            <a:extLst>
              <a:ext uri="{FF2B5EF4-FFF2-40B4-BE49-F238E27FC236}">
                <a16:creationId xmlns:a16="http://schemas.microsoft.com/office/drawing/2014/main" id="{FAB6BB08-F686-A4D6-CDE0-15C1F3756FA4}"/>
              </a:ext>
            </a:extLst>
          </p:cNvPr>
          <p:cNvSpPr/>
          <p:nvPr/>
        </p:nvSpPr>
        <p:spPr>
          <a:xfrm>
            <a:off x="255130" y="29419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1">
            <a:extLst>
              <a:ext uri="{FF2B5EF4-FFF2-40B4-BE49-F238E27FC236}">
                <a16:creationId xmlns:a16="http://schemas.microsoft.com/office/drawing/2014/main" id="{CC7B6D80-3F51-B4A1-6048-1BD592A9CCF6}"/>
              </a:ext>
            </a:extLst>
          </p:cNvPr>
          <p:cNvSpPr/>
          <p:nvPr/>
        </p:nvSpPr>
        <p:spPr>
          <a:xfrm>
            <a:off x="689983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1">
            <a:extLst>
              <a:ext uri="{FF2B5EF4-FFF2-40B4-BE49-F238E27FC236}">
                <a16:creationId xmlns:a16="http://schemas.microsoft.com/office/drawing/2014/main" id="{8C8A0DA7-4ABB-35D1-8553-0975FEA9EBE7}"/>
              </a:ext>
            </a:extLst>
          </p:cNvPr>
          <p:cNvSpPr/>
          <p:nvPr/>
        </p:nvSpPr>
        <p:spPr>
          <a:xfrm>
            <a:off x="651044" y="23241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1">
            <a:extLst>
              <a:ext uri="{FF2B5EF4-FFF2-40B4-BE49-F238E27FC236}">
                <a16:creationId xmlns:a16="http://schemas.microsoft.com/office/drawing/2014/main" id="{9AD8F39F-C053-C96D-CF51-2DF54FDDFBC5}"/>
              </a:ext>
            </a:extLst>
          </p:cNvPr>
          <p:cNvSpPr/>
          <p:nvPr/>
        </p:nvSpPr>
        <p:spPr>
          <a:xfrm>
            <a:off x="689983" y="2958925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>
            <a:extLst>
              <a:ext uri="{FF2B5EF4-FFF2-40B4-BE49-F238E27FC236}">
                <a16:creationId xmlns:a16="http://schemas.microsoft.com/office/drawing/2014/main" id="{B5958F98-DCB1-E4A2-7C6A-944BC24B89A7}"/>
              </a:ext>
            </a:extLst>
          </p:cNvPr>
          <p:cNvSpPr/>
          <p:nvPr/>
        </p:nvSpPr>
        <p:spPr>
          <a:xfrm>
            <a:off x="689983" y="32848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1">
            <a:extLst>
              <a:ext uri="{FF2B5EF4-FFF2-40B4-BE49-F238E27FC236}">
                <a16:creationId xmlns:a16="http://schemas.microsoft.com/office/drawing/2014/main" id="{61E2CB1E-6E1D-3F3F-FE2E-0428E93798E4}"/>
              </a:ext>
            </a:extLst>
          </p:cNvPr>
          <p:cNvSpPr/>
          <p:nvPr/>
        </p:nvSpPr>
        <p:spPr>
          <a:xfrm>
            <a:off x="1093675" y="1981271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>
            <a:extLst>
              <a:ext uri="{FF2B5EF4-FFF2-40B4-BE49-F238E27FC236}">
                <a16:creationId xmlns:a16="http://schemas.microsoft.com/office/drawing/2014/main" id="{475B4689-4579-256A-9EC5-4F7EDF633DE3}"/>
              </a:ext>
            </a:extLst>
          </p:cNvPr>
          <p:cNvSpPr/>
          <p:nvPr/>
        </p:nvSpPr>
        <p:spPr>
          <a:xfrm>
            <a:off x="1093675" y="2324120"/>
            <a:ext cx="65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>
            <a:extLst>
              <a:ext uri="{FF2B5EF4-FFF2-40B4-BE49-F238E27FC236}">
                <a16:creationId xmlns:a16="http://schemas.microsoft.com/office/drawing/2014/main" id="{19E70D2B-413D-A511-46DC-5FC2DE3DB735}"/>
              </a:ext>
            </a:extLst>
          </p:cNvPr>
          <p:cNvSpPr/>
          <p:nvPr/>
        </p:nvSpPr>
        <p:spPr>
          <a:xfrm>
            <a:off x="1116591" y="2633044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>
            <a:extLst>
              <a:ext uri="{FF2B5EF4-FFF2-40B4-BE49-F238E27FC236}">
                <a16:creationId xmlns:a16="http://schemas.microsoft.com/office/drawing/2014/main" id="{BEDBC558-9C01-4138-8212-C2DE53CDECEF}"/>
              </a:ext>
            </a:extLst>
          </p:cNvPr>
          <p:cNvSpPr/>
          <p:nvPr/>
        </p:nvSpPr>
        <p:spPr>
          <a:xfrm>
            <a:off x="1615474" y="1981271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>
            <a:extLst>
              <a:ext uri="{FF2B5EF4-FFF2-40B4-BE49-F238E27FC236}">
                <a16:creationId xmlns:a16="http://schemas.microsoft.com/office/drawing/2014/main" id="{FD1CBD05-98D7-7FFF-00A7-05692A5AB010}"/>
              </a:ext>
            </a:extLst>
          </p:cNvPr>
          <p:cNvSpPr/>
          <p:nvPr/>
        </p:nvSpPr>
        <p:spPr>
          <a:xfrm>
            <a:off x="1828961" y="2307157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1">
            <a:extLst>
              <a:ext uri="{FF2B5EF4-FFF2-40B4-BE49-F238E27FC236}">
                <a16:creationId xmlns:a16="http://schemas.microsoft.com/office/drawing/2014/main" id="{7A3D025C-B697-65F8-0921-896EAE40856B}"/>
              </a:ext>
            </a:extLst>
          </p:cNvPr>
          <p:cNvSpPr/>
          <p:nvPr/>
        </p:nvSpPr>
        <p:spPr>
          <a:xfrm>
            <a:off x="1952981" y="2633069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1">
            <a:extLst>
              <a:ext uri="{FF2B5EF4-FFF2-40B4-BE49-F238E27FC236}">
                <a16:creationId xmlns:a16="http://schemas.microsoft.com/office/drawing/2014/main" id="{CD1ACC85-C2BD-4ACD-C3AF-20EC8A70A405}"/>
              </a:ext>
            </a:extLst>
          </p:cNvPr>
          <p:cNvSpPr/>
          <p:nvPr/>
        </p:nvSpPr>
        <p:spPr>
          <a:xfrm>
            <a:off x="268851" y="39620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1">
            <a:extLst>
              <a:ext uri="{FF2B5EF4-FFF2-40B4-BE49-F238E27FC236}">
                <a16:creationId xmlns:a16="http://schemas.microsoft.com/office/drawing/2014/main" id="{FA697C46-51FE-1B4F-8C8D-33D6609B8772}"/>
              </a:ext>
            </a:extLst>
          </p:cNvPr>
          <p:cNvSpPr/>
          <p:nvPr/>
        </p:nvSpPr>
        <p:spPr>
          <a:xfrm>
            <a:off x="651044" y="42455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1">
            <a:extLst>
              <a:ext uri="{FF2B5EF4-FFF2-40B4-BE49-F238E27FC236}">
                <a16:creationId xmlns:a16="http://schemas.microsoft.com/office/drawing/2014/main" id="{9A7DD552-6CBE-A787-DC46-00DAD006707C}"/>
              </a:ext>
            </a:extLst>
          </p:cNvPr>
          <p:cNvSpPr/>
          <p:nvPr/>
        </p:nvSpPr>
        <p:spPr>
          <a:xfrm>
            <a:off x="1131009" y="4245513"/>
            <a:ext cx="385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1">
            <a:extLst>
              <a:ext uri="{FF2B5EF4-FFF2-40B4-BE49-F238E27FC236}">
                <a16:creationId xmlns:a16="http://schemas.microsoft.com/office/drawing/2014/main" id="{C76BEFEF-0949-FF63-95EE-B508F30D6593}"/>
              </a:ext>
            </a:extLst>
          </p:cNvPr>
          <p:cNvSpPr/>
          <p:nvPr/>
        </p:nvSpPr>
        <p:spPr>
          <a:xfrm>
            <a:off x="1615474" y="4245513"/>
            <a:ext cx="4869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31">
            <a:extLst>
              <a:ext uri="{FF2B5EF4-FFF2-40B4-BE49-F238E27FC236}">
                <a16:creationId xmlns:a16="http://schemas.microsoft.com/office/drawing/2014/main" id="{CC0AFC20-D140-F4A2-47C7-C91206BCCB17}"/>
              </a:ext>
            </a:extLst>
          </p:cNvPr>
          <p:cNvSpPr/>
          <p:nvPr/>
        </p:nvSpPr>
        <p:spPr>
          <a:xfrm>
            <a:off x="2167208" y="4245513"/>
            <a:ext cx="17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">
            <a:extLst>
              <a:ext uri="{FF2B5EF4-FFF2-40B4-BE49-F238E27FC236}">
                <a16:creationId xmlns:a16="http://schemas.microsoft.com/office/drawing/2014/main" id="{557402F0-9ABE-8592-9071-8E55D6A889EC}"/>
              </a:ext>
            </a:extLst>
          </p:cNvPr>
          <p:cNvSpPr/>
          <p:nvPr/>
        </p:nvSpPr>
        <p:spPr>
          <a:xfrm>
            <a:off x="651044" y="4454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>
            <a:extLst>
              <a:ext uri="{FF2B5EF4-FFF2-40B4-BE49-F238E27FC236}">
                <a16:creationId xmlns:a16="http://schemas.microsoft.com/office/drawing/2014/main" id="{93C9D819-9F4A-F920-9B10-B944B531D1A1}"/>
              </a:ext>
            </a:extLst>
          </p:cNvPr>
          <p:cNvSpPr/>
          <p:nvPr/>
        </p:nvSpPr>
        <p:spPr>
          <a:xfrm>
            <a:off x="1131009" y="4454038"/>
            <a:ext cx="6135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">
            <a:extLst>
              <a:ext uri="{FF2B5EF4-FFF2-40B4-BE49-F238E27FC236}">
                <a16:creationId xmlns:a16="http://schemas.microsoft.com/office/drawing/2014/main" id="{AF6321FD-FDD5-5E88-F3BA-B0C0F7713426}"/>
              </a:ext>
            </a:extLst>
          </p:cNvPr>
          <p:cNvSpPr/>
          <p:nvPr/>
        </p:nvSpPr>
        <p:spPr>
          <a:xfrm>
            <a:off x="1825329" y="4454038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1">
            <a:extLst>
              <a:ext uri="{FF2B5EF4-FFF2-40B4-BE49-F238E27FC236}">
                <a16:creationId xmlns:a16="http://schemas.microsoft.com/office/drawing/2014/main" id="{0F333DAA-DC1D-D0A6-1328-D9C9CBAF9DC6}"/>
              </a:ext>
            </a:extLst>
          </p:cNvPr>
          <p:cNvSpPr/>
          <p:nvPr/>
        </p:nvSpPr>
        <p:spPr>
          <a:xfrm>
            <a:off x="1149782" y="708350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1">
            <a:extLst>
              <a:ext uri="{FF2B5EF4-FFF2-40B4-BE49-F238E27FC236}">
                <a16:creationId xmlns:a16="http://schemas.microsoft.com/office/drawing/2014/main" id="{ABD35FD9-D632-D247-D907-0D0DCC7C57E3}"/>
              </a:ext>
            </a:extLst>
          </p:cNvPr>
          <p:cNvSpPr/>
          <p:nvPr/>
        </p:nvSpPr>
        <p:spPr>
          <a:xfrm>
            <a:off x="741473" y="1017263"/>
            <a:ext cx="6333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31">
            <a:extLst>
              <a:ext uri="{FF2B5EF4-FFF2-40B4-BE49-F238E27FC236}">
                <a16:creationId xmlns:a16="http://schemas.microsoft.com/office/drawing/2014/main" id="{98CC0B93-340E-002B-BCFD-A9351EAD6332}"/>
              </a:ext>
            </a:extLst>
          </p:cNvPr>
          <p:cNvSpPr/>
          <p:nvPr/>
        </p:nvSpPr>
        <p:spPr>
          <a:xfrm>
            <a:off x="1424943" y="1013124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31">
            <a:extLst>
              <a:ext uri="{FF2B5EF4-FFF2-40B4-BE49-F238E27FC236}">
                <a16:creationId xmlns:a16="http://schemas.microsoft.com/office/drawing/2014/main" id="{B83B36C5-0319-16FA-D3B5-36D8F0C02333}"/>
              </a:ext>
            </a:extLst>
          </p:cNvPr>
          <p:cNvSpPr/>
          <p:nvPr/>
        </p:nvSpPr>
        <p:spPr>
          <a:xfrm>
            <a:off x="741467" y="1343988"/>
            <a:ext cx="402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>
            <a:extLst>
              <a:ext uri="{FF2B5EF4-FFF2-40B4-BE49-F238E27FC236}">
                <a16:creationId xmlns:a16="http://schemas.microsoft.com/office/drawing/2014/main" id="{21FEB9A4-4314-D75A-3CCA-8C97B502CC14}"/>
              </a:ext>
            </a:extLst>
          </p:cNvPr>
          <p:cNvSpPr/>
          <p:nvPr/>
        </p:nvSpPr>
        <p:spPr>
          <a:xfrm>
            <a:off x="1509548" y="1668634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>
            <a:extLst>
              <a:ext uri="{FF2B5EF4-FFF2-40B4-BE49-F238E27FC236}">
                <a16:creationId xmlns:a16="http://schemas.microsoft.com/office/drawing/2014/main" id="{84DC29B4-CA61-BA59-3DE3-421680C8DB1A}"/>
              </a:ext>
            </a:extLst>
          </p:cNvPr>
          <p:cNvSpPr/>
          <p:nvPr/>
        </p:nvSpPr>
        <p:spPr>
          <a:xfrm>
            <a:off x="1952984" y="2977542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>
            <a:extLst>
              <a:ext uri="{FF2B5EF4-FFF2-40B4-BE49-F238E27FC236}">
                <a16:creationId xmlns:a16="http://schemas.microsoft.com/office/drawing/2014/main" id="{AA5795BA-06AF-479A-40F4-C28F78C31584}"/>
              </a:ext>
            </a:extLst>
          </p:cNvPr>
          <p:cNvSpPr/>
          <p:nvPr/>
        </p:nvSpPr>
        <p:spPr>
          <a:xfrm>
            <a:off x="2095842" y="1981271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>
            <a:extLst>
              <a:ext uri="{FF2B5EF4-FFF2-40B4-BE49-F238E27FC236}">
                <a16:creationId xmlns:a16="http://schemas.microsoft.com/office/drawing/2014/main" id="{F3C537AF-0E1B-BAE7-A9F7-52B4326D9C61}"/>
              </a:ext>
            </a:extLst>
          </p:cNvPr>
          <p:cNvSpPr/>
          <p:nvPr/>
        </p:nvSpPr>
        <p:spPr>
          <a:xfrm>
            <a:off x="2292935" y="2633044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>
            <a:extLst>
              <a:ext uri="{FF2B5EF4-FFF2-40B4-BE49-F238E27FC236}">
                <a16:creationId xmlns:a16="http://schemas.microsoft.com/office/drawing/2014/main" id="{2823FF20-8BB2-EFE3-31E8-167224A09441}"/>
              </a:ext>
            </a:extLst>
          </p:cNvPr>
          <p:cNvSpPr/>
          <p:nvPr/>
        </p:nvSpPr>
        <p:spPr>
          <a:xfrm>
            <a:off x="2167436" y="4456100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">
            <a:extLst>
              <a:ext uri="{FF2B5EF4-FFF2-40B4-BE49-F238E27FC236}">
                <a16:creationId xmlns:a16="http://schemas.microsoft.com/office/drawing/2014/main" id="{00515E10-DD49-FB41-9B99-749E009D1FAB}"/>
              </a:ext>
            </a:extLst>
          </p:cNvPr>
          <p:cNvSpPr/>
          <p:nvPr/>
        </p:nvSpPr>
        <p:spPr>
          <a:xfrm>
            <a:off x="689998" y="3936575"/>
            <a:ext cx="6333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83;p13">
            <a:extLst>
              <a:ext uri="{FF2B5EF4-FFF2-40B4-BE49-F238E27FC236}">
                <a16:creationId xmlns:a16="http://schemas.microsoft.com/office/drawing/2014/main" id="{EE656E74-C900-BD96-DC97-F0248B5C91FA}"/>
              </a:ext>
            </a:extLst>
          </p:cNvPr>
          <p:cNvGrpSpPr/>
          <p:nvPr/>
        </p:nvGrpSpPr>
        <p:grpSpPr>
          <a:xfrm>
            <a:off x="3055963" y="4478173"/>
            <a:ext cx="486393" cy="125690"/>
            <a:chOff x="-890300" y="1406550"/>
            <a:chExt cx="806088" cy="208200"/>
          </a:xfrm>
        </p:grpSpPr>
        <p:sp>
          <p:nvSpPr>
            <p:cNvPr id="104" name="Google Shape;84;p13">
              <a:extLst>
                <a:ext uri="{FF2B5EF4-FFF2-40B4-BE49-F238E27FC236}">
                  <a16:creationId xmlns:a16="http://schemas.microsoft.com/office/drawing/2014/main" id="{38A99952-D6E8-38A0-F54A-E325019FC587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5;p13">
              <a:extLst>
                <a:ext uri="{FF2B5EF4-FFF2-40B4-BE49-F238E27FC236}">
                  <a16:creationId xmlns:a16="http://schemas.microsoft.com/office/drawing/2014/main" id="{47F9870A-E5C4-2BD7-8744-6074927A33F3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6;p13">
              <a:extLst>
                <a:ext uri="{FF2B5EF4-FFF2-40B4-BE49-F238E27FC236}">
                  <a16:creationId xmlns:a16="http://schemas.microsoft.com/office/drawing/2014/main" id="{A4B3753E-8D6F-859C-0226-8667127DBF3B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73;p31">
            <a:extLst>
              <a:ext uri="{FF2B5EF4-FFF2-40B4-BE49-F238E27FC236}">
                <a16:creationId xmlns:a16="http://schemas.microsoft.com/office/drawing/2014/main" id="{4F2DFF5F-0398-81E6-A2E4-E0DD015DCD9F}"/>
              </a:ext>
            </a:extLst>
          </p:cNvPr>
          <p:cNvSpPr/>
          <p:nvPr/>
        </p:nvSpPr>
        <p:spPr>
          <a:xfrm>
            <a:off x="288580" y="3284866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box">
            <a:extLst>
              <a:ext uri="{FF2B5EF4-FFF2-40B4-BE49-F238E27FC236}">
                <a16:creationId xmlns:a16="http://schemas.microsoft.com/office/drawing/2014/main" id="{A30EDE78-AFB0-9645-482E-111699E810B2}"/>
              </a:ext>
            </a:extLst>
          </p:cNvPr>
          <p:cNvSpPr/>
          <p:nvPr/>
        </p:nvSpPr>
        <p:spPr>
          <a:xfrm flipV="1">
            <a:off x="0" y="-1"/>
            <a:ext cx="9144000" cy="9743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 panose="020B0604020202020204" charset="-18"/>
              <a:ea typeface="Source Code Pro" panose="020B0604020202020204" charset="-18"/>
            </a:endParaRPr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440FD35-86AF-31E7-AC30-B6BC52DD8F61}"/>
              </a:ext>
            </a:extLst>
          </p:cNvPr>
          <p:cNvSpPr txBox="1"/>
          <p:nvPr/>
        </p:nvSpPr>
        <p:spPr>
          <a:xfrm>
            <a:off x="-1545701" y="-588505"/>
            <a:ext cx="6209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dirty="0">
                <a:solidFill>
                  <a:srgbClr val="F8F8F8"/>
                </a:solidFill>
                <a:latin typeface="+mj-lt"/>
                <a:ea typeface="Source Code Pro" panose="020B0604020202020204" charset="-18"/>
              </a:rPr>
              <a:t>Miről lesz szó?</a:t>
            </a:r>
          </a:p>
        </p:txBody>
      </p:sp>
      <p:sp>
        <p:nvSpPr>
          <p:cNvPr id="69" name="Google Shape;259;p31">
            <a:extLst>
              <a:ext uri="{FF2B5EF4-FFF2-40B4-BE49-F238E27FC236}">
                <a16:creationId xmlns:a16="http://schemas.microsoft.com/office/drawing/2014/main" id="{F4767E8E-9215-2805-4E3D-2BE991394CC0}"/>
              </a:ext>
            </a:extLst>
          </p:cNvPr>
          <p:cNvSpPr/>
          <p:nvPr/>
        </p:nvSpPr>
        <p:spPr>
          <a:xfrm>
            <a:off x="288580" y="3554164"/>
            <a:ext cx="1290424" cy="321672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92;p31">
            <a:extLst>
              <a:ext uri="{FF2B5EF4-FFF2-40B4-BE49-F238E27FC236}">
                <a16:creationId xmlns:a16="http://schemas.microsoft.com/office/drawing/2014/main" id="{CE545FC9-655C-D26B-EDEB-1FB7F4838142}"/>
              </a:ext>
            </a:extLst>
          </p:cNvPr>
          <p:cNvSpPr/>
          <p:nvPr/>
        </p:nvSpPr>
        <p:spPr>
          <a:xfrm>
            <a:off x="598923" y="3647864"/>
            <a:ext cx="633300" cy="147900"/>
          </a:xfrm>
          <a:prstGeom prst="roundRect">
            <a:avLst>
              <a:gd name="adj" fmla="val 50000"/>
            </a:avLst>
          </a:prstGeom>
          <a:solidFill>
            <a:srgbClr val="1011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másik">
            <a:extLst>
              <a:ext uri="{FF2B5EF4-FFF2-40B4-BE49-F238E27FC236}">
                <a16:creationId xmlns:a16="http://schemas.microsoft.com/office/drawing/2014/main" id="{72A96EF0-7EC9-BD7D-0E33-E1A5DFD69201}"/>
              </a:ext>
            </a:extLst>
          </p:cNvPr>
          <p:cNvSpPr txBox="1"/>
          <p:nvPr/>
        </p:nvSpPr>
        <p:spPr>
          <a:xfrm>
            <a:off x="-155420" y="-97943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egyik">
            <a:extLst>
              <a:ext uri="{FF2B5EF4-FFF2-40B4-BE49-F238E27FC236}">
                <a16:creationId xmlns:a16="http://schemas.microsoft.com/office/drawing/2014/main" id="{9E52FB76-6777-64B2-3805-A3B2076E307D}"/>
              </a:ext>
            </a:extLst>
          </p:cNvPr>
          <p:cNvSpPr txBox="1"/>
          <p:nvPr/>
        </p:nvSpPr>
        <p:spPr>
          <a:xfrm>
            <a:off x="2859127" y="-833654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" name="Google Shape;310;p33">
            <a:extLst>
              <a:ext uri="{FF2B5EF4-FFF2-40B4-BE49-F238E27FC236}">
                <a16:creationId xmlns:a16="http://schemas.microsoft.com/office/drawing/2014/main" id="{81196C98-BDBC-3691-8FDC-D0A432444E3E}"/>
              </a:ext>
            </a:extLst>
          </p:cNvPr>
          <p:cNvSpPr txBox="1">
            <a:spLocks/>
          </p:cNvSpPr>
          <p:nvPr/>
        </p:nvSpPr>
        <p:spPr>
          <a:xfrm>
            <a:off x="422997" y="294902"/>
            <a:ext cx="1136437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</a:rPr>
              <a:t>01</a:t>
            </a:r>
          </a:p>
        </p:txBody>
      </p:sp>
      <p:sp>
        <p:nvSpPr>
          <p:cNvPr id="82" name="Google Shape;313;p33">
            <a:extLst>
              <a:ext uri="{FF2B5EF4-FFF2-40B4-BE49-F238E27FC236}">
                <a16:creationId xmlns:a16="http://schemas.microsoft.com/office/drawing/2014/main" id="{272B5C73-ECAA-9A82-6EC6-D33AC31D40CB}"/>
              </a:ext>
            </a:extLst>
          </p:cNvPr>
          <p:cNvSpPr txBox="1">
            <a:spLocks/>
          </p:cNvSpPr>
          <p:nvPr/>
        </p:nvSpPr>
        <p:spPr>
          <a:xfrm>
            <a:off x="1084623" y="372020"/>
            <a:ext cx="4572339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1"/>
              </a:buClr>
              <a:buSzPts val="2400"/>
            </a:pPr>
            <a:r>
              <a:rPr lang="hu-HU" sz="3000" dirty="0">
                <a:solidFill>
                  <a:schemeClr val="accent1"/>
                </a:solidFill>
                <a:latin typeface="+mj-lt"/>
                <a:ea typeface="Source Code Pro"/>
                <a:sym typeface="Source Code Pro"/>
              </a:rPr>
              <a:t>Aktív játékállapot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6B9A985-F433-E8B3-525D-77704848A0CC}"/>
              </a:ext>
            </a:extLst>
          </p:cNvPr>
          <p:cNvSpPr txBox="1"/>
          <p:nvPr/>
        </p:nvSpPr>
        <p:spPr>
          <a:xfrm>
            <a:off x="4255282" y="303662"/>
            <a:ext cx="414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F8F8F8"/>
                </a:solidFill>
              </a:rPr>
              <a:t>Játékablak, időzítő, játékobjektum</a:t>
            </a:r>
          </a:p>
        </p:txBody>
      </p:sp>
      <p:sp>
        <p:nvSpPr>
          <p:cNvPr id="10" name="Google Shape;311;p33">
            <a:extLst>
              <a:ext uri="{FF2B5EF4-FFF2-40B4-BE49-F238E27FC236}">
                <a16:creationId xmlns:a16="http://schemas.microsoft.com/office/drawing/2014/main" id="{629A3926-60FF-CDD9-302A-A379098E2EF5}"/>
              </a:ext>
            </a:extLst>
          </p:cNvPr>
          <p:cNvSpPr txBox="1">
            <a:spLocks/>
          </p:cNvSpPr>
          <p:nvPr/>
        </p:nvSpPr>
        <p:spPr>
          <a:xfrm>
            <a:off x="3542356" y="5587352"/>
            <a:ext cx="1095309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</a:rPr>
              <a:t>02</a:t>
            </a:r>
          </a:p>
        </p:txBody>
      </p:sp>
      <p:sp>
        <p:nvSpPr>
          <p:cNvPr id="11" name="Google Shape;312;p33">
            <a:extLst>
              <a:ext uri="{FF2B5EF4-FFF2-40B4-BE49-F238E27FC236}">
                <a16:creationId xmlns:a16="http://schemas.microsoft.com/office/drawing/2014/main" id="{A52D142F-D707-F02C-88AF-98D5DD323EE0}"/>
              </a:ext>
            </a:extLst>
          </p:cNvPr>
          <p:cNvSpPr txBox="1">
            <a:spLocks/>
          </p:cNvSpPr>
          <p:nvPr/>
        </p:nvSpPr>
        <p:spPr>
          <a:xfrm>
            <a:off x="4147355" y="6875654"/>
            <a:ext cx="71162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  <a:sym typeface="Source Code Pro"/>
              </a:rPr>
              <a:t>03</a:t>
            </a:r>
          </a:p>
        </p:txBody>
      </p:sp>
      <p:sp>
        <p:nvSpPr>
          <p:cNvPr id="12" name="Google Shape;314;p33">
            <a:extLst>
              <a:ext uri="{FF2B5EF4-FFF2-40B4-BE49-F238E27FC236}">
                <a16:creationId xmlns:a16="http://schemas.microsoft.com/office/drawing/2014/main" id="{C5AF0520-E9B0-8760-6BE6-F55631B9F0C0}"/>
              </a:ext>
            </a:extLst>
          </p:cNvPr>
          <p:cNvSpPr txBox="1">
            <a:spLocks/>
          </p:cNvSpPr>
          <p:nvPr/>
        </p:nvSpPr>
        <p:spPr>
          <a:xfrm>
            <a:off x="4132876" y="565257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1"/>
              </a:buClr>
              <a:buSzPts val="2400"/>
            </a:pPr>
            <a:r>
              <a:rPr lang="hu-HU" sz="3000" dirty="0">
                <a:solidFill>
                  <a:schemeClr val="accent2"/>
                </a:solidFill>
                <a:latin typeface="+mj-lt"/>
                <a:ea typeface="Source Code Pro"/>
                <a:sym typeface="Source Code Pro"/>
              </a:rPr>
              <a:t>Nem aktív játékállapot</a:t>
            </a:r>
          </a:p>
        </p:txBody>
      </p:sp>
      <p:sp>
        <p:nvSpPr>
          <p:cNvPr id="13" name="Google Shape;315;p33">
            <a:extLst>
              <a:ext uri="{FF2B5EF4-FFF2-40B4-BE49-F238E27FC236}">
                <a16:creationId xmlns:a16="http://schemas.microsoft.com/office/drawing/2014/main" id="{98736A13-317A-A073-6346-FBB03D86413C}"/>
              </a:ext>
            </a:extLst>
          </p:cNvPr>
          <p:cNvSpPr txBox="1">
            <a:spLocks/>
          </p:cNvSpPr>
          <p:nvPr/>
        </p:nvSpPr>
        <p:spPr>
          <a:xfrm>
            <a:off x="4704764" y="6862252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3000" dirty="0">
                <a:solidFill>
                  <a:schemeClr val="accent3"/>
                </a:solidFill>
                <a:latin typeface="+mj-lt"/>
                <a:ea typeface="Source Code Pro"/>
                <a:sym typeface="Source Code Pro"/>
              </a:rPr>
              <a:t>Függvények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07D2A35-4E63-CE91-22FC-56DB59D89467}"/>
              </a:ext>
            </a:extLst>
          </p:cNvPr>
          <p:cNvSpPr txBox="1"/>
          <p:nvPr/>
        </p:nvSpPr>
        <p:spPr>
          <a:xfrm>
            <a:off x="4300145" y="6069959"/>
            <a:ext cx="435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F8F8F8"/>
                </a:solidFill>
              </a:rPr>
              <a:t>Nyitó/záróképernyő, játékállapotok létrehozása, játék indítása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C07991B-0934-761E-C874-84E0A004F0B0}"/>
              </a:ext>
            </a:extLst>
          </p:cNvPr>
          <p:cNvSpPr txBox="1"/>
          <p:nvPr/>
        </p:nvSpPr>
        <p:spPr>
          <a:xfrm>
            <a:off x="4704764" y="7301576"/>
            <a:ext cx="4910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/>
            </a:lvl1pPr>
          </a:lstStyle>
          <a:p>
            <a:r>
              <a:rPr lang="hu-HU" sz="2000" dirty="0">
                <a:solidFill>
                  <a:srgbClr val="F8F8F8"/>
                </a:solidFill>
              </a:rPr>
              <a:t>Miért érdemes függvényeket használni?</a:t>
            </a:r>
          </a:p>
        </p:txBody>
      </p:sp>
      <p:sp>
        <p:nvSpPr>
          <p:cNvPr id="16" name="Google Shape;269;p31">
            <a:extLst>
              <a:ext uri="{FF2B5EF4-FFF2-40B4-BE49-F238E27FC236}">
                <a16:creationId xmlns:a16="http://schemas.microsoft.com/office/drawing/2014/main" id="{52ECB259-3FFB-E65A-505B-870DF3CAA747}"/>
              </a:ext>
            </a:extLst>
          </p:cNvPr>
          <p:cNvSpPr/>
          <p:nvPr/>
        </p:nvSpPr>
        <p:spPr>
          <a:xfrm>
            <a:off x="1116591" y="3284816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>
            <a:extLst>
              <a:ext uri="{FF2B5EF4-FFF2-40B4-BE49-F238E27FC236}">
                <a16:creationId xmlns:a16="http://schemas.microsoft.com/office/drawing/2014/main" id="{B9BFBF72-D396-D6A4-FA75-7DE58148E217}"/>
              </a:ext>
            </a:extLst>
          </p:cNvPr>
          <p:cNvSpPr/>
          <p:nvPr/>
        </p:nvSpPr>
        <p:spPr>
          <a:xfrm>
            <a:off x="93022" y="1121383"/>
            <a:ext cx="8616819" cy="1459009"/>
          </a:xfrm>
          <a:prstGeom prst="roundRect">
            <a:avLst>
              <a:gd name="adj" fmla="val 45262"/>
            </a:avLst>
          </a:prstGeom>
          <a:solidFill>
            <a:srgbClr val="645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0FBDADD-24AE-127F-564A-1C3B9C267AA3}"/>
              </a:ext>
            </a:extLst>
          </p:cNvPr>
          <p:cNvSpPr txBox="1"/>
          <p:nvPr/>
        </p:nvSpPr>
        <p:spPr>
          <a:xfrm>
            <a:off x="-199277" y="1185074"/>
            <a:ext cx="8909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#idő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lejárásának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chekkolása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GAME_TIME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pygame.time.get_ticks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/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game_active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display_time_left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display_lives_left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Google Shape;262;p31">
            <a:extLst>
              <a:ext uri="{FF2B5EF4-FFF2-40B4-BE49-F238E27FC236}">
                <a16:creationId xmlns:a16="http://schemas.microsoft.com/office/drawing/2014/main" id="{9BE27EC2-1DEE-E7BD-D8F7-C2B31EB8DC5F}"/>
              </a:ext>
            </a:extLst>
          </p:cNvPr>
          <p:cNvSpPr/>
          <p:nvPr/>
        </p:nvSpPr>
        <p:spPr>
          <a:xfrm>
            <a:off x="2688445" y="2176428"/>
            <a:ext cx="6277972" cy="2737868"/>
          </a:xfrm>
          <a:prstGeom prst="roundRect">
            <a:avLst>
              <a:gd name="adj" fmla="val 27386"/>
            </a:avLst>
          </a:prstGeom>
          <a:solidFill>
            <a:srgbClr val="2C29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0C260EF9-8930-12B1-17A5-4572F488337B}"/>
              </a:ext>
            </a:extLst>
          </p:cNvPr>
          <p:cNvSpPr txBox="1"/>
          <p:nvPr/>
        </p:nvSpPr>
        <p:spPr>
          <a:xfrm>
            <a:off x="2512090" y="2528420"/>
            <a:ext cx="6307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#Csillagra kattintás </a:t>
            </a:r>
            <a:r>
              <a:rPr lang="hu-HU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checkolása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star_rect.collidepoint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pygame.mouse.get_pos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pygame.mouse.get_pressed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num_buttons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):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stars_rect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[index]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screen.blit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4" name="Google Shape;83;p13">
            <a:extLst>
              <a:ext uri="{FF2B5EF4-FFF2-40B4-BE49-F238E27FC236}">
                <a16:creationId xmlns:a16="http://schemas.microsoft.com/office/drawing/2014/main" id="{F65BEC45-EF9E-D8F9-5DA2-44532173BE4D}"/>
              </a:ext>
            </a:extLst>
          </p:cNvPr>
          <p:cNvGrpSpPr/>
          <p:nvPr/>
        </p:nvGrpSpPr>
        <p:grpSpPr>
          <a:xfrm>
            <a:off x="3208363" y="4630573"/>
            <a:ext cx="486393" cy="125690"/>
            <a:chOff x="-890300" y="1406550"/>
            <a:chExt cx="806088" cy="208200"/>
          </a:xfrm>
        </p:grpSpPr>
        <p:sp>
          <p:nvSpPr>
            <p:cNvPr id="5" name="Google Shape;84;p13">
              <a:extLst>
                <a:ext uri="{FF2B5EF4-FFF2-40B4-BE49-F238E27FC236}">
                  <a16:creationId xmlns:a16="http://schemas.microsoft.com/office/drawing/2014/main" id="{9AB8CAC0-84D7-5931-F8C5-1829816A31DB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;p13">
              <a:extLst>
                <a:ext uri="{FF2B5EF4-FFF2-40B4-BE49-F238E27FC236}">
                  <a16:creationId xmlns:a16="http://schemas.microsoft.com/office/drawing/2014/main" id="{4F20180F-94FE-15B6-C742-375982CD26DF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;p13">
              <a:extLst>
                <a:ext uri="{FF2B5EF4-FFF2-40B4-BE49-F238E27FC236}">
                  <a16:creationId xmlns:a16="http://schemas.microsoft.com/office/drawing/2014/main" id="{A72D2A8E-DC80-4114-B3AC-04752DD70E61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Kép 16">
            <a:extLst>
              <a:ext uri="{FF2B5EF4-FFF2-40B4-BE49-F238E27FC236}">
                <a16:creationId xmlns:a16="http://schemas.microsoft.com/office/drawing/2014/main" id="{8E451BF6-8144-7EF5-E77A-E5E58BE9A4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59" b="1"/>
          <a:stretch/>
        </p:blipFill>
        <p:spPr>
          <a:xfrm>
            <a:off x="4004644" y="1758816"/>
            <a:ext cx="1718135" cy="349265"/>
          </a:xfrm>
          <a:prstGeom prst="roundRect">
            <a:avLst>
              <a:gd name="adj" fmla="val 35757"/>
            </a:avLst>
          </a:prstGeom>
          <a:effectLst>
            <a:softEdge rad="0"/>
          </a:effectLst>
        </p:spPr>
      </p:pic>
      <p:sp>
        <p:nvSpPr>
          <p:cNvPr id="19" name="Google Shape;256;p31">
            <a:extLst>
              <a:ext uri="{FF2B5EF4-FFF2-40B4-BE49-F238E27FC236}">
                <a16:creationId xmlns:a16="http://schemas.microsoft.com/office/drawing/2014/main" id="{9B0A4989-B6B7-F928-411E-FB3759AFFD5F}"/>
              </a:ext>
            </a:extLst>
          </p:cNvPr>
          <p:cNvSpPr/>
          <p:nvPr/>
        </p:nvSpPr>
        <p:spPr>
          <a:xfrm>
            <a:off x="1701463" y="3619280"/>
            <a:ext cx="444389" cy="162366"/>
          </a:xfrm>
          <a:prstGeom prst="roundRect">
            <a:avLst>
              <a:gd name="adj" fmla="val 50000"/>
            </a:avLst>
          </a:prstGeom>
          <a:solidFill>
            <a:srgbClr val="645E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60935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3489 0.03117 L 0.78871 -1.04414 " pathEditMode="relative" ptsTypes="AAA">
                                      <p:cBhvr>
                                        <p:cTn id="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3489 0.03117 L 0.78871 -1.04414 " pathEditMode="relative" ptsTypes="AAA">
                                      <p:cBhvr>
                                        <p:cTn id="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88 0.02963 L 1.39132 0.11574 L 1.19445 -1.14598 " pathEditMode="relative" ptsTypes="AAA">
                                      <p:cBhvr>
                                        <p:cTn id="10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8" name="Google Shape;248;p31"/>
          <p:cNvSpPr/>
          <p:nvPr/>
        </p:nvSpPr>
        <p:spPr>
          <a:xfrm>
            <a:off x="255130" y="705013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1"/>
          <p:cNvSpPr/>
          <p:nvPr/>
        </p:nvSpPr>
        <p:spPr>
          <a:xfrm>
            <a:off x="741454" y="6964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255130" y="10172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255130" y="1343950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255130" y="167068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689983" y="1670688"/>
            <a:ext cx="454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1189779" y="1670697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255130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255130" y="2633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255130" y="29419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689983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651044" y="23241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689983" y="2633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689983" y="2958925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689983" y="32848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093675" y="1981271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1093675" y="2324120"/>
            <a:ext cx="65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1116591" y="2633044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1116591" y="2977542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1615474" y="1981271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/>
          <p:cNvSpPr/>
          <p:nvPr/>
        </p:nvSpPr>
        <p:spPr>
          <a:xfrm>
            <a:off x="1828961" y="2307157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1"/>
          <p:cNvSpPr/>
          <p:nvPr/>
        </p:nvSpPr>
        <p:spPr>
          <a:xfrm>
            <a:off x="1952981" y="2633069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268851" y="39620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651044" y="42455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1"/>
          <p:cNvSpPr/>
          <p:nvPr/>
        </p:nvSpPr>
        <p:spPr>
          <a:xfrm>
            <a:off x="1131009" y="4245513"/>
            <a:ext cx="385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1"/>
          <p:cNvSpPr/>
          <p:nvPr/>
        </p:nvSpPr>
        <p:spPr>
          <a:xfrm>
            <a:off x="1615474" y="4245513"/>
            <a:ext cx="4869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2167208" y="4245513"/>
            <a:ext cx="17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"/>
          <p:cNvSpPr/>
          <p:nvPr/>
        </p:nvSpPr>
        <p:spPr>
          <a:xfrm>
            <a:off x="651044" y="4454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1131009" y="4454038"/>
            <a:ext cx="6135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1825329" y="4454038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1149782" y="708350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1424943" y="1013124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31"/>
          <p:cNvSpPr/>
          <p:nvPr/>
        </p:nvSpPr>
        <p:spPr>
          <a:xfrm>
            <a:off x="741467" y="1343988"/>
            <a:ext cx="402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1509548" y="1668634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>
            <a:off x="1952984" y="2977542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095842" y="1981271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2292935" y="2633044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2636036" y="2440895"/>
            <a:ext cx="5989925" cy="2305037"/>
          </a:xfrm>
          <a:prstGeom prst="roundRect">
            <a:avLst>
              <a:gd name="adj" fmla="val 32645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689998" y="3936575"/>
            <a:ext cx="6333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83;p13">
            <a:extLst>
              <a:ext uri="{FF2B5EF4-FFF2-40B4-BE49-F238E27FC236}">
                <a16:creationId xmlns:a16="http://schemas.microsoft.com/office/drawing/2014/main" id="{8CEC73F4-6898-4C19-8B0D-6DA16C99C92D}"/>
              </a:ext>
            </a:extLst>
          </p:cNvPr>
          <p:cNvGrpSpPr/>
          <p:nvPr/>
        </p:nvGrpSpPr>
        <p:grpSpPr>
          <a:xfrm>
            <a:off x="3055963" y="4478173"/>
            <a:ext cx="486393" cy="125690"/>
            <a:chOff x="-890300" y="1406550"/>
            <a:chExt cx="806088" cy="208200"/>
          </a:xfrm>
        </p:grpSpPr>
        <p:sp>
          <p:nvSpPr>
            <p:cNvPr id="104" name="Google Shape;84;p13">
              <a:extLst>
                <a:ext uri="{FF2B5EF4-FFF2-40B4-BE49-F238E27FC236}">
                  <a16:creationId xmlns:a16="http://schemas.microsoft.com/office/drawing/2014/main" id="{4A377ED0-09A5-440F-A6A9-7781BAFD21F7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5;p13">
              <a:extLst>
                <a:ext uri="{FF2B5EF4-FFF2-40B4-BE49-F238E27FC236}">
                  <a16:creationId xmlns:a16="http://schemas.microsoft.com/office/drawing/2014/main" id="{B4AAD893-DFE8-4E8A-B1BE-9D6F9C6AB808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6;p13">
              <a:extLst>
                <a:ext uri="{FF2B5EF4-FFF2-40B4-BE49-F238E27FC236}">
                  <a16:creationId xmlns:a16="http://schemas.microsoft.com/office/drawing/2014/main" id="{E6DAE3C6-155F-40BA-AAC8-575008B3CE74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73;p31">
            <a:extLst>
              <a:ext uri="{FF2B5EF4-FFF2-40B4-BE49-F238E27FC236}">
                <a16:creationId xmlns:a16="http://schemas.microsoft.com/office/drawing/2014/main" id="{364C5F63-EA53-2BCD-3D0F-B4996490DA6C}"/>
              </a:ext>
            </a:extLst>
          </p:cNvPr>
          <p:cNvSpPr/>
          <p:nvPr/>
        </p:nvSpPr>
        <p:spPr>
          <a:xfrm>
            <a:off x="288580" y="3284866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box">
            <a:extLst>
              <a:ext uri="{FF2B5EF4-FFF2-40B4-BE49-F238E27FC236}">
                <a16:creationId xmlns:a16="http://schemas.microsoft.com/office/drawing/2014/main" id="{27FA6B06-BD44-496B-8D85-BCDD954C90FC}"/>
              </a:ext>
            </a:extLst>
          </p:cNvPr>
          <p:cNvSpPr/>
          <p:nvPr/>
        </p:nvSpPr>
        <p:spPr>
          <a:xfrm flipV="1">
            <a:off x="0" y="0"/>
            <a:ext cx="9144000" cy="9743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 panose="020B0604020202020204" charset="-18"/>
              <a:ea typeface="Source Code Pro" panose="020B0604020202020204" charset="-18"/>
            </a:endParaRPr>
          </a:p>
        </p:txBody>
      </p:sp>
      <p:sp>
        <p:nvSpPr>
          <p:cNvPr id="69" name="Google Shape;259;p31">
            <a:extLst>
              <a:ext uri="{FF2B5EF4-FFF2-40B4-BE49-F238E27FC236}">
                <a16:creationId xmlns:a16="http://schemas.microsoft.com/office/drawing/2014/main" id="{C75481C8-F80F-4AA5-A13D-AAD0DFD137A6}"/>
              </a:ext>
            </a:extLst>
          </p:cNvPr>
          <p:cNvSpPr/>
          <p:nvPr/>
        </p:nvSpPr>
        <p:spPr>
          <a:xfrm>
            <a:off x="288580" y="3554164"/>
            <a:ext cx="1290424" cy="321672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92;p31">
            <a:extLst>
              <a:ext uri="{FF2B5EF4-FFF2-40B4-BE49-F238E27FC236}">
                <a16:creationId xmlns:a16="http://schemas.microsoft.com/office/drawing/2014/main" id="{7DFDCEA2-CAC5-4652-B712-3780199D041D}"/>
              </a:ext>
            </a:extLst>
          </p:cNvPr>
          <p:cNvSpPr/>
          <p:nvPr/>
        </p:nvSpPr>
        <p:spPr>
          <a:xfrm>
            <a:off x="598923" y="3647864"/>
            <a:ext cx="633300" cy="147900"/>
          </a:xfrm>
          <a:prstGeom prst="roundRect">
            <a:avLst>
              <a:gd name="adj" fmla="val 50000"/>
            </a:avLst>
          </a:prstGeom>
          <a:solidFill>
            <a:srgbClr val="1011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310;p33">
            <a:extLst>
              <a:ext uri="{FF2B5EF4-FFF2-40B4-BE49-F238E27FC236}">
                <a16:creationId xmlns:a16="http://schemas.microsoft.com/office/drawing/2014/main" id="{7CB4A64A-D10D-4071-906F-C8FE6C95DA17}"/>
              </a:ext>
            </a:extLst>
          </p:cNvPr>
          <p:cNvSpPr txBox="1">
            <a:spLocks/>
          </p:cNvSpPr>
          <p:nvPr/>
        </p:nvSpPr>
        <p:spPr>
          <a:xfrm>
            <a:off x="-8783015" y="327344"/>
            <a:ext cx="1136437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</a:rPr>
              <a:t>01</a:t>
            </a:r>
          </a:p>
        </p:txBody>
      </p:sp>
      <p:sp>
        <p:nvSpPr>
          <p:cNvPr id="80" name="Google Shape;311;p33">
            <a:extLst>
              <a:ext uri="{FF2B5EF4-FFF2-40B4-BE49-F238E27FC236}">
                <a16:creationId xmlns:a16="http://schemas.microsoft.com/office/drawing/2014/main" id="{77F7D762-C937-4CAC-80FB-C5BDEAC4313E}"/>
              </a:ext>
            </a:extLst>
          </p:cNvPr>
          <p:cNvSpPr txBox="1">
            <a:spLocks/>
          </p:cNvSpPr>
          <p:nvPr/>
        </p:nvSpPr>
        <p:spPr>
          <a:xfrm>
            <a:off x="305467" y="303922"/>
            <a:ext cx="1095309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</a:rPr>
              <a:t>02</a:t>
            </a:r>
          </a:p>
        </p:txBody>
      </p:sp>
      <p:sp>
        <p:nvSpPr>
          <p:cNvPr id="81" name="Google Shape;312;p33">
            <a:extLst>
              <a:ext uri="{FF2B5EF4-FFF2-40B4-BE49-F238E27FC236}">
                <a16:creationId xmlns:a16="http://schemas.microsoft.com/office/drawing/2014/main" id="{F1DA7B6C-9464-441F-9E9E-197F0CE258E2}"/>
              </a:ext>
            </a:extLst>
          </p:cNvPr>
          <p:cNvSpPr txBox="1">
            <a:spLocks/>
          </p:cNvSpPr>
          <p:nvPr/>
        </p:nvSpPr>
        <p:spPr>
          <a:xfrm>
            <a:off x="4481418" y="6625265"/>
            <a:ext cx="71162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  <a:sym typeface="Source Code Pro"/>
              </a:rPr>
              <a:t>03</a:t>
            </a:r>
          </a:p>
        </p:txBody>
      </p:sp>
      <p:sp>
        <p:nvSpPr>
          <p:cNvPr id="82" name="Google Shape;313;p33">
            <a:extLst>
              <a:ext uri="{FF2B5EF4-FFF2-40B4-BE49-F238E27FC236}">
                <a16:creationId xmlns:a16="http://schemas.microsoft.com/office/drawing/2014/main" id="{73B6B982-1799-4AC2-91EF-C1F947FF117E}"/>
              </a:ext>
            </a:extLst>
          </p:cNvPr>
          <p:cNvSpPr txBox="1">
            <a:spLocks/>
          </p:cNvSpPr>
          <p:nvPr/>
        </p:nvSpPr>
        <p:spPr>
          <a:xfrm>
            <a:off x="-8214999" y="375928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1"/>
              </a:buClr>
              <a:buSzPts val="2400"/>
            </a:pPr>
            <a:r>
              <a:rPr lang="hu-HU" sz="3000" dirty="0">
                <a:solidFill>
                  <a:schemeClr val="accent1"/>
                </a:solidFill>
                <a:latin typeface="+mj-lt"/>
                <a:ea typeface="Source Code Pro"/>
                <a:sym typeface="Source Code Pro"/>
              </a:rPr>
              <a:t>Aktív játékállapot</a:t>
            </a:r>
          </a:p>
        </p:txBody>
      </p:sp>
      <p:sp>
        <p:nvSpPr>
          <p:cNvPr id="83" name="Google Shape;314;p33">
            <a:extLst>
              <a:ext uri="{FF2B5EF4-FFF2-40B4-BE49-F238E27FC236}">
                <a16:creationId xmlns:a16="http://schemas.microsoft.com/office/drawing/2014/main" id="{1713C6B6-3808-4B13-8C48-0CDCD608C408}"/>
              </a:ext>
            </a:extLst>
          </p:cNvPr>
          <p:cNvSpPr txBox="1">
            <a:spLocks/>
          </p:cNvSpPr>
          <p:nvPr/>
        </p:nvSpPr>
        <p:spPr>
          <a:xfrm>
            <a:off x="965780" y="367097"/>
            <a:ext cx="565385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1"/>
              </a:buClr>
              <a:buSzPts val="2400"/>
            </a:pPr>
            <a:r>
              <a:rPr lang="hu-HU" sz="3000" dirty="0">
                <a:solidFill>
                  <a:schemeClr val="accent2"/>
                </a:solidFill>
                <a:latin typeface="+mj-lt"/>
                <a:ea typeface="Source Code Pro"/>
                <a:sym typeface="Source Code Pro"/>
              </a:rPr>
              <a:t>Nem aktív játékállapot</a:t>
            </a:r>
          </a:p>
        </p:txBody>
      </p:sp>
      <p:sp>
        <p:nvSpPr>
          <p:cNvPr id="84" name="Google Shape;315;p33">
            <a:extLst>
              <a:ext uri="{FF2B5EF4-FFF2-40B4-BE49-F238E27FC236}">
                <a16:creationId xmlns:a16="http://schemas.microsoft.com/office/drawing/2014/main" id="{B1E63B7E-9D0C-4B86-ADC6-21B379509B1B}"/>
              </a:ext>
            </a:extLst>
          </p:cNvPr>
          <p:cNvSpPr txBox="1">
            <a:spLocks/>
          </p:cNvSpPr>
          <p:nvPr/>
        </p:nvSpPr>
        <p:spPr>
          <a:xfrm>
            <a:off x="5038827" y="6611863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3000" dirty="0">
                <a:solidFill>
                  <a:schemeClr val="accent3"/>
                </a:solidFill>
                <a:latin typeface="+mj-lt"/>
                <a:ea typeface="Source Code Pro"/>
                <a:sym typeface="Source Code Pro"/>
              </a:rPr>
              <a:t>Függvények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819344D-1BE7-4661-867B-B1B0BBCD1EBA}"/>
              </a:ext>
            </a:extLst>
          </p:cNvPr>
          <p:cNvSpPr txBox="1"/>
          <p:nvPr/>
        </p:nvSpPr>
        <p:spPr>
          <a:xfrm>
            <a:off x="-5022630" y="337345"/>
            <a:ext cx="414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F8F8F8"/>
                </a:solidFill>
              </a:rPr>
              <a:t>Játékablak, időzítő, játékobjektum</a:t>
            </a:r>
          </a:p>
        </p:txBody>
      </p:sp>
      <p:sp>
        <p:nvSpPr>
          <p:cNvPr id="91" name="Szövegdoboz 90">
            <a:extLst>
              <a:ext uri="{FF2B5EF4-FFF2-40B4-BE49-F238E27FC236}">
                <a16:creationId xmlns:a16="http://schemas.microsoft.com/office/drawing/2014/main" id="{8EF432D7-91F6-4D7E-B408-EEE7CCA912A6}"/>
              </a:ext>
            </a:extLst>
          </p:cNvPr>
          <p:cNvSpPr txBox="1"/>
          <p:nvPr/>
        </p:nvSpPr>
        <p:spPr>
          <a:xfrm>
            <a:off x="4964025" y="145027"/>
            <a:ext cx="435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F8F8F8"/>
                </a:solidFill>
              </a:rPr>
              <a:t>Nyitó/záróképernyő, játékállapotok létrehozása, játék indítása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D609F12-CF93-DDB7-0919-66CE83CA247E}"/>
              </a:ext>
            </a:extLst>
          </p:cNvPr>
          <p:cNvSpPr txBox="1"/>
          <p:nvPr/>
        </p:nvSpPr>
        <p:spPr>
          <a:xfrm>
            <a:off x="4704764" y="7301576"/>
            <a:ext cx="4910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/>
            </a:lvl1pPr>
          </a:lstStyle>
          <a:p>
            <a:r>
              <a:rPr lang="hu-HU" sz="2000" dirty="0">
                <a:solidFill>
                  <a:srgbClr val="F8F8F8"/>
                </a:solidFill>
              </a:rPr>
              <a:t>Miért érdemes függvényeket használni?</a:t>
            </a:r>
          </a:p>
        </p:txBody>
      </p:sp>
      <p:sp>
        <p:nvSpPr>
          <p:cNvPr id="6" name="Google Shape;284;p31">
            <a:extLst>
              <a:ext uri="{FF2B5EF4-FFF2-40B4-BE49-F238E27FC236}">
                <a16:creationId xmlns:a16="http://schemas.microsoft.com/office/drawing/2014/main" id="{26C62ACF-FFAE-D6DC-1BD0-14E61BDA6AFA}"/>
              </a:ext>
            </a:extLst>
          </p:cNvPr>
          <p:cNvSpPr/>
          <p:nvPr/>
        </p:nvSpPr>
        <p:spPr>
          <a:xfrm>
            <a:off x="652933" y="1007272"/>
            <a:ext cx="744197" cy="1678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</p:txBody>
      </p:sp>
      <p:sp>
        <p:nvSpPr>
          <p:cNvPr id="7" name="Google Shape;269;p31">
            <a:extLst>
              <a:ext uri="{FF2B5EF4-FFF2-40B4-BE49-F238E27FC236}">
                <a16:creationId xmlns:a16="http://schemas.microsoft.com/office/drawing/2014/main" id="{FCBAC8D2-EA08-8CFA-23C2-0DB0AD50057C}"/>
              </a:ext>
            </a:extLst>
          </p:cNvPr>
          <p:cNvSpPr/>
          <p:nvPr/>
        </p:nvSpPr>
        <p:spPr>
          <a:xfrm>
            <a:off x="1116591" y="3284816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93C5354-BD3E-086D-369A-5613D6FDE950}"/>
              </a:ext>
            </a:extLst>
          </p:cNvPr>
          <p:cNvSpPr txBox="1"/>
          <p:nvPr/>
        </p:nvSpPr>
        <p:spPr>
          <a:xfrm>
            <a:off x="3124010" y="2665925"/>
            <a:ext cx="5305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 kezdőképernyő .</a:t>
            </a:r>
            <a:r>
              <a:rPr lang="hu-HU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blit</a:t>
            </a:r>
            <a:r>
              <a:rPr lang="hu-H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()-</a:t>
            </a:r>
            <a:r>
              <a:rPr lang="hu-HU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elése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screen.blit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screen.blit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star_surf.get_rect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=(WIDTH /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HEIGHT /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screen.blit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display_final_score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hu-HU" dirty="0"/>
          </a:p>
        </p:txBody>
      </p:sp>
      <p:sp>
        <p:nvSpPr>
          <p:cNvPr id="10" name="Google Shape;268;p31">
            <a:extLst>
              <a:ext uri="{FF2B5EF4-FFF2-40B4-BE49-F238E27FC236}">
                <a16:creationId xmlns:a16="http://schemas.microsoft.com/office/drawing/2014/main" id="{BF53E2DC-BF22-08A7-117A-4912F956D3DB}"/>
              </a:ext>
            </a:extLst>
          </p:cNvPr>
          <p:cNvSpPr/>
          <p:nvPr/>
        </p:nvSpPr>
        <p:spPr>
          <a:xfrm>
            <a:off x="9443138" y="1121383"/>
            <a:ext cx="8616819" cy="1459009"/>
          </a:xfrm>
          <a:prstGeom prst="roundRect">
            <a:avLst>
              <a:gd name="adj" fmla="val 45262"/>
            </a:avLst>
          </a:prstGeom>
          <a:solidFill>
            <a:srgbClr val="645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38BBAFD-6495-1880-F358-262A7D0BB026}"/>
              </a:ext>
            </a:extLst>
          </p:cNvPr>
          <p:cNvSpPr txBox="1"/>
          <p:nvPr/>
        </p:nvSpPr>
        <p:spPr>
          <a:xfrm>
            <a:off x="9150839" y="1185074"/>
            <a:ext cx="8909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#idő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lejárásának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chekkolása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GAME_TIME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pygame.time.get_ticks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/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game_active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display_time_left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display_lives_left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2" name="Google Shape;262;p31">
            <a:extLst>
              <a:ext uri="{FF2B5EF4-FFF2-40B4-BE49-F238E27FC236}">
                <a16:creationId xmlns:a16="http://schemas.microsoft.com/office/drawing/2014/main" id="{A03D88FA-12D3-6B8B-A334-87B8A4527200}"/>
              </a:ext>
            </a:extLst>
          </p:cNvPr>
          <p:cNvSpPr/>
          <p:nvPr/>
        </p:nvSpPr>
        <p:spPr>
          <a:xfrm>
            <a:off x="12038561" y="2176428"/>
            <a:ext cx="6277972" cy="2737868"/>
          </a:xfrm>
          <a:prstGeom prst="roundRect">
            <a:avLst>
              <a:gd name="adj" fmla="val 27386"/>
            </a:avLst>
          </a:prstGeom>
          <a:solidFill>
            <a:srgbClr val="2C29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98E79D04-5680-B612-A2EF-CD126E679C01}"/>
              </a:ext>
            </a:extLst>
          </p:cNvPr>
          <p:cNvSpPr txBox="1"/>
          <p:nvPr/>
        </p:nvSpPr>
        <p:spPr>
          <a:xfrm>
            <a:off x="11862206" y="2528420"/>
            <a:ext cx="6307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#Csillagra kattintás </a:t>
            </a:r>
            <a:r>
              <a:rPr lang="hu-HU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checkolása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star_rect.collidepoint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pygame.mouse.get_pos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pygame.mouse.get_pressed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num_buttons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):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stars_rect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[index]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screen.blit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3986BC5F-CAF1-35B6-4E9B-92E3797B9A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59" b="1"/>
          <a:stretch/>
        </p:blipFill>
        <p:spPr>
          <a:xfrm>
            <a:off x="13354760" y="1758816"/>
            <a:ext cx="1718135" cy="349265"/>
          </a:xfrm>
          <a:prstGeom prst="roundRect">
            <a:avLst>
              <a:gd name="adj" fmla="val 35757"/>
            </a:avLst>
          </a:prstGeom>
          <a:effectLst>
            <a:softEdge rad="0"/>
          </a:effectLst>
        </p:spPr>
      </p:pic>
      <p:sp>
        <p:nvSpPr>
          <p:cNvPr id="256" name="Google Shape;256;p31"/>
          <p:cNvSpPr/>
          <p:nvPr/>
        </p:nvSpPr>
        <p:spPr>
          <a:xfrm>
            <a:off x="1858924" y="1320399"/>
            <a:ext cx="2713076" cy="991276"/>
          </a:xfrm>
          <a:prstGeom prst="roundRect">
            <a:avLst>
              <a:gd name="adj" fmla="val 37509"/>
            </a:avLst>
          </a:prstGeom>
          <a:solidFill>
            <a:srgbClr val="645E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313CCF6-8B90-10C7-14EA-B6AA389D4D27}"/>
              </a:ext>
            </a:extLst>
          </p:cNvPr>
          <p:cNvSpPr txBox="1"/>
          <p:nvPr/>
        </p:nvSpPr>
        <p:spPr>
          <a:xfrm>
            <a:off x="1626418" y="1465742"/>
            <a:ext cx="3042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#játékablak frissítése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pygame.display.update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clock.tick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364349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>
          <a:extLst>
            <a:ext uri="{FF2B5EF4-FFF2-40B4-BE49-F238E27FC236}">
              <a16:creationId xmlns:a16="http://schemas.microsoft.com/office/drawing/2014/main" id="{F83AB690-1405-FC7B-F511-94CF02293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1">
            <a:extLst>
              <a:ext uri="{FF2B5EF4-FFF2-40B4-BE49-F238E27FC236}">
                <a16:creationId xmlns:a16="http://schemas.microsoft.com/office/drawing/2014/main" id="{65C66348-D661-8460-08E9-96BF258956FE}"/>
              </a:ext>
            </a:extLst>
          </p:cNvPr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>
              <a:extLst>
                <a:ext uri="{FF2B5EF4-FFF2-40B4-BE49-F238E27FC236}">
                  <a16:creationId xmlns:a16="http://schemas.microsoft.com/office/drawing/2014/main" id="{52ED327C-C9B1-9B58-D652-26AE3F5B5CC2}"/>
                </a:ext>
              </a:extLst>
            </p:cNvPr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>
              <a:extLst>
                <a:ext uri="{FF2B5EF4-FFF2-40B4-BE49-F238E27FC236}">
                  <a16:creationId xmlns:a16="http://schemas.microsoft.com/office/drawing/2014/main" id="{4411E79B-AF9E-4F57-B495-DC72B944DA1C}"/>
                </a:ext>
              </a:extLst>
            </p:cNvPr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>
              <a:extLst>
                <a:ext uri="{FF2B5EF4-FFF2-40B4-BE49-F238E27FC236}">
                  <a16:creationId xmlns:a16="http://schemas.microsoft.com/office/drawing/2014/main" id="{5FC86669-C8BB-8FFB-A984-0B4FA9934F1D}"/>
                </a:ext>
              </a:extLst>
            </p:cNvPr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8" name="Google Shape;248;p31">
            <a:extLst>
              <a:ext uri="{FF2B5EF4-FFF2-40B4-BE49-F238E27FC236}">
                <a16:creationId xmlns:a16="http://schemas.microsoft.com/office/drawing/2014/main" id="{B57A27F6-F5C1-8160-4B45-76485D0B3083}"/>
              </a:ext>
            </a:extLst>
          </p:cNvPr>
          <p:cNvSpPr/>
          <p:nvPr/>
        </p:nvSpPr>
        <p:spPr>
          <a:xfrm>
            <a:off x="255130" y="705013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1">
            <a:extLst>
              <a:ext uri="{FF2B5EF4-FFF2-40B4-BE49-F238E27FC236}">
                <a16:creationId xmlns:a16="http://schemas.microsoft.com/office/drawing/2014/main" id="{50DBEDB6-1C3C-1E78-04AF-F0A865707E7A}"/>
              </a:ext>
            </a:extLst>
          </p:cNvPr>
          <p:cNvSpPr/>
          <p:nvPr/>
        </p:nvSpPr>
        <p:spPr>
          <a:xfrm>
            <a:off x="741454" y="6964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1">
            <a:extLst>
              <a:ext uri="{FF2B5EF4-FFF2-40B4-BE49-F238E27FC236}">
                <a16:creationId xmlns:a16="http://schemas.microsoft.com/office/drawing/2014/main" id="{C5EB308E-3B50-282B-E403-4FAFF73AD921}"/>
              </a:ext>
            </a:extLst>
          </p:cNvPr>
          <p:cNvSpPr/>
          <p:nvPr/>
        </p:nvSpPr>
        <p:spPr>
          <a:xfrm>
            <a:off x="255130" y="10172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">
            <a:extLst>
              <a:ext uri="{FF2B5EF4-FFF2-40B4-BE49-F238E27FC236}">
                <a16:creationId xmlns:a16="http://schemas.microsoft.com/office/drawing/2014/main" id="{269825F3-276A-E8FA-6BBA-A957B9B5E53F}"/>
              </a:ext>
            </a:extLst>
          </p:cNvPr>
          <p:cNvSpPr/>
          <p:nvPr/>
        </p:nvSpPr>
        <p:spPr>
          <a:xfrm>
            <a:off x="255130" y="1343950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>
            <a:extLst>
              <a:ext uri="{FF2B5EF4-FFF2-40B4-BE49-F238E27FC236}">
                <a16:creationId xmlns:a16="http://schemas.microsoft.com/office/drawing/2014/main" id="{9ABE702B-64A4-7126-A0BF-0AE85C800FC0}"/>
              </a:ext>
            </a:extLst>
          </p:cNvPr>
          <p:cNvSpPr/>
          <p:nvPr/>
        </p:nvSpPr>
        <p:spPr>
          <a:xfrm>
            <a:off x="255130" y="167068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1">
            <a:extLst>
              <a:ext uri="{FF2B5EF4-FFF2-40B4-BE49-F238E27FC236}">
                <a16:creationId xmlns:a16="http://schemas.microsoft.com/office/drawing/2014/main" id="{A2384722-CF86-F76B-738A-6F526749FA48}"/>
              </a:ext>
            </a:extLst>
          </p:cNvPr>
          <p:cNvSpPr/>
          <p:nvPr/>
        </p:nvSpPr>
        <p:spPr>
          <a:xfrm>
            <a:off x="689983" y="1670688"/>
            <a:ext cx="454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>
            <a:extLst>
              <a:ext uri="{FF2B5EF4-FFF2-40B4-BE49-F238E27FC236}">
                <a16:creationId xmlns:a16="http://schemas.microsoft.com/office/drawing/2014/main" id="{AE81E3FA-ABC6-7CDE-1BBD-6CF849E5EE9B}"/>
              </a:ext>
            </a:extLst>
          </p:cNvPr>
          <p:cNvSpPr/>
          <p:nvPr/>
        </p:nvSpPr>
        <p:spPr>
          <a:xfrm>
            <a:off x="1189779" y="1670697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>
            <a:extLst>
              <a:ext uri="{FF2B5EF4-FFF2-40B4-BE49-F238E27FC236}">
                <a16:creationId xmlns:a16="http://schemas.microsoft.com/office/drawing/2014/main" id="{64017A35-ABC9-B4BC-5B96-C05F6A38A371}"/>
              </a:ext>
            </a:extLst>
          </p:cNvPr>
          <p:cNvSpPr/>
          <p:nvPr/>
        </p:nvSpPr>
        <p:spPr>
          <a:xfrm>
            <a:off x="255130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>
            <a:extLst>
              <a:ext uri="{FF2B5EF4-FFF2-40B4-BE49-F238E27FC236}">
                <a16:creationId xmlns:a16="http://schemas.microsoft.com/office/drawing/2014/main" id="{129D4BE1-7120-640D-1830-FA1876915EBF}"/>
              </a:ext>
            </a:extLst>
          </p:cNvPr>
          <p:cNvSpPr/>
          <p:nvPr/>
        </p:nvSpPr>
        <p:spPr>
          <a:xfrm>
            <a:off x="255130" y="2633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1">
            <a:extLst>
              <a:ext uri="{FF2B5EF4-FFF2-40B4-BE49-F238E27FC236}">
                <a16:creationId xmlns:a16="http://schemas.microsoft.com/office/drawing/2014/main" id="{50ACA170-C465-B178-EA4E-BF49B6CC9435}"/>
              </a:ext>
            </a:extLst>
          </p:cNvPr>
          <p:cNvSpPr/>
          <p:nvPr/>
        </p:nvSpPr>
        <p:spPr>
          <a:xfrm>
            <a:off x="255130" y="29419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1">
            <a:extLst>
              <a:ext uri="{FF2B5EF4-FFF2-40B4-BE49-F238E27FC236}">
                <a16:creationId xmlns:a16="http://schemas.microsoft.com/office/drawing/2014/main" id="{7B05946D-9986-5B47-2D4A-F396416386F3}"/>
              </a:ext>
            </a:extLst>
          </p:cNvPr>
          <p:cNvSpPr/>
          <p:nvPr/>
        </p:nvSpPr>
        <p:spPr>
          <a:xfrm>
            <a:off x="689983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1">
            <a:extLst>
              <a:ext uri="{FF2B5EF4-FFF2-40B4-BE49-F238E27FC236}">
                <a16:creationId xmlns:a16="http://schemas.microsoft.com/office/drawing/2014/main" id="{1C2E3A59-6EA0-4854-5972-13E9673EEB12}"/>
              </a:ext>
            </a:extLst>
          </p:cNvPr>
          <p:cNvSpPr/>
          <p:nvPr/>
        </p:nvSpPr>
        <p:spPr>
          <a:xfrm>
            <a:off x="651044" y="23241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1">
            <a:extLst>
              <a:ext uri="{FF2B5EF4-FFF2-40B4-BE49-F238E27FC236}">
                <a16:creationId xmlns:a16="http://schemas.microsoft.com/office/drawing/2014/main" id="{44B5545C-6A76-0E9F-7D46-AEFCFAF1DA69}"/>
              </a:ext>
            </a:extLst>
          </p:cNvPr>
          <p:cNvSpPr/>
          <p:nvPr/>
        </p:nvSpPr>
        <p:spPr>
          <a:xfrm>
            <a:off x="689983" y="2633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1">
            <a:extLst>
              <a:ext uri="{FF2B5EF4-FFF2-40B4-BE49-F238E27FC236}">
                <a16:creationId xmlns:a16="http://schemas.microsoft.com/office/drawing/2014/main" id="{AEA7ABE4-BDC0-51A2-D6FE-A1CD90F9AFC4}"/>
              </a:ext>
            </a:extLst>
          </p:cNvPr>
          <p:cNvSpPr/>
          <p:nvPr/>
        </p:nvSpPr>
        <p:spPr>
          <a:xfrm>
            <a:off x="689983" y="2958925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>
            <a:extLst>
              <a:ext uri="{FF2B5EF4-FFF2-40B4-BE49-F238E27FC236}">
                <a16:creationId xmlns:a16="http://schemas.microsoft.com/office/drawing/2014/main" id="{970F926B-CB49-38A9-25EF-4C10E2ACB66F}"/>
              </a:ext>
            </a:extLst>
          </p:cNvPr>
          <p:cNvSpPr/>
          <p:nvPr/>
        </p:nvSpPr>
        <p:spPr>
          <a:xfrm>
            <a:off x="689983" y="32848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1">
            <a:extLst>
              <a:ext uri="{FF2B5EF4-FFF2-40B4-BE49-F238E27FC236}">
                <a16:creationId xmlns:a16="http://schemas.microsoft.com/office/drawing/2014/main" id="{085DE860-6B2C-D5DD-E7C6-CB57B1F7E29C}"/>
              </a:ext>
            </a:extLst>
          </p:cNvPr>
          <p:cNvSpPr/>
          <p:nvPr/>
        </p:nvSpPr>
        <p:spPr>
          <a:xfrm>
            <a:off x="1093675" y="1981271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>
            <a:extLst>
              <a:ext uri="{FF2B5EF4-FFF2-40B4-BE49-F238E27FC236}">
                <a16:creationId xmlns:a16="http://schemas.microsoft.com/office/drawing/2014/main" id="{DB4FEB0B-524A-5C70-0EC8-C9B53CA19E1F}"/>
              </a:ext>
            </a:extLst>
          </p:cNvPr>
          <p:cNvSpPr/>
          <p:nvPr/>
        </p:nvSpPr>
        <p:spPr>
          <a:xfrm>
            <a:off x="1093675" y="2324120"/>
            <a:ext cx="65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>
            <a:extLst>
              <a:ext uri="{FF2B5EF4-FFF2-40B4-BE49-F238E27FC236}">
                <a16:creationId xmlns:a16="http://schemas.microsoft.com/office/drawing/2014/main" id="{3EAD8991-E8EB-D576-4B72-2CBB8447DBDB}"/>
              </a:ext>
            </a:extLst>
          </p:cNvPr>
          <p:cNvSpPr/>
          <p:nvPr/>
        </p:nvSpPr>
        <p:spPr>
          <a:xfrm>
            <a:off x="1116591" y="2633044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>
            <a:extLst>
              <a:ext uri="{FF2B5EF4-FFF2-40B4-BE49-F238E27FC236}">
                <a16:creationId xmlns:a16="http://schemas.microsoft.com/office/drawing/2014/main" id="{20F3D4EF-FA93-AE07-AE65-3CE60A03E87F}"/>
              </a:ext>
            </a:extLst>
          </p:cNvPr>
          <p:cNvSpPr/>
          <p:nvPr/>
        </p:nvSpPr>
        <p:spPr>
          <a:xfrm>
            <a:off x="1116591" y="2977542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>
            <a:extLst>
              <a:ext uri="{FF2B5EF4-FFF2-40B4-BE49-F238E27FC236}">
                <a16:creationId xmlns:a16="http://schemas.microsoft.com/office/drawing/2014/main" id="{AE2D012B-5385-B8F2-E457-DEE225E5C3EF}"/>
              </a:ext>
            </a:extLst>
          </p:cNvPr>
          <p:cNvSpPr/>
          <p:nvPr/>
        </p:nvSpPr>
        <p:spPr>
          <a:xfrm>
            <a:off x="1615474" y="1981271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>
            <a:extLst>
              <a:ext uri="{FF2B5EF4-FFF2-40B4-BE49-F238E27FC236}">
                <a16:creationId xmlns:a16="http://schemas.microsoft.com/office/drawing/2014/main" id="{08D0B7E4-6C08-0C8A-02AA-99183B0D30AD}"/>
              </a:ext>
            </a:extLst>
          </p:cNvPr>
          <p:cNvSpPr/>
          <p:nvPr/>
        </p:nvSpPr>
        <p:spPr>
          <a:xfrm>
            <a:off x="1828961" y="2307157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1">
            <a:extLst>
              <a:ext uri="{FF2B5EF4-FFF2-40B4-BE49-F238E27FC236}">
                <a16:creationId xmlns:a16="http://schemas.microsoft.com/office/drawing/2014/main" id="{F9E4640F-7FF2-B062-8FED-859B2A4C4F82}"/>
              </a:ext>
            </a:extLst>
          </p:cNvPr>
          <p:cNvSpPr/>
          <p:nvPr/>
        </p:nvSpPr>
        <p:spPr>
          <a:xfrm>
            <a:off x="1952981" y="2633069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1">
            <a:extLst>
              <a:ext uri="{FF2B5EF4-FFF2-40B4-BE49-F238E27FC236}">
                <a16:creationId xmlns:a16="http://schemas.microsoft.com/office/drawing/2014/main" id="{28349336-97D4-AE42-A32F-6AE913124785}"/>
              </a:ext>
            </a:extLst>
          </p:cNvPr>
          <p:cNvSpPr/>
          <p:nvPr/>
        </p:nvSpPr>
        <p:spPr>
          <a:xfrm>
            <a:off x="268851" y="39620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1">
            <a:extLst>
              <a:ext uri="{FF2B5EF4-FFF2-40B4-BE49-F238E27FC236}">
                <a16:creationId xmlns:a16="http://schemas.microsoft.com/office/drawing/2014/main" id="{C6AC7BD8-B925-570E-1600-754AAC3740B6}"/>
              </a:ext>
            </a:extLst>
          </p:cNvPr>
          <p:cNvSpPr/>
          <p:nvPr/>
        </p:nvSpPr>
        <p:spPr>
          <a:xfrm>
            <a:off x="651044" y="42455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1">
            <a:extLst>
              <a:ext uri="{FF2B5EF4-FFF2-40B4-BE49-F238E27FC236}">
                <a16:creationId xmlns:a16="http://schemas.microsoft.com/office/drawing/2014/main" id="{20F1B60E-EDA9-D6C3-65F9-AFD40BA24B04}"/>
              </a:ext>
            </a:extLst>
          </p:cNvPr>
          <p:cNvSpPr/>
          <p:nvPr/>
        </p:nvSpPr>
        <p:spPr>
          <a:xfrm>
            <a:off x="1131009" y="4245513"/>
            <a:ext cx="385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1">
            <a:extLst>
              <a:ext uri="{FF2B5EF4-FFF2-40B4-BE49-F238E27FC236}">
                <a16:creationId xmlns:a16="http://schemas.microsoft.com/office/drawing/2014/main" id="{B7F25A57-F301-0184-B0DE-18A8F5DECCF6}"/>
              </a:ext>
            </a:extLst>
          </p:cNvPr>
          <p:cNvSpPr/>
          <p:nvPr/>
        </p:nvSpPr>
        <p:spPr>
          <a:xfrm>
            <a:off x="1615474" y="4245513"/>
            <a:ext cx="4869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>
            <a:extLst>
              <a:ext uri="{FF2B5EF4-FFF2-40B4-BE49-F238E27FC236}">
                <a16:creationId xmlns:a16="http://schemas.microsoft.com/office/drawing/2014/main" id="{ABC4A08E-79AB-97A8-C688-A95E99885079}"/>
              </a:ext>
            </a:extLst>
          </p:cNvPr>
          <p:cNvSpPr/>
          <p:nvPr/>
        </p:nvSpPr>
        <p:spPr>
          <a:xfrm>
            <a:off x="2167208" y="4245513"/>
            <a:ext cx="17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">
            <a:extLst>
              <a:ext uri="{FF2B5EF4-FFF2-40B4-BE49-F238E27FC236}">
                <a16:creationId xmlns:a16="http://schemas.microsoft.com/office/drawing/2014/main" id="{72521F7E-2B52-0E21-B0D9-970A24972287}"/>
              </a:ext>
            </a:extLst>
          </p:cNvPr>
          <p:cNvSpPr/>
          <p:nvPr/>
        </p:nvSpPr>
        <p:spPr>
          <a:xfrm>
            <a:off x="651044" y="4454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>
            <a:extLst>
              <a:ext uri="{FF2B5EF4-FFF2-40B4-BE49-F238E27FC236}">
                <a16:creationId xmlns:a16="http://schemas.microsoft.com/office/drawing/2014/main" id="{4DE76B95-4A79-E7B9-1A7F-F0A7CBF759E7}"/>
              </a:ext>
            </a:extLst>
          </p:cNvPr>
          <p:cNvSpPr/>
          <p:nvPr/>
        </p:nvSpPr>
        <p:spPr>
          <a:xfrm>
            <a:off x="1131009" y="4454038"/>
            <a:ext cx="6135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">
            <a:extLst>
              <a:ext uri="{FF2B5EF4-FFF2-40B4-BE49-F238E27FC236}">
                <a16:creationId xmlns:a16="http://schemas.microsoft.com/office/drawing/2014/main" id="{533AC442-E5FB-F82D-FE38-20BF9014E5D5}"/>
              </a:ext>
            </a:extLst>
          </p:cNvPr>
          <p:cNvSpPr/>
          <p:nvPr/>
        </p:nvSpPr>
        <p:spPr>
          <a:xfrm>
            <a:off x="1825329" y="4454038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1">
            <a:extLst>
              <a:ext uri="{FF2B5EF4-FFF2-40B4-BE49-F238E27FC236}">
                <a16:creationId xmlns:a16="http://schemas.microsoft.com/office/drawing/2014/main" id="{F408005F-59D3-5F46-0D66-4C902C25DE82}"/>
              </a:ext>
            </a:extLst>
          </p:cNvPr>
          <p:cNvSpPr/>
          <p:nvPr/>
        </p:nvSpPr>
        <p:spPr>
          <a:xfrm>
            <a:off x="1149782" y="708350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1">
            <a:extLst>
              <a:ext uri="{FF2B5EF4-FFF2-40B4-BE49-F238E27FC236}">
                <a16:creationId xmlns:a16="http://schemas.microsoft.com/office/drawing/2014/main" id="{E0ABEA5A-80BC-F55D-8CF2-981BCAB1D64F}"/>
              </a:ext>
            </a:extLst>
          </p:cNvPr>
          <p:cNvSpPr/>
          <p:nvPr/>
        </p:nvSpPr>
        <p:spPr>
          <a:xfrm>
            <a:off x="1424943" y="1013124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31">
            <a:extLst>
              <a:ext uri="{FF2B5EF4-FFF2-40B4-BE49-F238E27FC236}">
                <a16:creationId xmlns:a16="http://schemas.microsoft.com/office/drawing/2014/main" id="{2111D98D-AAEA-0790-470E-308D85345FDF}"/>
              </a:ext>
            </a:extLst>
          </p:cNvPr>
          <p:cNvSpPr/>
          <p:nvPr/>
        </p:nvSpPr>
        <p:spPr>
          <a:xfrm>
            <a:off x="741467" y="1343988"/>
            <a:ext cx="402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>
            <a:extLst>
              <a:ext uri="{FF2B5EF4-FFF2-40B4-BE49-F238E27FC236}">
                <a16:creationId xmlns:a16="http://schemas.microsoft.com/office/drawing/2014/main" id="{01C528B7-4A11-41F3-DDED-2EF03C67F733}"/>
              </a:ext>
            </a:extLst>
          </p:cNvPr>
          <p:cNvSpPr/>
          <p:nvPr/>
        </p:nvSpPr>
        <p:spPr>
          <a:xfrm>
            <a:off x="1509548" y="1668634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>
            <a:extLst>
              <a:ext uri="{FF2B5EF4-FFF2-40B4-BE49-F238E27FC236}">
                <a16:creationId xmlns:a16="http://schemas.microsoft.com/office/drawing/2014/main" id="{63E1EBB5-762F-2E82-C7A1-014367DC1123}"/>
              </a:ext>
            </a:extLst>
          </p:cNvPr>
          <p:cNvSpPr/>
          <p:nvPr/>
        </p:nvSpPr>
        <p:spPr>
          <a:xfrm>
            <a:off x="1952984" y="2977542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>
            <a:extLst>
              <a:ext uri="{FF2B5EF4-FFF2-40B4-BE49-F238E27FC236}">
                <a16:creationId xmlns:a16="http://schemas.microsoft.com/office/drawing/2014/main" id="{F754087C-1F9F-DE9C-503B-3F109CF30774}"/>
              </a:ext>
            </a:extLst>
          </p:cNvPr>
          <p:cNvSpPr/>
          <p:nvPr/>
        </p:nvSpPr>
        <p:spPr>
          <a:xfrm>
            <a:off x="2095842" y="1981271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>
            <a:extLst>
              <a:ext uri="{FF2B5EF4-FFF2-40B4-BE49-F238E27FC236}">
                <a16:creationId xmlns:a16="http://schemas.microsoft.com/office/drawing/2014/main" id="{0108D720-6B84-3012-BD62-08295006F49A}"/>
              </a:ext>
            </a:extLst>
          </p:cNvPr>
          <p:cNvSpPr/>
          <p:nvPr/>
        </p:nvSpPr>
        <p:spPr>
          <a:xfrm>
            <a:off x="2292935" y="2633044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>
            <a:extLst>
              <a:ext uri="{FF2B5EF4-FFF2-40B4-BE49-F238E27FC236}">
                <a16:creationId xmlns:a16="http://schemas.microsoft.com/office/drawing/2014/main" id="{60A89E7B-0477-2736-63A1-97045356BC03}"/>
              </a:ext>
            </a:extLst>
          </p:cNvPr>
          <p:cNvSpPr/>
          <p:nvPr/>
        </p:nvSpPr>
        <p:spPr>
          <a:xfrm>
            <a:off x="2636036" y="2440895"/>
            <a:ext cx="5989925" cy="2305037"/>
          </a:xfrm>
          <a:prstGeom prst="roundRect">
            <a:avLst>
              <a:gd name="adj" fmla="val 32645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">
            <a:extLst>
              <a:ext uri="{FF2B5EF4-FFF2-40B4-BE49-F238E27FC236}">
                <a16:creationId xmlns:a16="http://schemas.microsoft.com/office/drawing/2014/main" id="{F3A4571A-0EE9-0855-8D56-79D11F378EDE}"/>
              </a:ext>
            </a:extLst>
          </p:cNvPr>
          <p:cNvSpPr/>
          <p:nvPr/>
        </p:nvSpPr>
        <p:spPr>
          <a:xfrm>
            <a:off x="689998" y="3936575"/>
            <a:ext cx="6333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83;p13">
            <a:extLst>
              <a:ext uri="{FF2B5EF4-FFF2-40B4-BE49-F238E27FC236}">
                <a16:creationId xmlns:a16="http://schemas.microsoft.com/office/drawing/2014/main" id="{6376EE2E-75DC-9035-AFA9-9AA35BD53F55}"/>
              </a:ext>
            </a:extLst>
          </p:cNvPr>
          <p:cNvGrpSpPr/>
          <p:nvPr/>
        </p:nvGrpSpPr>
        <p:grpSpPr>
          <a:xfrm>
            <a:off x="3055963" y="4478173"/>
            <a:ext cx="486393" cy="125690"/>
            <a:chOff x="-890300" y="1406550"/>
            <a:chExt cx="806088" cy="208200"/>
          </a:xfrm>
        </p:grpSpPr>
        <p:sp>
          <p:nvSpPr>
            <p:cNvPr id="104" name="Google Shape;84;p13">
              <a:extLst>
                <a:ext uri="{FF2B5EF4-FFF2-40B4-BE49-F238E27FC236}">
                  <a16:creationId xmlns:a16="http://schemas.microsoft.com/office/drawing/2014/main" id="{D7AE9AF7-A094-4B5F-EE37-F0D01183A997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5;p13">
              <a:extLst>
                <a:ext uri="{FF2B5EF4-FFF2-40B4-BE49-F238E27FC236}">
                  <a16:creationId xmlns:a16="http://schemas.microsoft.com/office/drawing/2014/main" id="{BBC19B26-E664-8805-D386-EE40C34F078B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6;p13">
              <a:extLst>
                <a:ext uri="{FF2B5EF4-FFF2-40B4-BE49-F238E27FC236}">
                  <a16:creationId xmlns:a16="http://schemas.microsoft.com/office/drawing/2014/main" id="{19C8D350-4C59-B4DA-2269-737D90D5E2FF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73;p31">
            <a:extLst>
              <a:ext uri="{FF2B5EF4-FFF2-40B4-BE49-F238E27FC236}">
                <a16:creationId xmlns:a16="http://schemas.microsoft.com/office/drawing/2014/main" id="{B78B97E8-C8CA-C508-E908-AB52B51A48FE}"/>
              </a:ext>
            </a:extLst>
          </p:cNvPr>
          <p:cNvSpPr/>
          <p:nvPr/>
        </p:nvSpPr>
        <p:spPr>
          <a:xfrm>
            <a:off x="288580" y="3284866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box">
            <a:extLst>
              <a:ext uri="{FF2B5EF4-FFF2-40B4-BE49-F238E27FC236}">
                <a16:creationId xmlns:a16="http://schemas.microsoft.com/office/drawing/2014/main" id="{2B0F4FF3-BFB7-9762-CF6E-A457CF44EAE0}"/>
              </a:ext>
            </a:extLst>
          </p:cNvPr>
          <p:cNvSpPr/>
          <p:nvPr/>
        </p:nvSpPr>
        <p:spPr>
          <a:xfrm flipV="1">
            <a:off x="0" y="0"/>
            <a:ext cx="9144000" cy="9743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 panose="020B0604020202020204" charset="-18"/>
              <a:ea typeface="Source Code Pro" panose="020B0604020202020204" charset="-18"/>
            </a:endParaRPr>
          </a:p>
        </p:txBody>
      </p:sp>
      <p:sp>
        <p:nvSpPr>
          <p:cNvPr id="69" name="Google Shape;259;p31">
            <a:extLst>
              <a:ext uri="{FF2B5EF4-FFF2-40B4-BE49-F238E27FC236}">
                <a16:creationId xmlns:a16="http://schemas.microsoft.com/office/drawing/2014/main" id="{EF88350E-916C-9316-89CB-ACCD0C7D1445}"/>
              </a:ext>
            </a:extLst>
          </p:cNvPr>
          <p:cNvSpPr/>
          <p:nvPr/>
        </p:nvSpPr>
        <p:spPr>
          <a:xfrm>
            <a:off x="288580" y="3554164"/>
            <a:ext cx="1290424" cy="321672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92;p31">
            <a:extLst>
              <a:ext uri="{FF2B5EF4-FFF2-40B4-BE49-F238E27FC236}">
                <a16:creationId xmlns:a16="http://schemas.microsoft.com/office/drawing/2014/main" id="{646A88E9-B761-5236-D799-34EE883FEF69}"/>
              </a:ext>
            </a:extLst>
          </p:cNvPr>
          <p:cNvSpPr/>
          <p:nvPr/>
        </p:nvSpPr>
        <p:spPr>
          <a:xfrm>
            <a:off x="598923" y="3647864"/>
            <a:ext cx="633300" cy="147900"/>
          </a:xfrm>
          <a:prstGeom prst="roundRect">
            <a:avLst>
              <a:gd name="adj" fmla="val 50000"/>
            </a:avLst>
          </a:prstGeom>
          <a:solidFill>
            <a:srgbClr val="1011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310;p33">
            <a:extLst>
              <a:ext uri="{FF2B5EF4-FFF2-40B4-BE49-F238E27FC236}">
                <a16:creationId xmlns:a16="http://schemas.microsoft.com/office/drawing/2014/main" id="{A6261469-100A-78B7-F4E7-77FBC5101152}"/>
              </a:ext>
            </a:extLst>
          </p:cNvPr>
          <p:cNvSpPr txBox="1">
            <a:spLocks/>
          </p:cNvSpPr>
          <p:nvPr/>
        </p:nvSpPr>
        <p:spPr>
          <a:xfrm>
            <a:off x="-8783015" y="327344"/>
            <a:ext cx="1136437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</a:rPr>
              <a:t>01</a:t>
            </a:r>
          </a:p>
        </p:txBody>
      </p:sp>
      <p:sp>
        <p:nvSpPr>
          <p:cNvPr id="80" name="Google Shape;311;p33">
            <a:extLst>
              <a:ext uri="{FF2B5EF4-FFF2-40B4-BE49-F238E27FC236}">
                <a16:creationId xmlns:a16="http://schemas.microsoft.com/office/drawing/2014/main" id="{92748E67-39B4-3BCB-0994-369412E8F89E}"/>
              </a:ext>
            </a:extLst>
          </p:cNvPr>
          <p:cNvSpPr txBox="1">
            <a:spLocks/>
          </p:cNvSpPr>
          <p:nvPr/>
        </p:nvSpPr>
        <p:spPr>
          <a:xfrm>
            <a:off x="305467" y="303922"/>
            <a:ext cx="1095309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</a:rPr>
              <a:t>02</a:t>
            </a:r>
          </a:p>
        </p:txBody>
      </p:sp>
      <p:sp>
        <p:nvSpPr>
          <p:cNvPr id="81" name="Google Shape;312;p33">
            <a:extLst>
              <a:ext uri="{FF2B5EF4-FFF2-40B4-BE49-F238E27FC236}">
                <a16:creationId xmlns:a16="http://schemas.microsoft.com/office/drawing/2014/main" id="{C70E930F-ACEC-3CF8-DF79-DBD08322C5A3}"/>
              </a:ext>
            </a:extLst>
          </p:cNvPr>
          <p:cNvSpPr txBox="1">
            <a:spLocks/>
          </p:cNvSpPr>
          <p:nvPr/>
        </p:nvSpPr>
        <p:spPr>
          <a:xfrm>
            <a:off x="4481418" y="6625265"/>
            <a:ext cx="71162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  <a:sym typeface="Source Code Pro"/>
              </a:rPr>
              <a:t>03</a:t>
            </a:r>
          </a:p>
        </p:txBody>
      </p:sp>
      <p:sp>
        <p:nvSpPr>
          <p:cNvPr id="82" name="Google Shape;313;p33">
            <a:extLst>
              <a:ext uri="{FF2B5EF4-FFF2-40B4-BE49-F238E27FC236}">
                <a16:creationId xmlns:a16="http://schemas.microsoft.com/office/drawing/2014/main" id="{64B4E4B2-BAB1-515A-8948-8E9BFAFBCC09}"/>
              </a:ext>
            </a:extLst>
          </p:cNvPr>
          <p:cNvSpPr txBox="1">
            <a:spLocks/>
          </p:cNvSpPr>
          <p:nvPr/>
        </p:nvSpPr>
        <p:spPr>
          <a:xfrm>
            <a:off x="-8214999" y="375928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1"/>
              </a:buClr>
              <a:buSzPts val="2400"/>
            </a:pPr>
            <a:r>
              <a:rPr lang="hu-HU" sz="3000" dirty="0">
                <a:solidFill>
                  <a:schemeClr val="accent1"/>
                </a:solidFill>
                <a:latin typeface="+mj-lt"/>
                <a:ea typeface="Source Code Pro"/>
                <a:sym typeface="Source Code Pro"/>
              </a:rPr>
              <a:t>Aktív játékállapot</a:t>
            </a:r>
          </a:p>
        </p:txBody>
      </p:sp>
      <p:sp>
        <p:nvSpPr>
          <p:cNvPr id="83" name="Google Shape;314;p33">
            <a:extLst>
              <a:ext uri="{FF2B5EF4-FFF2-40B4-BE49-F238E27FC236}">
                <a16:creationId xmlns:a16="http://schemas.microsoft.com/office/drawing/2014/main" id="{FBA2D39D-00EF-62C0-9D77-C79247EBB767}"/>
              </a:ext>
            </a:extLst>
          </p:cNvPr>
          <p:cNvSpPr txBox="1">
            <a:spLocks/>
          </p:cNvSpPr>
          <p:nvPr/>
        </p:nvSpPr>
        <p:spPr>
          <a:xfrm>
            <a:off x="965780" y="367097"/>
            <a:ext cx="565385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1"/>
              </a:buClr>
              <a:buSzPts val="2400"/>
            </a:pPr>
            <a:r>
              <a:rPr lang="hu-HU" sz="3000" dirty="0">
                <a:solidFill>
                  <a:schemeClr val="accent2"/>
                </a:solidFill>
                <a:latin typeface="+mj-lt"/>
                <a:ea typeface="Source Code Pro"/>
                <a:sym typeface="Source Code Pro"/>
              </a:rPr>
              <a:t>Nem aktív játékállapot</a:t>
            </a:r>
          </a:p>
        </p:txBody>
      </p:sp>
      <p:sp>
        <p:nvSpPr>
          <p:cNvPr id="84" name="Google Shape;315;p33">
            <a:extLst>
              <a:ext uri="{FF2B5EF4-FFF2-40B4-BE49-F238E27FC236}">
                <a16:creationId xmlns:a16="http://schemas.microsoft.com/office/drawing/2014/main" id="{C2EDD351-D990-7CCF-3A56-53D48C4894C1}"/>
              </a:ext>
            </a:extLst>
          </p:cNvPr>
          <p:cNvSpPr txBox="1">
            <a:spLocks/>
          </p:cNvSpPr>
          <p:nvPr/>
        </p:nvSpPr>
        <p:spPr>
          <a:xfrm>
            <a:off x="5038827" y="6611863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3000" dirty="0">
                <a:solidFill>
                  <a:schemeClr val="accent3"/>
                </a:solidFill>
                <a:latin typeface="+mj-lt"/>
                <a:ea typeface="Source Code Pro"/>
                <a:sym typeface="Source Code Pro"/>
              </a:rPr>
              <a:t>Függvények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FBCB290-8E68-7EEE-E5A9-E95984557D2C}"/>
              </a:ext>
            </a:extLst>
          </p:cNvPr>
          <p:cNvSpPr txBox="1"/>
          <p:nvPr/>
        </p:nvSpPr>
        <p:spPr>
          <a:xfrm>
            <a:off x="-5022630" y="337345"/>
            <a:ext cx="414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F8F8F8"/>
                </a:solidFill>
              </a:rPr>
              <a:t>Játékablak, időzítő, játékobjektum</a:t>
            </a:r>
          </a:p>
        </p:txBody>
      </p:sp>
      <p:sp>
        <p:nvSpPr>
          <p:cNvPr id="91" name="Szövegdoboz 90">
            <a:extLst>
              <a:ext uri="{FF2B5EF4-FFF2-40B4-BE49-F238E27FC236}">
                <a16:creationId xmlns:a16="http://schemas.microsoft.com/office/drawing/2014/main" id="{371E79D3-BD66-6310-CD57-6DC38D0566F3}"/>
              </a:ext>
            </a:extLst>
          </p:cNvPr>
          <p:cNvSpPr txBox="1"/>
          <p:nvPr/>
        </p:nvSpPr>
        <p:spPr>
          <a:xfrm>
            <a:off x="4964025" y="145027"/>
            <a:ext cx="435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F8F8F8"/>
                </a:solidFill>
              </a:rPr>
              <a:t>Nyitó/záróképernyő, játékállapotok létrehozása, játék indítása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18F4929-2323-5032-CAA6-85086E684D5E}"/>
              </a:ext>
            </a:extLst>
          </p:cNvPr>
          <p:cNvSpPr txBox="1"/>
          <p:nvPr/>
        </p:nvSpPr>
        <p:spPr>
          <a:xfrm>
            <a:off x="4704764" y="7301576"/>
            <a:ext cx="4910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/>
            </a:lvl1pPr>
          </a:lstStyle>
          <a:p>
            <a:r>
              <a:rPr lang="hu-HU" sz="2000" dirty="0">
                <a:solidFill>
                  <a:srgbClr val="F8F8F8"/>
                </a:solidFill>
              </a:rPr>
              <a:t>Miért érdemes függvényeket használni?</a:t>
            </a:r>
          </a:p>
        </p:txBody>
      </p:sp>
      <p:sp>
        <p:nvSpPr>
          <p:cNvPr id="6" name="Google Shape;284;p31">
            <a:extLst>
              <a:ext uri="{FF2B5EF4-FFF2-40B4-BE49-F238E27FC236}">
                <a16:creationId xmlns:a16="http://schemas.microsoft.com/office/drawing/2014/main" id="{72D5F762-53BA-750B-4C02-466B50C55CA0}"/>
              </a:ext>
            </a:extLst>
          </p:cNvPr>
          <p:cNvSpPr/>
          <p:nvPr/>
        </p:nvSpPr>
        <p:spPr>
          <a:xfrm>
            <a:off x="652933" y="1007272"/>
            <a:ext cx="744197" cy="1678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</p:txBody>
      </p:sp>
      <p:sp>
        <p:nvSpPr>
          <p:cNvPr id="7" name="Google Shape;269;p31">
            <a:extLst>
              <a:ext uri="{FF2B5EF4-FFF2-40B4-BE49-F238E27FC236}">
                <a16:creationId xmlns:a16="http://schemas.microsoft.com/office/drawing/2014/main" id="{91D1084B-E44C-4884-952A-5303C23BBE6A}"/>
              </a:ext>
            </a:extLst>
          </p:cNvPr>
          <p:cNvSpPr/>
          <p:nvPr/>
        </p:nvSpPr>
        <p:spPr>
          <a:xfrm>
            <a:off x="1116591" y="3284816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CB0E655-9B19-C6C2-5E5E-701FE04B1CA3}"/>
              </a:ext>
            </a:extLst>
          </p:cNvPr>
          <p:cNvSpPr txBox="1"/>
          <p:nvPr/>
        </p:nvSpPr>
        <p:spPr>
          <a:xfrm>
            <a:off x="3065400" y="2474726"/>
            <a:ext cx="53054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#Space lenyomására minden játékadat </a:t>
            </a:r>
            <a:r>
              <a:rPr lang="hu-HU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resetelése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pygame.key.get_pressed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pygame.K_SPACE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new_spawnrate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lives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star_speed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stars_rect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pygame.time.get_ticks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game_active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Google Shape;268;p31">
            <a:extLst>
              <a:ext uri="{FF2B5EF4-FFF2-40B4-BE49-F238E27FC236}">
                <a16:creationId xmlns:a16="http://schemas.microsoft.com/office/drawing/2014/main" id="{35B97485-FAAF-1418-235B-BC623DA6C626}"/>
              </a:ext>
            </a:extLst>
          </p:cNvPr>
          <p:cNvSpPr/>
          <p:nvPr/>
        </p:nvSpPr>
        <p:spPr>
          <a:xfrm>
            <a:off x="9443138" y="1121383"/>
            <a:ext cx="8616819" cy="1459009"/>
          </a:xfrm>
          <a:prstGeom prst="roundRect">
            <a:avLst>
              <a:gd name="adj" fmla="val 45262"/>
            </a:avLst>
          </a:prstGeom>
          <a:solidFill>
            <a:srgbClr val="645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FBD536C2-DCA2-A54D-749A-A7877B56506A}"/>
              </a:ext>
            </a:extLst>
          </p:cNvPr>
          <p:cNvSpPr txBox="1"/>
          <p:nvPr/>
        </p:nvSpPr>
        <p:spPr>
          <a:xfrm>
            <a:off x="9150839" y="1185074"/>
            <a:ext cx="8909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#idő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lejárásának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chekkolása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GAME_TIME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pygame.time.get_ticks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/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game_active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display_time_left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display_lives_left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2" name="Google Shape;262;p31">
            <a:extLst>
              <a:ext uri="{FF2B5EF4-FFF2-40B4-BE49-F238E27FC236}">
                <a16:creationId xmlns:a16="http://schemas.microsoft.com/office/drawing/2014/main" id="{3921F553-B12C-F1EB-76C9-9A480674C021}"/>
              </a:ext>
            </a:extLst>
          </p:cNvPr>
          <p:cNvSpPr/>
          <p:nvPr/>
        </p:nvSpPr>
        <p:spPr>
          <a:xfrm>
            <a:off x="12038561" y="2176428"/>
            <a:ext cx="6277972" cy="2737868"/>
          </a:xfrm>
          <a:prstGeom prst="roundRect">
            <a:avLst>
              <a:gd name="adj" fmla="val 27386"/>
            </a:avLst>
          </a:prstGeom>
          <a:solidFill>
            <a:srgbClr val="2C29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C91110E-325A-71C5-F430-41D1E1AD50CD}"/>
              </a:ext>
            </a:extLst>
          </p:cNvPr>
          <p:cNvSpPr txBox="1"/>
          <p:nvPr/>
        </p:nvSpPr>
        <p:spPr>
          <a:xfrm>
            <a:off x="11862206" y="2528420"/>
            <a:ext cx="6307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#Csillagra kattintás </a:t>
            </a:r>
            <a:r>
              <a:rPr lang="hu-HU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checkolása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star_rect.collidepoint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pygame.mouse.get_pos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pygame.mouse.get_pressed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num_buttons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):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stars_rect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[index]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screen.blit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1D994DC-46E9-53C6-E426-1159D299B3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59" b="1"/>
          <a:stretch/>
        </p:blipFill>
        <p:spPr>
          <a:xfrm>
            <a:off x="13354760" y="1758816"/>
            <a:ext cx="1718135" cy="349265"/>
          </a:xfrm>
          <a:prstGeom prst="roundRect">
            <a:avLst>
              <a:gd name="adj" fmla="val 35757"/>
            </a:avLst>
          </a:prstGeom>
          <a:effectLst>
            <a:softEdge rad="0"/>
          </a:effectLst>
        </p:spPr>
      </p:pic>
      <p:sp>
        <p:nvSpPr>
          <p:cNvPr id="256" name="Google Shape;256;p31">
            <a:extLst>
              <a:ext uri="{FF2B5EF4-FFF2-40B4-BE49-F238E27FC236}">
                <a16:creationId xmlns:a16="http://schemas.microsoft.com/office/drawing/2014/main" id="{AD9390C0-F5D2-4328-F078-597BE39555FE}"/>
              </a:ext>
            </a:extLst>
          </p:cNvPr>
          <p:cNvSpPr/>
          <p:nvPr/>
        </p:nvSpPr>
        <p:spPr>
          <a:xfrm>
            <a:off x="717283" y="1320886"/>
            <a:ext cx="5923001" cy="991276"/>
          </a:xfrm>
          <a:prstGeom prst="roundRect">
            <a:avLst>
              <a:gd name="adj" fmla="val 37509"/>
            </a:avLst>
          </a:prstGeom>
          <a:solidFill>
            <a:srgbClr val="645E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87A4BA18-3684-2525-EC65-D6835A635FE9}"/>
              </a:ext>
            </a:extLst>
          </p:cNvPr>
          <p:cNvSpPr txBox="1"/>
          <p:nvPr/>
        </p:nvSpPr>
        <p:spPr>
          <a:xfrm>
            <a:off x="359439" y="1418096"/>
            <a:ext cx="6866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hu-H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#Curor lekövetése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event.type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pygame.MOUSEMOTION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sack_rect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sack_surf.get_rect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event.pos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FCDB22E-B505-4C2E-2AE9-94B0A2F03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018" y="1410130"/>
            <a:ext cx="590632" cy="771633"/>
          </a:xfrm>
          <a:prstGeom prst="roundRect">
            <a:avLst>
              <a:gd name="adj" fmla="val 20537"/>
            </a:avLst>
          </a:prstGeom>
        </p:spPr>
      </p:pic>
    </p:spTree>
    <p:extLst>
      <p:ext uri="{BB962C8B-B14F-4D97-AF65-F5344CB8AC3E}">
        <p14:creationId xmlns:p14="http://schemas.microsoft.com/office/powerpoint/2010/main" val="290932882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>
          <a:extLst>
            <a:ext uri="{FF2B5EF4-FFF2-40B4-BE49-F238E27FC236}">
              <a16:creationId xmlns:a16="http://schemas.microsoft.com/office/drawing/2014/main" id="{70207BB2-A41A-1702-09EB-13AD9182D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1">
            <a:extLst>
              <a:ext uri="{FF2B5EF4-FFF2-40B4-BE49-F238E27FC236}">
                <a16:creationId xmlns:a16="http://schemas.microsoft.com/office/drawing/2014/main" id="{BAF70D56-18D2-1E1D-8B1A-80DFB49D1602}"/>
              </a:ext>
            </a:extLst>
          </p:cNvPr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>
              <a:extLst>
                <a:ext uri="{FF2B5EF4-FFF2-40B4-BE49-F238E27FC236}">
                  <a16:creationId xmlns:a16="http://schemas.microsoft.com/office/drawing/2014/main" id="{40D0F271-464D-CB83-0E79-C5A3A9AEF8BF}"/>
                </a:ext>
              </a:extLst>
            </p:cNvPr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>
              <a:extLst>
                <a:ext uri="{FF2B5EF4-FFF2-40B4-BE49-F238E27FC236}">
                  <a16:creationId xmlns:a16="http://schemas.microsoft.com/office/drawing/2014/main" id="{BE80245D-6B9B-F486-3066-1B8D927FDFB1}"/>
                </a:ext>
              </a:extLst>
            </p:cNvPr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>
              <a:extLst>
                <a:ext uri="{FF2B5EF4-FFF2-40B4-BE49-F238E27FC236}">
                  <a16:creationId xmlns:a16="http://schemas.microsoft.com/office/drawing/2014/main" id="{64BF2643-AF0C-A807-4F7D-235ACBAF5EE4}"/>
                </a:ext>
              </a:extLst>
            </p:cNvPr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8" name="Google Shape;248;p31">
            <a:extLst>
              <a:ext uri="{FF2B5EF4-FFF2-40B4-BE49-F238E27FC236}">
                <a16:creationId xmlns:a16="http://schemas.microsoft.com/office/drawing/2014/main" id="{FC98A368-21BB-D945-1AC6-D7FDE41363C9}"/>
              </a:ext>
            </a:extLst>
          </p:cNvPr>
          <p:cNvSpPr/>
          <p:nvPr/>
        </p:nvSpPr>
        <p:spPr>
          <a:xfrm>
            <a:off x="255130" y="705013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1">
            <a:extLst>
              <a:ext uri="{FF2B5EF4-FFF2-40B4-BE49-F238E27FC236}">
                <a16:creationId xmlns:a16="http://schemas.microsoft.com/office/drawing/2014/main" id="{6A89A597-5BBE-0B6A-6F8E-F8E09C002551}"/>
              </a:ext>
            </a:extLst>
          </p:cNvPr>
          <p:cNvSpPr/>
          <p:nvPr/>
        </p:nvSpPr>
        <p:spPr>
          <a:xfrm>
            <a:off x="741454" y="6964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1">
            <a:extLst>
              <a:ext uri="{FF2B5EF4-FFF2-40B4-BE49-F238E27FC236}">
                <a16:creationId xmlns:a16="http://schemas.microsoft.com/office/drawing/2014/main" id="{D78053EF-E694-1D28-80F7-DB99A28A8F8D}"/>
              </a:ext>
            </a:extLst>
          </p:cNvPr>
          <p:cNvSpPr/>
          <p:nvPr/>
        </p:nvSpPr>
        <p:spPr>
          <a:xfrm>
            <a:off x="255130" y="10172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">
            <a:extLst>
              <a:ext uri="{FF2B5EF4-FFF2-40B4-BE49-F238E27FC236}">
                <a16:creationId xmlns:a16="http://schemas.microsoft.com/office/drawing/2014/main" id="{165C5C06-1AB4-B030-B713-122FC909CE69}"/>
              </a:ext>
            </a:extLst>
          </p:cNvPr>
          <p:cNvSpPr/>
          <p:nvPr/>
        </p:nvSpPr>
        <p:spPr>
          <a:xfrm>
            <a:off x="255130" y="1343950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>
            <a:extLst>
              <a:ext uri="{FF2B5EF4-FFF2-40B4-BE49-F238E27FC236}">
                <a16:creationId xmlns:a16="http://schemas.microsoft.com/office/drawing/2014/main" id="{1945EEBC-2905-8C17-036C-79C6DF243F2D}"/>
              </a:ext>
            </a:extLst>
          </p:cNvPr>
          <p:cNvSpPr/>
          <p:nvPr/>
        </p:nvSpPr>
        <p:spPr>
          <a:xfrm>
            <a:off x="255130" y="167068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1">
            <a:extLst>
              <a:ext uri="{FF2B5EF4-FFF2-40B4-BE49-F238E27FC236}">
                <a16:creationId xmlns:a16="http://schemas.microsoft.com/office/drawing/2014/main" id="{18A4CBB8-3928-4853-9D30-912E8E172187}"/>
              </a:ext>
            </a:extLst>
          </p:cNvPr>
          <p:cNvSpPr/>
          <p:nvPr/>
        </p:nvSpPr>
        <p:spPr>
          <a:xfrm>
            <a:off x="689983" y="1670688"/>
            <a:ext cx="454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>
            <a:extLst>
              <a:ext uri="{FF2B5EF4-FFF2-40B4-BE49-F238E27FC236}">
                <a16:creationId xmlns:a16="http://schemas.microsoft.com/office/drawing/2014/main" id="{9554D346-BBF4-5379-8E31-DCE705802F9F}"/>
              </a:ext>
            </a:extLst>
          </p:cNvPr>
          <p:cNvSpPr/>
          <p:nvPr/>
        </p:nvSpPr>
        <p:spPr>
          <a:xfrm>
            <a:off x="1189779" y="1670697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>
            <a:extLst>
              <a:ext uri="{FF2B5EF4-FFF2-40B4-BE49-F238E27FC236}">
                <a16:creationId xmlns:a16="http://schemas.microsoft.com/office/drawing/2014/main" id="{F7F58E5C-DB3E-B305-530F-3F6A1E48E0C8}"/>
              </a:ext>
            </a:extLst>
          </p:cNvPr>
          <p:cNvSpPr/>
          <p:nvPr/>
        </p:nvSpPr>
        <p:spPr>
          <a:xfrm>
            <a:off x="255130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>
            <a:extLst>
              <a:ext uri="{FF2B5EF4-FFF2-40B4-BE49-F238E27FC236}">
                <a16:creationId xmlns:a16="http://schemas.microsoft.com/office/drawing/2014/main" id="{172282B8-D72E-90BB-57B4-767574498C00}"/>
              </a:ext>
            </a:extLst>
          </p:cNvPr>
          <p:cNvSpPr/>
          <p:nvPr/>
        </p:nvSpPr>
        <p:spPr>
          <a:xfrm>
            <a:off x="255130" y="2633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1">
            <a:extLst>
              <a:ext uri="{FF2B5EF4-FFF2-40B4-BE49-F238E27FC236}">
                <a16:creationId xmlns:a16="http://schemas.microsoft.com/office/drawing/2014/main" id="{8C6E6D8F-B6C0-8A5D-8EA6-1CFE2FF98DE5}"/>
              </a:ext>
            </a:extLst>
          </p:cNvPr>
          <p:cNvSpPr/>
          <p:nvPr/>
        </p:nvSpPr>
        <p:spPr>
          <a:xfrm>
            <a:off x="255130" y="29419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1">
            <a:extLst>
              <a:ext uri="{FF2B5EF4-FFF2-40B4-BE49-F238E27FC236}">
                <a16:creationId xmlns:a16="http://schemas.microsoft.com/office/drawing/2014/main" id="{6F7129C9-AABE-E5E1-4A8D-3686A028ACE8}"/>
              </a:ext>
            </a:extLst>
          </p:cNvPr>
          <p:cNvSpPr/>
          <p:nvPr/>
        </p:nvSpPr>
        <p:spPr>
          <a:xfrm>
            <a:off x="689983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1">
            <a:extLst>
              <a:ext uri="{FF2B5EF4-FFF2-40B4-BE49-F238E27FC236}">
                <a16:creationId xmlns:a16="http://schemas.microsoft.com/office/drawing/2014/main" id="{340944C5-C315-EEA3-9A1C-F6157F7C1F7D}"/>
              </a:ext>
            </a:extLst>
          </p:cNvPr>
          <p:cNvSpPr/>
          <p:nvPr/>
        </p:nvSpPr>
        <p:spPr>
          <a:xfrm>
            <a:off x="651044" y="23241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1">
            <a:extLst>
              <a:ext uri="{FF2B5EF4-FFF2-40B4-BE49-F238E27FC236}">
                <a16:creationId xmlns:a16="http://schemas.microsoft.com/office/drawing/2014/main" id="{9A6909F0-3403-B8F0-3503-738AC55621C9}"/>
              </a:ext>
            </a:extLst>
          </p:cNvPr>
          <p:cNvSpPr/>
          <p:nvPr/>
        </p:nvSpPr>
        <p:spPr>
          <a:xfrm>
            <a:off x="689983" y="2633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1">
            <a:extLst>
              <a:ext uri="{FF2B5EF4-FFF2-40B4-BE49-F238E27FC236}">
                <a16:creationId xmlns:a16="http://schemas.microsoft.com/office/drawing/2014/main" id="{8A054011-2271-5220-733E-CFBD041DB3D6}"/>
              </a:ext>
            </a:extLst>
          </p:cNvPr>
          <p:cNvSpPr/>
          <p:nvPr/>
        </p:nvSpPr>
        <p:spPr>
          <a:xfrm>
            <a:off x="689983" y="2958925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>
            <a:extLst>
              <a:ext uri="{FF2B5EF4-FFF2-40B4-BE49-F238E27FC236}">
                <a16:creationId xmlns:a16="http://schemas.microsoft.com/office/drawing/2014/main" id="{C545647F-892F-7CD3-A5F2-C9ED5278E178}"/>
              </a:ext>
            </a:extLst>
          </p:cNvPr>
          <p:cNvSpPr/>
          <p:nvPr/>
        </p:nvSpPr>
        <p:spPr>
          <a:xfrm>
            <a:off x="689983" y="32848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1">
            <a:extLst>
              <a:ext uri="{FF2B5EF4-FFF2-40B4-BE49-F238E27FC236}">
                <a16:creationId xmlns:a16="http://schemas.microsoft.com/office/drawing/2014/main" id="{9EC29495-6383-22DF-F250-1D260D6D9E9D}"/>
              </a:ext>
            </a:extLst>
          </p:cNvPr>
          <p:cNvSpPr/>
          <p:nvPr/>
        </p:nvSpPr>
        <p:spPr>
          <a:xfrm>
            <a:off x="1093675" y="1981271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>
            <a:extLst>
              <a:ext uri="{FF2B5EF4-FFF2-40B4-BE49-F238E27FC236}">
                <a16:creationId xmlns:a16="http://schemas.microsoft.com/office/drawing/2014/main" id="{C7F6FA2F-BDA0-4100-EC68-AEEA05843EE6}"/>
              </a:ext>
            </a:extLst>
          </p:cNvPr>
          <p:cNvSpPr/>
          <p:nvPr/>
        </p:nvSpPr>
        <p:spPr>
          <a:xfrm>
            <a:off x="1093675" y="2324120"/>
            <a:ext cx="65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>
            <a:extLst>
              <a:ext uri="{FF2B5EF4-FFF2-40B4-BE49-F238E27FC236}">
                <a16:creationId xmlns:a16="http://schemas.microsoft.com/office/drawing/2014/main" id="{E513EE72-BD42-61EB-61D0-54EE24630ED5}"/>
              </a:ext>
            </a:extLst>
          </p:cNvPr>
          <p:cNvSpPr/>
          <p:nvPr/>
        </p:nvSpPr>
        <p:spPr>
          <a:xfrm>
            <a:off x="1116591" y="2633044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>
            <a:extLst>
              <a:ext uri="{FF2B5EF4-FFF2-40B4-BE49-F238E27FC236}">
                <a16:creationId xmlns:a16="http://schemas.microsoft.com/office/drawing/2014/main" id="{5BC95F88-25F2-B292-C066-88C53605DDA6}"/>
              </a:ext>
            </a:extLst>
          </p:cNvPr>
          <p:cNvSpPr/>
          <p:nvPr/>
        </p:nvSpPr>
        <p:spPr>
          <a:xfrm>
            <a:off x="1116591" y="2977542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>
            <a:extLst>
              <a:ext uri="{FF2B5EF4-FFF2-40B4-BE49-F238E27FC236}">
                <a16:creationId xmlns:a16="http://schemas.microsoft.com/office/drawing/2014/main" id="{9844F235-584B-E4E8-7498-16E98DBEC58D}"/>
              </a:ext>
            </a:extLst>
          </p:cNvPr>
          <p:cNvSpPr/>
          <p:nvPr/>
        </p:nvSpPr>
        <p:spPr>
          <a:xfrm>
            <a:off x="1615474" y="1981271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>
            <a:extLst>
              <a:ext uri="{FF2B5EF4-FFF2-40B4-BE49-F238E27FC236}">
                <a16:creationId xmlns:a16="http://schemas.microsoft.com/office/drawing/2014/main" id="{5D1F9506-749E-10A2-0F6F-57074EBD8D0A}"/>
              </a:ext>
            </a:extLst>
          </p:cNvPr>
          <p:cNvSpPr/>
          <p:nvPr/>
        </p:nvSpPr>
        <p:spPr>
          <a:xfrm>
            <a:off x="1828961" y="2307157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1">
            <a:extLst>
              <a:ext uri="{FF2B5EF4-FFF2-40B4-BE49-F238E27FC236}">
                <a16:creationId xmlns:a16="http://schemas.microsoft.com/office/drawing/2014/main" id="{9E4E5295-DAA7-AC74-6FA3-D01AA4637432}"/>
              </a:ext>
            </a:extLst>
          </p:cNvPr>
          <p:cNvSpPr/>
          <p:nvPr/>
        </p:nvSpPr>
        <p:spPr>
          <a:xfrm>
            <a:off x="1952981" y="2633069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1">
            <a:extLst>
              <a:ext uri="{FF2B5EF4-FFF2-40B4-BE49-F238E27FC236}">
                <a16:creationId xmlns:a16="http://schemas.microsoft.com/office/drawing/2014/main" id="{7677ED02-8F81-1402-1228-8E8F373EF63E}"/>
              </a:ext>
            </a:extLst>
          </p:cNvPr>
          <p:cNvSpPr/>
          <p:nvPr/>
        </p:nvSpPr>
        <p:spPr>
          <a:xfrm>
            <a:off x="268851" y="39620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1">
            <a:extLst>
              <a:ext uri="{FF2B5EF4-FFF2-40B4-BE49-F238E27FC236}">
                <a16:creationId xmlns:a16="http://schemas.microsoft.com/office/drawing/2014/main" id="{E2B71A98-EB15-E0D6-42E3-8201F9BAA54E}"/>
              </a:ext>
            </a:extLst>
          </p:cNvPr>
          <p:cNvSpPr/>
          <p:nvPr/>
        </p:nvSpPr>
        <p:spPr>
          <a:xfrm>
            <a:off x="651044" y="42455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1">
            <a:extLst>
              <a:ext uri="{FF2B5EF4-FFF2-40B4-BE49-F238E27FC236}">
                <a16:creationId xmlns:a16="http://schemas.microsoft.com/office/drawing/2014/main" id="{5F35B604-7C4C-238F-9D84-97D4D39BAD9D}"/>
              </a:ext>
            </a:extLst>
          </p:cNvPr>
          <p:cNvSpPr/>
          <p:nvPr/>
        </p:nvSpPr>
        <p:spPr>
          <a:xfrm>
            <a:off x="1131009" y="4245513"/>
            <a:ext cx="385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1">
            <a:extLst>
              <a:ext uri="{FF2B5EF4-FFF2-40B4-BE49-F238E27FC236}">
                <a16:creationId xmlns:a16="http://schemas.microsoft.com/office/drawing/2014/main" id="{D52010E2-31EE-3713-CC73-C4D00C87151E}"/>
              </a:ext>
            </a:extLst>
          </p:cNvPr>
          <p:cNvSpPr/>
          <p:nvPr/>
        </p:nvSpPr>
        <p:spPr>
          <a:xfrm>
            <a:off x="1615474" y="4245513"/>
            <a:ext cx="4869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>
            <a:extLst>
              <a:ext uri="{FF2B5EF4-FFF2-40B4-BE49-F238E27FC236}">
                <a16:creationId xmlns:a16="http://schemas.microsoft.com/office/drawing/2014/main" id="{34121558-6D75-640D-7826-F51011A12149}"/>
              </a:ext>
            </a:extLst>
          </p:cNvPr>
          <p:cNvSpPr/>
          <p:nvPr/>
        </p:nvSpPr>
        <p:spPr>
          <a:xfrm>
            <a:off x="2167208" y="4245513"/>
            <a:ext cx="17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">
            <a:extLst>
              <a:ext uri="{FF2B5EF4-FFF2-40B4-BE49-F238E27FC236}">
                <a16:creationId xmlns:a16="http://schemas.microsoft.com/office/drawing/2014/main" id="{7608F8D0-D20D-5A95-D65A-EA05DF0320CA}"/>
              </a:ext>
            </a:extLst>
          </p:cNvPr>
          <p:cNvSpPr/>
          <p:nvPr/>
        </p:nvSpPr>
        <p:spPr>
          <a:xfrm>
            <a:off x="651044" y="4454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>
            <a:extLst>
              <a:ext uri="{FF2B5EF4-FFF2-40B4-BE49-F238E27FC236}">
                <a16:creationId xmlns:a16="http://schemas.microsoft.com/office/drawing/2014/main" id="{055E59BD-3E12-0EC4-D918-B08FEB34EFEB}"/>
              </a:ext>
            </a:extLst>
          </p:cNvPr>
          <p:cNvSpPr/>
          <p:nvPr/>
        </p:nvSpPr>
        <p:spPr>
          <a:xfrm>
            <a:off x="1131009" y="4454038"/>
            <a:ext cx="6135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">
            <a:extLst>
              <a:ext uri="{FF2B5EF4-FFF2-40B4-BE49-F238E27FC236}">
                <a16:creationId xmlns:a16="http://schemas.microsoft.com/office/drawing/2014/main" id="{5F946087-A5AD-73E9-C574-C3D42C3C3474}"/>
              </a:ext>
            </a:extLst>
          </p:cNvPr>
          <p:cNvSpPr/>
          <p:nvPr/>
        </p:nvSpPr>
        <p:spPr>
          <a:xfrm>
            <a:off x="1825329" y="4454038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1">
            <a:extLst>
              <a:ext uri="{FF2B5EF4-FFF2-40B4-BE49-F238E27FC236}">
                <a16:creationId xmlns:a16="http://schemas.microsoft.com/office/drawing/2014/main" id="{C6616851-9CB2-95A5-B0A8-CCD8B1678A71}"/>
              </a:ext>
            </a:extLst>
          </p:cNvPr>
          <p:cNvSpPr/>
          <p:nvPr/>
        </p:nvSpPr>
        <p:spPr>
          <a:xfrm>
            <a:off x="1149782" y="708350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1">
            <a:extLst>
              <a:ext uri="{FF2B5EF4-FFF2-40B4-BE49-F238E27FC236}">
                <a16:creationId xmlns:a16="http://schemas.microsoft.com/office/drawing/2014/main" id="{A515951E-EC46-1921-B1D9-36EAB363901C}"/>
              </a:ext>
            </a:extLst>
          </p:cNvPr>
          <p:cNvSpPr/>
          <p:nvPr/>
        </p:nvSpPr>
        <p:spPr>
          <a:xfrm>
            <a:off x="1424943" y="1013124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31">
            <a:extLst>
              <a:ext uri="{FF2B5EF4-FFF2-40B4-BE49-F238E27FC236}">
                <a16:creationId xmlns:a16="http://schemas.microsoft.com/office/drawing/2014/main" id="{B69D7E08-DB71-10CE-0652-D89C1C8383A0}"/>
              </a:ext>
            </a:extLst>
          </p:cNvPr>
          <p:cNvSpPr/>
          <p:nvPr/>
        </p:nvSpPr>
        <p:spPr>
          <a:xfrm>
            <a:off x="741467" y="1343988"/>
            <a:ext cx="402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>
            <a:extLst>
              <a:ext uri="{FF2B5EF4-FFF2-40B4-BE49-F238E27FC236}">
                <a16:creationId xmlns:a16="http://schemas.microsoft.com/office/drawing/2014/main" id="{55573C6B-1978-0281-15CE-56D9320D9F23}"/>
              </a:ext>
            </a:extLst>
          </p:cNvPr>
          <p:cNvSpPr/>
          <p:nvPr/>
        </p:nvSpPr>
        <p:spPr>
          <a:xfrm>
            <a:off x="1509548" y="1668634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>
            <a:extLst>
              <a:ext uri="{FF2B5EF4-FFF2-40B4-BE49-F238E27FC236}">
                <a16:creationId xmlns:a16="http://schemas.microsoft.com/office/drawing/2014/main" id="{335C682B-6BF9-1E1C-2557-2B2ABCB99AC7}"/>
              </a:ext>
            </a:extLst>
          </p:cNvPr>
          <p:cNvSpPr/>
          <p:nvPr/>
        </p:nvSpPr>
        <p:spPr>
          <a:xfrm>
            <a:off x="1952984" y="2977542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>
            <a:extLst>
              <a:ext uri="{FF2B5EF4-FFF2-40B4-BE49-F238E27FC236}">
                <a16:creationId xmlns:a16="http://schemas.microsoft.com/office/drawing/2014/main" id="{068A251C-FAA1-DF88-BDEB-1BFB632B63DC}"/>
              </a:ext>
            </a:extLst>
          </p:cNvPr>
          <p:cNvSpPr/>
          <p:nvPr/>
        </p:nvSpPr>
        <p:spPr>
          <a:xfrm>
            <a:off x="2095842" y="1981271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>
            <a:extLst>
              <a:ext uri="{FF2B5EF4-FFF2-40B4-BE49-F238E27FC236}">
                <a16:creationId xmlns:a16="http://schemas.microsoft.com/office/drawing/2014/main" id="{74288390-998C-FA10-1631-838C524EBA44}"/>
              </a:ext>
            </a:extLst>
          </p:cNvPr>
          <p:cNvSpPr/>
          <p:nvPr/>
        </p:nvSpPr>
        <p:spPr>
          <a:xfrm>
            <a:off x="2292935" y="2633044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">
            <a:extLst>
              <a:ext uri="{FF2B5EF4-FFF2-40B4-BE49-F238E27FC236}">
                <a16:creationId xmlns:a16="http://schemas.microsoft.com/office/drawing/2014/main" id="{F5DAF560-810B-1BED-4EAB-31A0DD37D988}"/>
              </a:ext>
            </a:extLst>
          </p:cNvPr>
          <p:cNvSpPr/>
          <p:nvPr/>
        </p:nvSpPr>
        <p:spPr>
          <a:xfrm>
            <a:off x="689998" y="3936575"/>
            <a:ext cx="6333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73;p31">
            <a:extLst>
              <a:ext uri="{FF2B5EF4-FFF2-40B4-BE49-F238E27FC236}">
                <a16:creationId xmlns:a16="http://schemas.microsoft.com/office/drawing/2014/main" id="{95DB7D53-950C-778F-C1EC-4B98EDF08957}"/>
              </a:ext>
            </a:extLst>
          </p:cNvPr>
          <p:cNvSpPr/>
          <p:nvPr/>
        </p:nvSpPr>
        <p:spPr>
          <a:xfrm>
            <a:off x="288580" y="3284866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box">
            <a:extLst>
              <a:ext uri="{FF2B5EF4-FFF2-40B4-BE49-F238E27FC236}">
                <a16:creationId xmlns:a16="http://schemas.microsoft.com/office/drawing/2014/main" id="{D8F346F4-4548-4396-BD84-3A2CE820BB7D}"/>
              </a:ext>
            </a:extLst>
          </p:cNvPr>
          <p:cNvSpPr/>
          <p:nvPr/>
        </p:nvSpPr>
        <p:spPr>
          <a:xfrm flipV="1">
            <a:off x="0" y="0"/>
            <a:ext cx="9144000" cy="9743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 panose="020B0604020202020204" charset="-18"/>
              <a:ea typeface="Source Code Pro" panose="020B0604020202020204" charset="-18"/>
            </a:endParaRPr>
          </a:p>
        </p:txBody>
      </p:sp>
      <p:sp>
        <p:nvSpPr>
          <p:cNvPr id="69" name="Google Shape;259;p31">
            <a:extLst>
              <a:ext uri="{FF2B5EF4-FFF2-40B4-BE49-F238E27FC236}">
                <a16:creationId xmlns:a16="http://schemas.microsoft.com/office/drawing/2014/main" id="{FB267275-60C8-450A-488D-ED92D29352B7}"/>
              </a:ext>
            </a:extLst>
          </p:cNvPr>
          <p:cNvSpPr/>
          <p:nvPr/>
        </p:nvSpPr>
        <p:spPr>
          <a:xfrm>
            <a:off x="288580" y="3554164"/>
            <a:ext cx="1290424" cy="321672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92;p31">
            <a:extLst>
              <a:ext uri="{FF2B5EF4-FFF2-40B4-BE49-F238E27FC236}">
                <a16:creationId xmlns:a16="http://schemas.microsoft.com/office/drawing/2014/main" id="{7B0544B2-B11B-9D66-BFF8-6D22AB61783B}"/>
              </a:ext>
            </a:extLst>
          </p:cNvPr>
          <p:cNvSpPr/>
          <p:nvPr/>
        </p:nvSpPr>
        <p:spPr>
          <a:xfrm>
            <a:off x="598923" y="3647864"/>
            <a:ext cx="633300" cy="147900"/>
          </a:xfrm>
          <a:prstGeom prst="roundRect">
            <a:avLst>
              <a:gd name="adj" fmla="val 50000"/>
            </a:avLst>
          </a:prstGeom>
          <a:solidFill>
            <a:srgbClr val="1011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310;p33">
            <a:extLst>
              <a:ext uri="{FF2B5EF4-FFF2-40B4-BE49-F238E27FC236}">
                <a16:creationId xmlns:a16="http://schemas.microsoft.com/office/drawing/2014/main" id="{AC914512-CD3B-2A46-635F-652687580531}"/>
              </a:ext>
            </a:extLst>
          </p:cNvPr>
          <p:cNvSpPr txBox="1">
            <a:spLocks/>
          </p:cNvSpPr>
          <p:nvPr/>
        </p:nvSpPr>
        <p:spPr>
          <a:xfrm>
            <a:off x="-8783015" y="327344"/>
            <a:ext cx="1136437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</a:rPr>
              <a:t>01</a:t>
            </a:r>
          </a:p>
        </p:txBody>
      </p:sp>
      <p:sp>
        <p:nvSpPr>
          <p:cNvPr id="80" name="Google Shape;311;p33">
            <a:extLst>
              <a:ext uri="{FF2B5EF4-FFF2-40B4-BE49-F238E27FC236}">
                <a16:creationId xmlns:a16="http://schemas.microsoft.com/office/drawing/2014/main" id="{0450FE8D-3C9D-62EA-288A-FE50A07B7AE3}"/>
              </a:ext>
            </a:extLst>
          </p:cNvPr>
          <p:cNvSpPr txBox="1">
            <a:spLocks/>
          </p:cNvSpPr>
          <p:nvPr/>
        </p:nvSpPr>
        <p:spPr>
          <a:xfrm>
            <a:off x="305467" y="303922"/>
            <a:ext cx="1095309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</a:rPr>
              <a:t>02</a:t>
            </a:r>
          </a:p>
        </p:txBody>
      </p:sp>
      <p:sp>
        <p:nvSpPr>
          <p:cNvPr id="81" name="Google Shape;312;p33">
            <a:extLst>
              <a:ext uri="{FF2B5EF4-FFF2-40B4-BE49-F238E27FC236}">
                <a16:creationId xmlns:a16="http://schemas.microsoft.com/office/drawing/2014/main" id="{308BDF6B-E07F-0E6D-00CC-B64F2DD5D595}"/>
              </a:ext>
            </a:extLst>
          </p:cNvPr>
          <p:cNvSpPr txBox="1">
            <a:spLocks/>
          </p:cNvSpPr>
          <p:nvPr/>
        </p:nvSpPr>
        <p:spPr>
          <a:xfrm>
            <a:off x="4481418" y="6625265"/>
            <a:ext cx="71162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  <a:sym typeface="Source Code Pro"/>
              </a:rPr>
              <a:t>03</a:t>
            </a:r>
          </a:p>
        </p:txBody>
      </p:sp>
      <p:sp>
        <p:nvSpPr>
          <p:cNvPr id="82" name="Google Shape;313;p33">
            <a:extLst>
              <a:ext uri="{FF2B5EF4-FFF2-40B4-BE49-F238E27FC236}">
                <a16:creationId xmlns:a16="http://schemas.microsoft.com/office/drawing/2014/main" id="{1122D698-9419-3C00-417C-FE67ED9F29F4}"/>
              </a:ext>
            </a:extLst>
          </p:cNvPr>
          <p:cNvSpPr txBox="1">
            <a:spLocks/>
          </p:cNvSpPr>
          <p:nvPr/>
        </p:nvSpPr>
        <p:spPr>
          <a:xfrm>
            <a:off x="-8214999" y="375928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1"/>
              </a:buClr>
              <a:buSzPts val="2400"/>
            </a:pPr>
            <a:r>
              <a:rPr lang="hu-HU" sz="3000" dirty="0">
                <a:solidFill>
                  <a:schemeClr val="accent1"/>
                </a:solidFill>
                <a:latin typeface="+mj-lt"/>
                <a:ea typeface="Source Code Pro"/>
                <a:sym typeface="Source Code Pro"/>
              </a:rPr>
              <a:t>Aktív játékállapot</a:t>
            </a:r>
          </a:p>
        </p:txBody>
      </p:sp>
      <p:sp>
        <p:nvSpPr>
          <p:cNvPr id="83" name="Google Shape;314;p33">
            <a:extLst>
              <a:ext uri="{FF2B5EF4-FFF2-40B4-BE49-F238E27FC236}">
                <a16:creationId xmlns:a16="http://schemas.microsoft.com/office/drawing/2014/main" id="{48064585-9580-6EE8-C745-05022437B0BE}"/>
              </a:ext>
            </a:extLst>
          </p:cNvPr>
          <p:cNvSpPr txBox="1">
            <a:spLocks/>
          </p:cNvSpPr>
          <p:nvPr/>
        </p:nvSpPr>
        <p:spPr>
          <a:xfrm>
            <a:off x="965780" y="367097"/>
            <a:ext cx="565385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1"/>
              </a:buClr>
              <a:buSzPts val="2400"/>
            </a:pPr>
            <a:r>
              <a:rPr lang="hu-HU" sz="3000" dirty="0">
                <a:solidFill>
                  <a:schemeClr val="accent2"/>
                </a:solidFill>
                <a:latin typeface="+mj-lt"/>
                <a:ea typeface="Source Code Pro"/>
                <a:sym typeface="Source Code Pro"/>
              </a:rPr>
              <a:t>Nem aktív játékállapot</a:t>
            </a:r>
          </a:p>
        </p:txBody>
      </p:sp>
      <p:sp>
        <p:nvSpPr>
          <p:cNvPr id="84" name="Google Shape;315;p33">
            <a:extLst>
              <a:ext uri="{FF2B5EF4-FFF2-40B4-BE49-F238E27FC236}">
                <a16:creationId xmlns:a16="http://schemas.microsoft.com/office/drawing/2014/main" id="{8D756D35-B7BD-55E5-5C9A-ECDEA9CE4E28}"/>
              </a:ext>
            </a:extLst>
          </p:cNvPr>
          <p:cNvSpPr txBox="1">
            <a:spLocks/>
          </p:cNvSpPr>
          <p:nvPr/>
        </p:nvSpPr>
        <p:spPr>
          <a:xfrm>
            <a:off x="5038827" y="6611863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3000" dirty="0">
                <a:solidFill>
                  <a:schemeClr val="accent3"/>
                </a:solidFill>
                <a:latin typeface="+mj-lt"/>
                <a:ea typeface="Source Code Pro"/>
                <a:sym typeface="Source Code Pro"/>
              </a:rPr>
              <a:t>Függvények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A47908B-6178-9B1E-73B9-2D7CDC6ED2D4}"/>
              </a:ext>
            </a:extLst>
          </p:cNvPr>
          <p:cNvSpPr txBox="1"/>
          <p:nvPr/>
        </p:nvSpPr>
        <p:spPr>
          <a:xfrm>
            <a:off x="-5022630" y="337345"/>
            <a:ext cx="414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F8F8F8"/>
                </a:solidFill>
              </a:rPr>
              <a:t>Játékablak, időzítő, játékobjektum</a:t>
            </a:r>
          </a:p>
        </p:txBody>
      </p:sp>
      <p:sp>
        <p:nvSpPr>
          <p:cNvPr id="91" name="Szövegdoboz 90">
            <a:extLst>
              <a:ext uri="{FF2B5EF4-FFF2-40B4-BE49-F238E27FC236}">
                <a16:creationId xmlns:a16="http://schemas.microsoft.com/office/drawing/2014/main" id="{1340125D-6512-8593-BEF3-DD9951311E8D}"/>
              </a:ext>
            </a:extLst>
          </p:cNvPr>
          <p:cNvSpPr txBox="1"/>
          <p:nvPr/>
        </p:nvSpPr>
        <p:spPr>
          <a:xfrm>
            <a:off x="4964025" y="145027"/>
            <a:ext cx="435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F8F8F8"/>
                </a:solidFill>
              </a:rPr>
              <a:t>Nyitó/záróképernyő, játékállapotok létrehozása, játék indítása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107759B-D5DD-A58E-9582-CE1ECFFC9BFF}"/>
              </a:ext>
            </a:extLst>
          </p:cNvPr>
          <p:cNvSpPr txBox="1"/>
          <p:nvPr/>
        </p:nvSpPr>
        <p:spPr>
          <a:xfrm>
            <a:off x="4704764" y="7301576"/>
            <a:ext cx="4910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/>
            </a:lvl1pPr>
          </a:lstStyle>
          <a:p>
            <a:r>
              <a:rPr lang="hu-HU" sz="2000" dirty="0">
                <a:solidFill>
                  <a:srgbClr val="F8F8F8"/>
                </a:solidFill>
              </a:rPr>
              <a:t>Miért érdemes függvényeket használni?</a:t>
            </a:r>
          </a:p>
        </p:txBody>
      </p:sp>
      <p:sp>
        <p:nvSpPr>
          <p:cNvPr id="6" name="Google Shape;284;p31">
            <a:extLst>
              <a:ext uri="{FF2B5EF4-FFF2-40B4-BE49-F238E27FC236}">
                <a16:creationId xmlns:a16="http://schemas.microsoft.com/office/drawing/2014/main" id="{B4511449-5AE2-0358-77F5-71C4EAD39ABC}"/>
              </a:ext>
            </a:extLst>
          </p:cNvPr>
          <p:cNvSpPr/>
          <p:nvPr/>
        </p:nvSpPr>
        <p:spPr>
          <a:xfrm>
            <a:off x="652933" y="1007272"/>
            <a:ext cx="744197" cy="1678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</p:txBody>
      </p:sp>
      <p:sp>
        <p:nvSpPr>
          <p:cNvPr id="7" name="Google Shape;269;p31">
            <a:extLst>
              <a:ext uri="{FF2B5EF4-FFF2-40B4-BE49-F238E27FC236}">
                <a16:creationId xmlns:a16="http://schemas.microsoft.com/office/drawing/2014/main" id="{59C41074-8DEF-6DD8-F277-8AFBD054C097}"/>
              </a:ext>
            </a:extLst>
          </p:cNvPr>
          <p:cNvSpPr/>
          <p:nvPr/>
        </p:nvSpPr>
        <p:spPr>
          <a:xfrm>
            <a:off x="1116591" y="3284816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68;p31">
            <a:extLst>
              <a:ext uri="{FF2B5EF4-FFF2-40B4-BE49-F238E27FC236}">
                <a16:creationId xmlns:a16="http://schemas.microsoft.com/office/drawing/2014/main" id="{DCBBF684-F60F-7D7A-DDB5-BC5DCAC150DC}"/>
              </a:ext>
            </a:extLst>
          </p:cNvPr>
          <p:cNvSpPr/>
          <p:nvPr/>
        </p:nvSpPr>
        <p:spPr>
          <a:xfrm>
            <a:off x="9443138" y="1121383"/>
            <a:ext cx="8616819" cy="1459009"/>
          </a:xfrm>
          <a:prstGeom prst="roundRect">
            <a:avLst>
              <a:gd name="adj" fmla="val 45262"/>
            </a:avLst>
          </a:prstGeom>
          <a:solidFill>
            <a:srgbClr val="645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01011F2-D984-70AA-2C43-A2E3E4A3FDD7}"/>
              </a:ext>
            </a:extLst>
          </p:cNvPr>
          <p:cNvSpPr txBox="1"/>
          <p:nvPr/>
        </p:nvSpPr>
        <p:spPr>
          <a:xfrm>
            <a:off x="9150839" y="1185074"/>
            <a:ext cx="8909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#idő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lejárásának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chekkolása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GAME_TIME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pygame.time.get_ticks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/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game_active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display_time_left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display_lives_left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2" name="Google Shape;262;p31">
            <a:extLst>
              <a:ext uri="{FF2B5EF4-FFF2-40B4-BE49-F238E27FC236}">
                <a16:creationId xmlns:a16="http://schemas.microsoft.com/office/drawing/2014/main" id="{C4642058-8C70-F55F-273B-41CA11AFC908}"/>
              </a:ext>
            </a:extLst>
          </p:cNvPr>
          <p:cNvSpPr/>
          <p:nvPr/>
        </p:nvSpPr>
        <p:spPr>
          <a:xfrm>
            <a:off x="12038561" y="2176428"/>
            <a:ext cx="6277972" cy="2737868"/>
          </a:xfrm>
          <a:prstGeom prst="roundRect">
            <a:avLst>
              <a:gd name="adj" fmla="val 27386"/>
            </a:avLst>
          </a:prstGeom>
          <a:solidFill>
            <a:srgbClr val="2C29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50E02B9-7574-F2E2-E99A-AE32DB20C9B1}"/>
              </a:ext>
            </a:extLst>
          </p:cNvPr>
          <p:cNvSpPr txBox="1"/>
          <p:nvPr/>
        </p:nvSpPr>
        <p:spPr>
          <a:xfrm>
            <a:off x="11862206" y="2528420"/>
            <a:ext cx="6307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#Csillagra kattintás </a:t>
            </a:r>
            <a:r>
              <a:rPr lang="hu-HU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checkolása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star_rect.collidepoint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pygame.mouse.get_pos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pygame.mouse.get_pressed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num_buttons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):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stars_rect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[index]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screen.blit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F6CF7CE-720A-A83D-ACC2-4B5FB9CB57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59" b="1"/>
          <a:stretch/>
        </p:blipFill>
        <p:spPr>
          <a:xfrm>
            <a:off x="13354760" y="1758816"/>
            <a:ext cx="1718135" cy="349265"/>
          </a:xfrm>
          <a:prstGeom prst="roundRect">
            <a:avLst>
              <a:gd name="adj" fmla="val 35757"/>
            </a:avLst>
          </a:prstGeom>
          <a:effectLst>
            <a:softEdge rad="0"/>
          </a:effectLst>
        </p:spPr>
      </p:pic>
      <p:sp>
        <p:nvSpPr>
          <p:cNvPr id="256" name="Google Shape;256;p31">
            <a:extLst>
              <a:ext uri="{FF2B5EF4-FFF2-40B4-BE49-F238E27FC236}">
                <a16:creationId xmlns:a16="http://schemas.microsoft.com/office/drawing/2014/main" id="{7C084560-C32E-D628-66AC-791284972B94}"/>
              </a:ext>
            </a:extLst>
          </p:cNvPr>
          <p:cNvSpPr/>
          <p:nvPr/>
        </p:nvSpPr>
        <p:spPr>
          <a:xfrm>
            <a:off x="717283" y="1320886"/>
            <a:ext cx="4788167" cy="991276"/>
          </a:xfrm>
          <a:prstGeom prst="roundRect">
            <a:avLst>
              <a:gd name="adj" fmla="val 37509"/>
            </a:avLst>
          </a:prstGeom>
          <a:solidFill>
            <a:srgbClr val="645E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91F49362-16DF-A202-8408-465A5F63CF4E}"/>
              </a:ext>
            </a:extLst>
          </p:cNvPr>
          <p:cNvSpPr txBox="1"/>
          <p:nvPr/>
        </p:nvSpPr>
        <p:spPr>
          <a:xfrm>
            <a:off x="799091" y="1333960"/>
            <a:ext cx="4515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#Csillagok sebességének növelése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event.type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speedup_timer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star_speed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new_spawnrate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0" name="Google Shape;290;p31">
            <a:extLst>
              <a:ext uri="{FF2B5EF4-FFF2-40B4-BE49-F238E27FC236}">
                <a16:creationId xmlns:a16="http://schemas.microsoft.com/office/drawing/2014/main" id="{48505C66-8821-681A-0F0A-66791B711F6F}"/>
              </a:ext>
            </a:extLst>
          </p:cNvPr>
          <p:cNvSpPr/>
          <p:nvPr/>
        </p:nvSpPr>
        <p:spPr>
          <a:xfrm>
            <a:off x="737154" y="2432179"/>
            <a:ext cx="7919292" cy="2305037"/>
          </a:xfrm>
          <a:prstGeom prst="roundRect">
            <a:avLst>
              <a:gd name="adj" fmla="val 32645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D4370FE-5041-7FA2-62F4-644CAAD84C52}"/>
              </a:ext>
            </a:extLst>
          </p:cNvPr>
          <p:cNvSpPr txBox="1"/>
          <p:nvPr/>
        </p:nvSpPr>
        <p:spPr>
          <a:xfrm>
            <a:off x="610029" y="2911568"/>
            <a:ext cx="86383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#Csillagok </a:t>
            </a:r>
            <a:r>
              <a:rPr lang="hu-HU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listhoz</a:t>
            </a:r>
            <a:r>
              <a:rPr lang="hu-H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csillag hozzáadás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event.type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stars_timer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stars_rect.append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star_surf.get_rect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random.randint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WIDTH -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-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</p:txBody>
      </p:sp>
      <p:grpSp>
        <p:nvGrpSpPr>
          <p:cNvPr id="103" name="Google Shape;83;p13">
            <a:extLst>
              <a:ext uri="{FF2B5EF4-FFF2-40B4-BE49-F238E27FC236}">
                <a16:creationId xmlns:a16="http://schemas.microsoft.com/office/drawing/2014/main" id="{70B45234-7FDC-7503-06BC-4B19B80414EC}"/>
              </a:ext>
            </a:extLst>
          </p:cNvPr>
          <p:cNvGrpSpPr/>
          <p:nvPr/>
        </p:nvGrpSpPr>
        <p:grpSpPr>
          <a:xfrm>
            <a:off x="3055963" y="4478173"/>
            <a:ext cx="486393" cy="125690"/>
            <a:chOff x="-890300" y="1406550"/>
            <a:chExt cx="806088" cy="208200"/>
          </a:xfrm>
        </p:grpSpPr>
        <p:sp>
          <p:nvSpPr>
            <p:cNvPr id="104" name="Google Shape;84;p13">
              <a:extLst>
                <a:ext uri="{FF2B5EF4-FFF2-40B4-BE49-F238E27FC236}">
                  <a16:creationId xmlns:a16="http://schemas.microsoft.com/office/drawing/2014/main" id="{18F56BDE-FCE1-C06B-1C72-E34B9CF68BCA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5;p13">
              <a:extLst>
                <a:ext uri="{FF2B5EF4-FFF2-40B4-BE49-F238E27FC236}">
                  <a16:creationId xmlns:a16="http://schemas.microsoft.com/office/drawing/2014/main" id="{938912B8-02F8-7966-BEF3-43C4081FDCA1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6;p13">
              <a:extLst>
                <a:ext uri="{FF2B5EF4-FFF2-40B4-BE49-F238E27FC236}">
                  <a16:creationId xmlns:a16="http://schemas.microsoft.com/office/drawing/2014/main" id="{3856BE5E-AB96-7534-C809-2DA702ACD4BE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198449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>
          <a:extLst>
            <a:ext uri="{FF2B5EF4-FFF2-40B4-BE49-F238E27FC236}">
              <a16:creationId xmlns:a16="http://schemas.microsoft.com/office/drawing/2014/main" id="{6359DBCD-7240-1B94-D421-E3E320436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1">
            <a:extLst>
              <a:ext uri="{FF2B5EF4-FFF2-40B4-BE49-F238E27FC236}">
                <a16:creationId xmlns:a16="http://schemas.microsoft.com/office/drawing/2014/main" id="{95F3C890-7A15-EA2E-C62E-566CED1DB8A5}"/>
              </a:ext>
            </a:extLst>
          </p:cNvPr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>
              <a:extLst>
                <a:ext uri="{FF2B5EF4-FFF2-40B4-BE49-F238E27FC236}">
                  <a16:creationId xmlns:a16="http://schemas.microsoft.com/office/drawing/2014/main" id="{388AAE00-0C72-55AE-FE9C-02B7330959E8}"/>
                </a:ext>
              </a:extLst>
            </p:cNvPr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>
              <a:extLst>
                <a:ext uri="{FF2B5EF4-FFF2-40B4-BE49-F238E27FC236}">
                  <a16:creationId xmlns:a16="http://schemas.microsoft.com/office/drawing/2014/main" id="{D8D54199-8D08-89C3-CD54-B26503CEC6BC}"/>
                </a:ext>
              </a:extLst>
            </p:cNvPr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>
              <a:extLst>
                <a:ext uri="{FF2B5EF4-FFF2-40B4-BE49-F238E27FC236}">
                  <a16:creationId xmlns:a16="http://schemas.microsoft.com/office/drawing/2014/main" id="{4239AFE2-16ED-B203-1037-98FFE01D2998}"/>
                </a:ext>
              </a:extLst>
            </p:cNvPr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8" name="Google Shape;248;p31">
            <a:extLst>
              <a:ext uri="{FF2B5EF4-FFF2-40B4-BE49-F238E27FC236}">
                <a16:creationId xmlns:a16="http://schemas.microsoft.com/office/drawing/2014/main" id="{05779602-EB87-9158-2803-BD21550439AF}"/>
              </a:ext>
            </a:extLst>
          </p:cNvPr>
          <p:cNvSpPr/>
          <p:nvPr/>
        </p:nvSpPr>
        <p:spPr>
          <a:xfrm>
            <a:off x="255130" y="705013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1">
            <a:extLst>
              <a:ext uri="{FF2B5EF4-FFF2-40B4-BE49-F238E27FC236}">
                <a16:creationId xmlns:a16="http://schemas.microsoft.com/office/drawing/2014/main" id="{B9737D74-4F06-88D6-73FA-6148C8B89780}"/>
              </a:ext>
            </a:extLst>
          </p:cNvPr>
          <p:cNvSpPr/>
          <p:nvPr/>
        </p:nvSpPr>
        <p:spPr>
          <a:xfrm>
            <a:off x="741454" y="6964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1">
            <a:extLst>
              <a:ext uri="{FF2B5EF4-FFF2-40B4-BE49-F238E27FC236}">
                <a16:creationId xmlns:a16="http://schemas.microsoft.com/office/drawing/2014/main" id="{48873915-4A11-EE0D-9E0B-FEF5B225B53B}"/>
              </a:ext>
            </a:extLst>
          </p:cNvPr>
          <p:cNvSpPr/>
          <p:nvPr/>
        </p:nvSpPr>
        <p:spPr>
          <a:xfrm>
            <a:off x="255130" y="10172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">
            <a:extLst>
              <a:ext uri="{FF2B5EF4-FFF2-40B4-BE49-F238E27FC236}">
                <a16:creationId xmlns:a16="http://schemas.microsoft.com/office/drawing/2014/main" id="{71E505FD-D5E3-E199-5717-1A0400F2EF60}"/>
              </a:ext>
            </a:extLst>
          </p:cNvPr>
          <p:cNvSpPr/>
          <p:nvPr/>
        </p:nvSpPr>
        <p:spPr>
          <a:xfrm>
            <a:off x="255130" y="1343950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>
            <a:extLst>
              <a:ext uri="{FF2B5EF4-FFF2-40B4-BE49-F238E27FC236}">
                <a16:creationId xmlns:a16="http://schemas.microsoft.com/office/drawing/2014/main" id="{3788976E-77FC-68BC-F03C-200591012058}"/>
              </a:ext>
            </a:extLst>
          </p:cNvPr>
          <p:cNvSpPr/>
          <p:nvPr/>
        </p:nvSpPr>
        <p:spPr>
          <a:xfrm>
            <a:off x="255130" y="167068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1">
            <a:extLst>
              <a:ext uri="{FF2B5EF4-FFF2-40B4-BE49-F238E27FC236}">
                <a16:creationId xmlns:a16="http://schemas.microsoft.com/office/drawing/2014/main" id="{8FE54888-E441-634E-C76D-E7744EF8DB69}"/>
              </a:ext>
            </a:extLst>
          </p:cNvPr>
          <p:cNvSpPr/>
          <p:nvPr/>
        </p:nvSpPr>
        <p:spPr>
          <a:xfrm>
            <a:off x="689983" y="1670688"/>
            <a:ext cx="454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>
            <a:extLst>
              <a:ext uri="{FF2B5EF4-FFF2-40B4-BE49-F238E27FC236}">
                <a16:creationId xmlns:a16="http://schemas.microsoft.com/office/drawing/2014/main" id="{0C1B1E58-4795-67C9-FCC8-21A090B2A3B7}"/>
              </a:ext>
            </a:extLst>
          </p:cNvPr>
          <p:cNvSpPr/>
          <p:nvPr/>
        </p:nvSpPr>
        <p:spPr>
          <a:xfrm>
            <a:off x="1189779" y="1670697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>
            <a:extLst>
              <a:ext uri="{FF2B5EF4-FFF2-40B4-BE49-F238E27FC236}">
                <a16:creationId xmlns:a16="http://schemas.microsoft.com/office/drawing/2014/main" id="{69B3E985-32DA-68EC-0760-EF402BF9D960}"/>
              </a:ext>
            </a:extLst>
          </p:cNvPr>
          <p:cNvSpPr/>
          <p:nvPr/>
        </p:nvSpPr>
        <p:spPr>
          <a:xfrm>
            <a:off x="255130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>
            <a:extLst>
              <a:ext uri="{FF2B5EF4-FFF2-40B4-BE49-F238E27FC236}">
                <a16:creationId xmlns:a16="http://schemas.microsoft.com/office/drawing/2014/main" id="{1062E1FF-0883-1C07-9B36-43EFDF4828C7}"/>
              </a:ext>
            </a:extLst>
          </p:cNvPr>
          <p:cNvSpPr/>
          <p:nvPr/>
        </p:nvSpPr>
        <p:spPr>
          <a:xfrm>
            <a:off x="255130" y="2633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1">
            <a:extLst>
              <a:ext uri="{FF2B5EF4-FFF2-40B4-BE49-F238E27FC236}">
                <a16:creationId xmlns:a16="http://schemas.microsoft.com/office/drawing/2014/main" id="{7687372C-CADB-7BBA-F6EB-56A58AE3C8F3}"/>
              </a:ext>
            </a:extLst>
          </p:cNvPr>
          <p:cNvSpPr/>
          <p:nvPr/>
        </p:nvSpPr>
        <p:spPr>
          <a:xfrm>
            <a:off x="255130" y="29419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1">
            <a:extLst>
              <a:ext uri="{FF2B5EF4-FFF2-40B4-BE49-F238E27FC236}">
                <a16:creationId xmlns:a16="http://schemas.microsoft.com/office/drawing/2014/main" id="{BDD022AB-3F77-1230-7E7C-77A1BE4BD903}"/>
              </a:ext>
            </a:extLst>
          </p:cNvPr>
          <p:cNvSpPr/>
          <p:nvPr/>
        </p:nvSpPr>
        <p:spPr>
          <a:xfrm>
            <a:off x="689983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1">
            <a:extLst>
              <a:ext uri="{FF2B5EF4-FFF2-40B4-BE49-F238E27FC236}">
                <a16:creationId xmlns:a16="http://schemas.microsoft.com/office/drawing/2014/main" id="{B92CF0CE-4B77-25D4-15BA-BD73AE434951}"/>
              </a:ext>
            </a:extLst>
          </p:cNvPr>
          <p:cNvSpPr/>
          <p:nvPr/>
        </p:nvSpPr>
        <p:spPr>
          <a:xfrm>
            <a:off x="651044" y="23241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1">
            <a:extLst>
              <a:ext uri="{FF2B5EF4-FFF2-40B4-BE49-F238E27FC236}">
                <a16:creationId xmlns:a16="http://schemas.microsoft.com/office/drawing/2014/main" id="{C834563D-98AF-C574-3868-E13F1595D508}"/>
              </a:ext>
            </a:extLst>
          </p:cNvPr>
          <p:cNvSpPr/>
          <p:nvPr/>
        </p:nvSpPr>
        <p:spPr>
          <a:xfrm>
            <a:off x="689983" y="2633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1">
            <a:extLst>
              <a:ext uri="{FF2B5EF4-FFF2-40B4-BE49-F238E27FC236}">
                <a16:creationId xmlns:a16="http://schemas.microsoft.com/office/drawing/2014/main" id="{2476B0F3-3182-CBD9-3CDA-6A6F106EE191}"/>
              </a:ext>
            </a:extLst>
          </p:cNvPr>
          <p:cNvSpPr/>
          <p:nvPr/>
        </p:nvSpPr>
        <p:spPr>
          <a:xfrm>
            <a:off x="689983" y="2958925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>
            <a:extLst>
              <a:ext uri="{FF2B5EF4-FFF2-40B4-BE49-F238E27FC236}">
                <a16:creationId xmlns:a16="http://schemas.microsoft.com/office/drawing/2014/main" id="{81B90BB1-AC51-3383-AC3A-8CB9053AC12E}"/>
              </a:ext>
            </a:extLst>
          </p:cNvPr>
          <p:cNvSpPr/>
          <p:nvPr/>
        </p:nvSpPr>
        <p:spPr>
          <a:xfrm>
            <a:off x="689983" y="32848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1">
            <a:extLst>
              <a:ext uri="{FF2B5EF4-FFF2-40B4-BE49-F238E27FC236}">
                <a16:creationId xmlns:a16="http://schemas.microsoft.com/office/drawing/2014/main" id="{4EC03A3B-1251-6834-DA47-1AB52DA086C8}"/>
              </a:ext>
            </a:extLst>
          </p:cNvPr>
          <p:cNvSpPr/>
          <p:nvPr/>
        </p:nvSpPr>
        <p:spPr>
          <a:xfrm>
            <a:off x="1093675" y="1981271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>
            <a:extLst>
              <a:ext uri="{FF2B5EF4-FFF2-40B4-BE49-F238E27FC236}">
                <a16:creationId xmlns:a16="http://schemas.microsoft.com/office/drawing/2014/main" id="{EBE2CD9D-7A9E-E222-2B91-2417F10755FA}"/>
              </a:ext>
            </a:extLst>
          </p:cNvPr>
          <p:cNvSpPr/>
          <p:nvPr/>
        </p:nvSpPr>
        <p:spPr>
          <a:xfrm>
            <a:off x="1093675" y="2324120"/>
            <a:ext cx="65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>
            <a:extLst>
              <a:ext uri="{FF2B5EF4-FFF2-40B4-BE49-F238E27FC236}">
                <a16:creationId xmlns:a16="http://schemas.microsoft.com/office/drawing/2014/main" id="{1BAB2866-7C39-00BA-9062-40DC441AFCD5}"/>
              </a:ext>
            </a:extLst>
          </p:cNvPr>
          <p:cNvSpPr/>
          <p:nvPr/>
        </p:nvSpPr>
        <p:spPr>
          <a:xfrm>
            <a:off x="1116591" y="2633044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>
            <a:extLst>
              <a:ext uri="{FF2B5EF4-FFF2-40B4-BE49-F238E27FC236}">
                <a16:creationId xmlns:a16="http://schemas.microsoft.com/office/drawing/2014/main" id="{DAFF5CD9-3DDC-834E-D9E5-04939FF11678}"/>
              </a:ext>
            </a:extLst>
          </p:cNvPr>
          <p:cNvSpPr/>
          <p:nvPr/>
        </p:nvSpPr>
        <p:spPr>
          <a:xfrm>
            <a:off x="1116591" y="2977542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>
            <a:extLst>
              <a:ext uri="{FF2B5EF4-FFF2-40B4-BE49-F238E27FC236}">
                <a16:creationId xmlns:a16="http://schemas.microsoft.com/office/drawing/2014/main" id="{77DD2A3A-366B-C7D3-25DD-F8A729FB9E42}"/>
              </a:ext>
            </a:extLst>
          </p:cNvPr>
          <p:cNvSpPr/>
          <p:nvPr/>
        </p:nvSpPr>
        <p:spPr>
          <a:xfrm>
            <a:off x="1615474" y="1981271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>
            <a:extLst>
              <a:ext uri="{FF2B5EF4-FFF2-40B4-BE49-F238E27FC236}">
                <a16:creationId xmlns:a16="http://schemas.microsoft.com/office/drawing/2014/main" id="{0FF31580-7527-2833-BD18-E07F8451C723}"/>
              </a:ext>
            </a:extLst>
          </p:cNvPr>
          <p:cNvSpPr/>
          <p:nvPr/>
        </p:nvSpPr>
        <p:spPr>
          <a:xfrm>
            <a:off x="1828961" y="2307157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1">
            <a:extLst>
              <a:ext uri="{FF2B5EF4-FFF2-40B4-BE49-F238E27FC236}">
                <a16:creationId xmlns:a16="http://schemas.microsoft.com/office/drawing/2014/main" id="{84E1DC83-10E8-157A-D343-9C4BD8B76369}"/>
              </a:ext>
            </a:extLst>
          </p:cNvPr>
          <p:cNvSpPr/>
          <p:nvPr/>
        </p:nvSpPr>
        <p:spPr>
          <a:xfrm>
            <a:off x="1952981" y="2633069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1">
            <a:extLst>
              <a:ext uri="{FF2B5EF4-FFF2-40B4-BE49-F238E27FC236}">
                <a16:creationId xmlns:a16="http://schemas.microsoft.com/office/drawing/2014/main" id="{C4442F6D-2213-4077-7AD6-7380258DC118}"/>
              </a:ext>
            </a:extLst>
          </p:cNvPr>
          <p:cNvSpPr/>
          <p:nvPr/>
        </p:nvSpPr>
        <p:spPr>
          <a:xfrm>
            <a:off x="268851" y="39620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1">
            <a:extLst>
              <a:ext uri="{FF2B5EF4-FFF2-40B4-BE49-F238E27FC236}">
                <a16:creationId xmlns:a16="http://schemas.microsoft.com/office/drawing/2014/main" id="{D2A39052-387B-BE42-5076-21BA910530E4}"/>
              </a:ext>
            </a:extLst>
          </p:cNvPr>
          <p:cNvSpPr/>
          <p:nvPr/>
        </p:nvSpPr>
        <p:spPr>
          <a:xfrm>
            <a:off x="651044" y="42455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1">
            <a:extLst>
              <a:ext uri="{FF2B5EF4-FFF2-40B4-BE49-F238E27FC236}">
                <a16:creationId xmlns:a16="http://schemas.microsoft.com/office/drawing/2014/main" id="{BCD3D242-16AC-306D-AD63-AFE3B8878B4C}"/>
              </a:ext>
            </a:extLst>
          </p:cNvPr>
          <p:cNvSpPr/>
          <p:nvPr/>
        </p:nvSpPr>
        <p:spPr>
          <a:xfrm>
            <a:off x="1131009" y="4245513"/>
            <a:ext cx="385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1">
            <a:extLst>
              <a:ext uri="{FF2B5EF4-FFF2-40B4-BE49-F238E27FC236}">
                <a16:creationId xmlns:a16="http://schemas.microsoft.com/office/drawing/2014/main" id="{4579A3A1-3661-DF30-888E-B8F21E2FBAAF}"/>
              </a:ext>
            </a:extLst>
          </p:cNvPr>
          <p:cNvSpPr/>
          <p:nvPr/>
        </p:nvSpPr>
        <p:spPr>
          <a:xfrm>
            <a:off x="1615474" y="4245513"/>
            <a:ext cx="4869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>
            <a:extLst>
              <a:ext uri="{FF2B5EF4-FFF2-40B4-BE49-F238E27FC236}">
                <a16:creationId xmlns:a16="http://schemas.microsoft.com/office/drawing/2014/main" id="{B50EB1C0-4F32-C04D-E7F9-DFE465B1C33E}"/>
              </a:ext>
            </a:extLst>
          </p:cNvPr>
          <p:cNvSpPr/>
          <p:nvPr/>
        </p:nvSpPr>
        <p:spPr>
          <a:xfrm>
            <a:off x="2167208" y="4245513"/>
            <a:ext cx="17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">
            <a:extLst>
              <a:ext uri="{FF2B5EF4-FFF2-40B4-BE49-F238E27FC236}">
                <a16:creationId xmlns:a16="http://schemas.microsoft.com/office/drawing/2014/main" id="{213497BF-60AF-F81A-7B2A-A43D24B128E5}"/>
              </a:ext>
            </a:extLst>
          </p:cNvPr>
          <p:cNvSpPr/>
          <p:nvPr/>
        </p:nvSpPr>
        <p:spPr>
          <a:xfrm>
            <a:off x="651044" y="4454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>
            <a:extLst>
              <a:ext uri="{FF2B5EF4-FFF2-40B4-BE49-F238E27FC236}">
                <a16:creationId xmlns:a16="http://schemas.microsoft.com/office/drawing/2014/main" id="{66FF6496-C6D7-6074-12E8-B763BB6A3E90}"/>
              </a:ext>
            </a:extLst>
          </p:cNvPr>
          <p:cNvSpPr/>
          <p:nvPr/>
        </p:nvSpPr>
        <p:spPr>
          <a:xfrm>
            <a:off x="1131009" y="4454038"/>
            <a:ext cx="6135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">
            <a:extLst>
              <a:ext uri="{FF2B5EF4-FFF2-40B4-BE49-F238E27FC236}">
                <a16:creationId xmlns:a16="http://schemas.microsoft.com/office/drawing/2014/main" id="{EFD2C274-73C6-D5D2-256C-E82A898583BF}"/>
              </a:ext>
            </a:extLst>
          </p:cNvPr>
          <p:cNvSpPr/>
          <p:nvPr/>
        </p:nvSpPr>
        <p:spPr>
          <a:xfrm>
            <a:off x="1825329" y="4454038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1">
            <a:extLst>
              <a:ext uri="{FF2B5EF4-FFF2-40B4-BE49-F238E27FC236}">
                <a16:creationId xmlns:a16="http://schemas.microsoft.com/office/drawing/2014/main" id="{692FA5BC-8BD1-DC82-F12D-A3B559B762A5}"/>
              </a:ext>
            </a:extLst>
          </p:cNvPr>
          <p:cNvSpPr/>
          <p:nvPr/>
        </p:nvSpPr>
        <p:spPr>
          <a:xfrm>
            <a:off x="1149782" y="708350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1">
            <a:extLst>
              <a:ext uri="{FF2B5EF4-FFF2-40B4-BE49-F238E27FC236}">
                <a16:creationId xmlns:a16="http://schemas.microsoft.com/office/drawing/2014/main" id="{D65EA391-D833-C5BA-3E7B-E2699C4940A5}"/>
              </a:ext>
            </a:extLst>
          </p:cNvPr>
          <p:cNvSpPr/>
          <p:nvPr/>
        </p:nvSpPr>
        <p:spPr>
          <a:xfrm>
            <a:off x="1424943" y="1013124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31">
            <a:extLst>
              <a:ext uri="{FF2B5EF4-FFF2-40B4-BE49-F238E27FC236}">
                <a16:creationId xmlns:a16="http://schemas.microsoft.com/office/drawing/2014/main" id="{259E947D-EDD4-BB2D-6796-2C6208AB7B37}"/>
              </a:ext>
            </a:extLst>
          </p:cNvPr>
          <p:cNvSpPr/>
          <p:nvPr/>
        </p:nvSpPr>
        <p:spPr>
          <a:xfrm>
            <a:off x="741467" y="1343988"/>
            <a:ext cx="402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>
            <a:extLst>
              <a:ext uri="{FF2B5EF4-FFF2-40B4-BE49-F238E27FC236}">
                <a16:creationId xmlns:a16="http://schemas.microsoft.com/office/drawing/2014/main" id="{9CFBA489-0C6D-BF43-9150-DF974A6BF09F}"/>
              </a:ext>
            </a:extLst>
          </p:cNvPr>
          <p:cNvSpPr/>
          <p:nvPr/>
        </p:nvSpPr>
        <p:spPr>
          <a:xfrm>
            <a:off x="1509548" y="1668634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>
            <a:extLst>
              <a:ext uri="{FF2B5EF4-FFF2-40B4-BE49-F238E27FC236}">
                <a16:creationId xmlns:a16="http://schemas.microsoft.com/office/drawing/2014/main" id="{9F62B62E-9CBD-65FF-D139-FBBCB344BEEE}"/>
              </a:ext>
            </a:extLst>
          </p:cNvPr>
          <p:cNvSpPr/>
          <p:nvPr/>
        </p:nvSpPr>
        <p:spPr>
          <a:xfrm>
            <a:off x="1952984" y="2977542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>
            <a:extLst>
              <a:ext uri="{FF2B5EF4-FFF2-40B4-BE49-F238E27FC236}">
                <a16:creationId xmlns:a16="http://schemas.microsoft.com/office/drawing/2014/main" id="{9C2BA3F8-3AC3-8EB8-62C1-358E3842C308}"/>
              </a:ext>
            </a:extLst>
          </p:cNvPr>
          <p:cNvSpPr/>
          <p:nvPr/>
        </p:nvSpPr>
        <p:spPr>
          <a:xfrm>
            <a:off x="2095842" y="1981271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>
            <a:extLst>
              <a:ext uri="{FF2B5EF4-FFF2-40B4-BE49-F238E27FC236}">
                <a16:creationId xmlns:a16="http://schemas.microsoft.com/office/drawing/2014/main" id="{3532B66D-BA7A-B442-6BF9-C23878E2E439}"/>
              </a:ext>
            </a:extLst>
          </p:cNvPr>
          <p:cNvSpPr/>
          <p:nvPr/>
        </p:nvSpPr>
        <p:spPr>
          <a:xfrm>
            <a:off x="2292935" y="2633044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">
            <a:extLst>
              <a:ext uri="{FF2B5EF4-FFF2-40B4-BE49-F238E27FC236}">
                <a16:creationId xmlns:a16="http://schemas.microsoft.com/office/drawing/2014/main" id="{B9AE6D6A-BE91-8410-C321-C7A01B10F34C}"/>
              </a:ext>
            </a:extLst>
          </p:cNvPr>
          <p:cNvSpPr/>
          <p:nvPr/>
        </p:nvSpPr>
        <p:spPr>
          <a:xfrm>
            <a:off x="689998" y="3936575"/>
            <a:ext cx="6333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73;p31">
            <a:extLst>
              <a:ext uri="{FF2B5EF4-FFF2-40B4-BE49-F238E27FC236}">
                <a16:creationId xmlns:a16="http://schemas.microsoft.com/office/drawing/2014/main" id="{01924F62-9796-D718-D9F1-A34080E3C6D0}"/>
              </a:ext>
            </a:extLst>
          </p:cNvPr>
          <p:cNvSpPr/>
          <p:nvPr/>
        </p:nvSpPr>
        <p:spPr>
          <a:xfrm>
            <a:off x="288580" y="3284866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box">
            <a:extLst>
              <a:ext uri="{FF2B5EF4-FFF2-40B4-BE49-F238E27FC236}">
                <a16:creationId xmlns:a16="http://schemas.microsoft.com/office/drawing/2014/main" id="{F5B79896-EC46-5599-9B01-C7FF7DAE4B09}"/>
              </a:ext>
            </a:extLst>
          </p:cNvPr>
          <p:cNvSpPr/>
          <p:nvPr/>
        </p:nvSpPr>
        <p:spPr>
          <a:xfrm flipV="1">
            <a:off x="0" y="0"/>
            <a:ext cx="9144000" cy="9743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 panose="020B0604020202020204" charset="-18"/>
              <a:ea typeface="Source Code Pro" panose="020B0604020202020204" charset="-18"/>
            </a:endParaRPr>
          </a:p>
        </p:txBody>
      </p:sp>
      <p:sp>
        <p:nvSpPr>
          <p:cNvPr id="69" name="Google Shape;259;p31">
            <a:extLst>
              <a:ext uri="{FF2B5EF4-FFF2-40B4-BE49-F238E27FC236}">
                <a16:creationId xmlns:a16="http://schemas.microsoft.com/office/drawing/2014/main" id="{464EF591-A527-AADF-1CDD-B17050BDF8E8}"/>
              </a:ext>
            </a:extLst>
          </p:cNvPr>
          <p:cNvSpPr/>
          <p:nvPr/>
        </p:nvSpPr>
        <p:spPr>
          <a:xfrm>
            <a:off x="288580" y="3554164"/>
            <a:ext cx="1290424" cy="321672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92;p31">
            <a:extLst>
              <a:ext uri="{FF2B5EF4-FFF2-40B4-BE49-F238E27FC236}">
                <a16:creationId xmlns:a16="http://schemas.microsoft.com/office/drawing/2014/main" id="{F30B044E-6982-C3A5-3016-6C8D2CA10FFF}"/>
              </a:ext>
            </a:extLst>
          </p:cNvPr>
          <p:cNvSpPr/>
          <p:nvPr/>
        </p:nvSpPr>
        <p:spPr>
          <a:xfrm>
            <a:off x="598923" y="3647864"/>
            <a:ext cx="633300" cy="147900"/>
          </a:xfrm>
          <a:prstGeom prst="roundRect">
            <a:avLst>
              <a:gd name="adj" fmla="val 50000"/>
            </a:avLst>
          </a:prstGeom>
          <a:solidFill>
            <a:srgbClr val="1011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310;p33">
            <a:extLst>
              <a:ext uri="{FF2B5EF4-FFF2-40B4-BE49-F238E27FC236}">
                <a16:creationId xmlns:a16="http://schemas.microsoft.com/office/drawing/2014/main" id="{9EE054DD-A503-A84F-8BBD-D438A04B8CC8}"/>
              </a:ext>
            </a:extLst>
          </p:cNvPr>
          <p:cNvSpPr txBox="1">
            <a:spLocks/>
          </p:cNvSpPr>
          <p:nvPr/>
        </p:nvSpPr>
        <p:spPr>
          <a:xfrm>
            <a:off x="-8783015" y="327344"/>
            <a:ext cx="1136437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</a:rPr>
              <a:t>01</a:t>
            </a:r>
          </a:p>
        </p:txBody>
      </p:sp>
      <p:sp>
        <p:nvSpPr>
          <p:cNvPr id="80" name="Google Shape;311;p33">
            <a:extLst>
              <a:ext uri="{FF2B5EF4-FFF2-40B4-BE49-F238E27FC236}">
                <a16:creationId xmlns:a16="http://schemas.microsoft.com/office/drawing/2014/main" id="{D9DD140A-7279-B053-2DE2-BEE265C40DE4}"/>
              </a:ext>
            </a:extLst>
          </p:cNvPr>
          <p:cNvSpPr txBox="1">
            <a:spLocks/>
          </p:cNvSpPr>
          <p:nvPr/>
        </p:nvSpPr>
        <p:spPr>
          <a:xfrm>
            <a:off x="305467" y="303922"/>
            <a:ext cx="1095309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</a:rPr>
              <a:t>02</a:t>
            </a:r>
          </a:p>
        </p:txBody>
      </p:sp>
      <p:sp>
        <p:nvSpPr>
          <p:cNvPr id="81" name="Google Shape;312;p33">
            <a:extLst>
              <a:ext uri="{FF2B5EF4-FFF2-40B4-BE49-F238E27FC236}">
                <a16:creationId xmlns:a16="http://schemas.microsoft.com/office/drawing/2014/main" id="{30CF8572-947C-262C-D67F-EAEF8266D360}"/>
              </a:ext>
            </a:extLst>
          </p:cNvPr>
          <p:cNvSpPr txBox="1">
            <a:spLocks/>
          </p:cNvSpPr>
          <p:nvPr/>
        </p:nvSpPr>
        <p:spPr>
          <a:xfrm>
            <a:off x="4481418" y="6625265"/>
            <a:ext cx="71162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  <a:sym typeface="Source Code Pro"/>
              </a:rPr>
              <a:t>03</a:t>
            </a:r>
          </a:p>
        </p:txBody>
      </p:sp>
      <p:sp>
        <p:nvSpPr>
          <p:cNvPr id="82" name="Google Shape;313;p33">
            <a:extLst>
              <a:ext uri="{FF2B5EF4-FFF2-40B4-BE49-F238E27FC236}">
                <a16:creationId xmlns:a16="http://schemas.microsoft.com/office/drawing/2014/main" id="{AB538D0C-6720-5F1A-1173-B8F7BE651788}"/>
              </a:ext>
            </a:extLst>
          </p:cNvPr>
          <p:cNvSpPr txBox="1">
            <a:spLocks/>
          </p:cNvSpPr>
          <p:nvPr/>
        </p:nvSpPr>
        <p:spPr>
          <a:xfrm>
            <a:off x="-8214999" y="375928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1"/>
              </a:buClr>
              <a:buSzPts val="2400"/>
            </a:pPr>
            <a:r>
              <a:rPr lang="hu-HU" sz="3000" dirty="0">
                <a:solidFill>
                  <a:schemeClr val="accent1"/>
                </a:solidFill>
                <a:latin typeface="+mj-lt"/>
                <a:ea typeface="Source Code Pro"/>
                <a:sym typeface="Source Code Pro"/>
              </a:rPr>
              <a:t>Aktív játékállapot</a:t>
            </a:r>
          </a:p>
        </p:txBody>
      </p:sp>
      <p:sp>
        <p:nvSpPr>
          <p:cNvPr id="83" name="Google Shape;314;p33">
            <a:extLst>
              <a:ext uri="{FF2B5EF4-FFF2-40B4-BE49-F238E27FC236}">
                <a16:creationId xmlns:a16="http://schemas.microsoft.com/office/drawing/2014/main" id="{B74E14FA-3C7C-76D7-43F7-256B4ECC40C9}"/>
              </a:ext>
            </a:extLst>
          </p:cNvPr>
          <p:cNvSpPr txBox="1">
            <a:spLocks/>
          </p:cNvSpPr>
          <p:nvPr/>
        </p:nvSpPr>
        <p:spPr>
          <a:xfrm>
            <a:off x="965780" y="367097"/>
            <a:ext cx="565385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1"/>
              </a:buClr>
              <a:buSzPts val="2400"/>
            </a:pPr>
            <a:r>
              <a:rPr lang="hu-HU" sz="3000" dirty="0">
                <a:solidFill>
                  <a:schemeClr val="accent2"/>
                </a:solidFill>
                <a:latin typeface="+mj-lt"/>
                <a:ea typeface="Source Code Pro"/>
                <a:sym typeface="Source Code Pro"/>
              </a:rPr>
              <a:t>Nem aktív játékállapot</a:t>
            </a:r>
          </a:p>
        </p:txBody>
      </p:sp>
      <p:sp>
        <p:nvSpPr>
          <p:cNvPr id="84" name="Google Shape;315;p33">
            <a:extLst>
              <a:ext uri="{FF2B5EF4-FFF2-40B4-BE49-F238E27FC236}">
                <a16:creationId xmlns:a16="http://schemas.microsoft.com/office/drawing/2014/main" id="{EBB6A64F-671D-37DC-CD21-E447000F20A0}"/>
              </a:ext>
            </a:extLst>
          </p:cNvPr>
          <p:cNvSpPr txBox="1">
            <a:spLocks/>
          </p:cNvSpPr>
          <p:nvPr/>
        </p:nvSpPr>
        <p:spPr>
          <a:xfrm>
            <a:off x="5038827" y="6611863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3000" dirty="0">
                <a:solidFill>
                  <a:schemeClr val="accent3"/>
                </a:solidFill>
                <a:latin typeface="+mj-lt"/>
                <a:ea typeface="Source Code Pro"/>
                <a:sym typeface="Source Code Pro"/>
              </a:rPr>
              <a:t>Függvények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C755D23-154A-5E34-AE29-C6D965690F47}"/>
              </a:ext>
            </a:extLst>
          </p:cNvPr>
          <p:cNvSpPr txBox="1"/>
          <p:nvPr/>
        </p:nvSpPr>
        <p:spPr>
          <a:xfrm>
            <a:off x="-5022630" y="337345"/>
            <a:ext cx="414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F8F8F8"/>
                </a:solidFill>
              </a:rPr>
              <a:t>Játékablak, időzítő, játékobjektum</a:t>
            </a:r>
          </a:p>
        </p:txBody>
      </p:sp>
      <p:sp>
        <p:nvSpPr>
          <p:cNvPr id="91" name="Szövegdoboz 90">
            <a:extLst>
              <a:ext uri="{FF2B5EF4-FFF2-40B4-BE49-F238E27FC236}">
                <a16:creationId xmlns:a16="http://schemas.microsoft.com/office/drawing/2014/main" id="{903B2B2A-7AEC-F235-B2A0-E76756DC2CFF}"/>
              </a:ext>
            </a:extLst>
          </p:cNvPr>
          <p:cNvSpPr txBox="1"/>
          <p:nvPr/>
        </p:nvSpPr>
        <p:spPr>
          <a:xfrm>
            <a:off x="4964025" y="145027"/>
            <a:ext cx="435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F8F8F8"/>
                </a:solidFill>
              </a:rPr>
              <a:t>Nyitó/záróképernyő, játékállapotok létrehozása, játék indítása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4957DA4-4BE6-622F-1F7C-C1F0355CF7B9}"/>
              </a:ext>
            </a:extLst>
          </p:cNvPr>
          <p:cNvSpPr txBox="1"/>
          <p:nvPr/>
        </p:nvSpPr>
        <p:spPr>
          <a:xfrm>
            <a:off x="4704764" y="7301576"/>
            <a:ext cx="4910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/>
            </a:lvl1pPr>
          </a:lstStyle>
          <a:p>
            <a:r>
              <a:rPr lang="hu-HU" sz="2000" dirty="0">
                <a:solidFill>
                  <a:srgbClr val="F8F8F8"/>
                </a:solidFill>
              </a:rPr>
              <a:t>Miért érdemes függvényeket használni?</a:t>
            </a:r>
          </a:p>
        </p:txBody>
      </p:sp>
      <p:sp>
        <p:nvSpPr>
          <p:cNvPr id="6" name="Google Shape;284;p31">
            <a:extLst>
              <a:ext uri="{FF2B5EF4-FFF2-40B4-BE49-F238E27FC236}">
                <a16:creationId xmlns:a16="http://schemas.microsoft.com/office/drawing/2014/main" id="{BDBAEB07-8060-88FD-A16E-9D65C946CD56}"/>
              </a:ext>
            </a:extLst>
          </p:cNvPr>
          <p:cNvSpPr/>
          <p:nvPr/>
        </p:nvSpPr>
        <p:spPr>
          <a:xfrm>
            <a:off x="652933" y="1007272"/>
            <a:ext cx="744197" cy="1678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</p:txBody>
      </p:sp>
      <p:sp>
        <p:nvSpPr>
          <p:cNvPr id="7" name="Google Shape;269;p31">
            <a:extLst>
              <a:ext uri="{FF2B5EF4-FFF2-40B4-BE49-F238E27FC236}">
                <a16:creationId xmlns:a16="http://schemas.microsoft.com/office/drawing/2014/main" id="{3A1465B2-A134-CDD2-434B-955EC6F30DBA}"/>
              </a:ext>
            </a:extLst>
          </p:cNvPr>
          <p:cNvSpPr/>
          <p:nvPr/>
        </p:nvSpPr>
        <p:spPr>
          <a:xfrm>
            <a:off x="1116591" y="3284816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68;p31">
            <a:extLst>
              <a:ext uri="{FF2B5EF4-FFF2-40B4-BE49-F238E27FC236}">
                <a16:creationId xmlns:a16="http://schemas.microsoft.com/office/drawing/2014/main" id="{948C37B3-47F2-9375-8F36-D1A1C121CBD4}"/>
              </a:ext>
            </a:extLst>
          </p:cNvPr>
          <p:cNvSpPr/>
          <p:nvPr/>
        </p:nvSpPr>
        <p:spPr>
          <a:xfrm>
            <a:off x="9443138" y="1121383"/>
            <a:ext cx="8616819" cy="1459009"/>
          </a:xfrm>
          <a:prstGeom prst="roundRect">
            <a:avLst>
              <a:gd name="adj" fmla="val 45262"/>
            </a:avLst>
          </a:prstGeom>
          <a:solidFill>
            <a:srgbClr val="645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F6B457E-C592-9496-A0C6-168D60888587}"/>
              </a:ext>
            </a:extLst>
          </p:cNvPr>
          <p:cNvSpPr txBox="1"/>
          <p:nvPr/>
        </p:nvSpPr>
        <p:spPr>
          <a:xfrm>
            <a:off x="9150839" y="1185074"/>
            <a:ext cx="8909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#idő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lejárásának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chekkolása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GAME_TIME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pygame.time.get_ticks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/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game_active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display_time_left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display_lives_left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2" name="Google Shape;262;p31">
            <a:extLst>
              <a:ext uri="{FF2B5EF4-FFF2-40B4-BE49-F238E27FC236}">
                <a16:creationId xmlns:a16="http://schemas.microsoft.com/office/drawing/2014/main" id="{21B5BA02-1820-E2FD-A064-8EF1643C33CF}"/>
              </a:ext>
            </a:extLst>
          </p:cNvPr>
          <p:cNvSpPr/>
          <p:nvPr/>
        </p:nvSpPr>
        <p:spPr>
          <a:xfrm>
            <a:off x="12038561" y="2176428"/>
            <a:ext cx="6277972" cy="2737868"/>
          </a:xfrm>
          <a:prstGeom prst="roundRect">
            <a:avLst>
              <a:gd name="adj" fmla="val 27386"/>
            </a:avLst>
          </a:prstGeom>
          <a:solidFill>
            <a:srgbClr val="2C29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E85B681-E5B1-97DB-8D51-9B91A5EB33FB}"/>
              </a:ext>
            </a:extLst>
          </p:cNvPr>
          <p:cNvSpPr txBox="1"/>
          <p:nvPr/>
        </p:nvSpPr>
        <p:spPr>
          <a:xfrm>
            <a:off x="11862206" y="2528420"/>
            <a:ext cx="6307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#Csillagra kattintás </a:t>
            </a:r>
            <a:r>
              <a:rPr lang="hu-HU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checkolása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star_rect.collidepoint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pygame.mouse.get_pos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pygame.mouse.get_pressed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num_buttons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):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stars_rect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[index]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screen.blit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A6F7CBF3-217A-E326-1188-ADE554AE58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59" b="1"/>
          <a:stretch/>
        </p:blipFill>
        <p:spPr>
          <a:xfrm>
            <a:off x="13354760" y="1758816"/>
            <a:ext cx="1718135" cy="349265"/>
          </a:xfrm>
          <a:prstGeom prst="roundRect">
            <a:avLst>
              <a:gd name="adj" fmla="val 35757"/>
            </a:avLst>
          </a:prstGeom>
          <a:effectLst>
            <a:softEdge rad="0"/>
          </a:effectLst>
        </p:spPr>
      </p:pic>
      <p:sp>
        <p:nvSpPr>
          <p:cNvPr id="256" name="Google Shape;256;p31">
            <a:extLst>
              <a:ext uri="{FF2B5EF4-FFF2-40B4-BE49-F238E27FC236}">
                <a16:creationId xmlns:a16="http://schemas.microsoft.com/office/drawing/2014/main" id="{4C2F3366-D7D5-4B51-4130-0DC958FA683F}"/>
              </a:ext>
            </a:extLst>
          </p:cNvPr>
          <p:cNvSpPr/>
          <p:nvPr/>
        </p:nvSpPr>
        <p:spPr>
          <a:xfrm>
            <a:off x="717283" y="1320886"/>
            <a:ext cx="4788167" cy="991276"/>
          </a:xfrm>
          <a:prstGeom prst="roundRect">
            <a:avLst>
              <a:gd name="adj" fmla="val 37509"/>
            </a:avLst>
          </a:prstGeom>
          <a:solidFill>
            <a:srgbClr val="645E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99B49780-50E9-1726-79BF-6AB45C652632}"/>
              </a:ext>
            </a:extLst>
          </p:cNvPr>
          <p:cNvSpPr txBox="1"/>
          <p:nvPr/>
        </p:nvSpPr>
        <p:spPr>
          <a:xfrm>
            <a:off x="799091" y="1333960"/>
            <a:ext cx="4515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#Csillagok sebességének növelése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event.type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speedup_timer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star_speed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new_spawnrate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0" name="Google Shape;290;p31">
            <a:extLst>
              <a:ext uri="{FF2B5EF4-FFF2-40B4-BE49-F238E27FC236}">
                <a16:creationId xmlns:a16="http://schemas.microsoft.com/office/drawing/2014/main" id="{0C363D84-2EAF-B845-1504-CA11B58BDF11}"/>
              </a:ext>
            </a:extLst>
          </p:cNvPr>
          <p:cNvSpPr/>
          <p:nvPr/>
        </p:nvSpPr>
        <p:spPr>
          <a:xfrm>
            <a:off x="737154" y="2432179"/>
            <a:ext cx="7919292" cy="2305037"/>
          </a:xfrm>
          <a:prstGeom prst="roundRect">
            <a:avLst>
              <a:gd name="adj" fmla="val 32645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37E5E0F-4C21-955B-DB66-697FDD833EB2}"/>
              </a:ext>
            </a:extLst>
          </p:cNvPr>
          <p:cNvSpPr txBox="1"/>
          <p:nvPr/>
        </p:nvSpPr>
        <p:spPr>
          <a:xfrm>
            <a:off x="610029" y="2911568"/>
            <a:ext cx="86383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#Csillagok </a:t>
            </a:r>
            <a:r>
              <a:rPr lang="hu-HU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listhoz</a:t>
            </a:r>
            <a:r>
              <a:rPr lang="hu-H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csillag hozzáadás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event.type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stars_timer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stars_rect.append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star_surf.get_rect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random.randint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WIDTH -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-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</p:txBody>
      </p:sp>
      <p:grpSp>
        <p:nvGrpSpPr>
          <p:cNvPr id="103" name="Google Shape;83;p13">
            <a:extLst>
              <a:ext uri="{FF2B5EF4-FFF2-40B4-BE49-F238E27FC236}">
                <a16:creationId xmlns:a16="http://schemas.microsoft.com/office/drawing/2014/main" id="{AB81EE04-9CD6-0588-BC74-F362748C4117}"/>
              </a:ext>
            </a:extLst>
          </p:cNvPr>
          <p:cNvGrpSpPr/>
          <p:nvPr/>
        </p:nvGrpSpPr>
        <p:grpSpPr>
          <a:xfrm>
            <a:off x="3055963" y="4478173"/>
            <a:ext cx="486393" cy="125690"/>
            <a:chOff x="-890300" y="1406550"/>
            <a:chExt cx="806088" cy="208200"/>
          </a:xfrm>
        </p:grpSpPr>
        <p:sp>
          <p:nvSpPr>
            <p:cNvPr id="104" name="Google Shape;84;p13">
              <a:extLst>
                <a:ext uri="{FF2B5EF4-FFF2-40B4-BE49-F238E27FC236}">
                  <a16:creationId xmlns:a16="http://schemas.microsoft.com/office/drawing/2014/main" id="{5744014E-BA72-4361-89F0-213E4968A80A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5;p13">
              <a:extLst>
                <a:ext uri="{FF2B5EF4-FFF2-40B4-BE49-F238E27FC236}">
                  <a16:creationId xmlns:a16="http://schemas.microsoft.com/office/drawing/2014/main" id="{69F43E48-B860-8C63-772A-A02E446F7295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6;p13">
              <a:extLst>
                <a:ext uri="{FF2B5EF4-FFF2-40B4-BE49-F238E27FC236}">
                  <a16:creationId xmlns:a16="http://schemas.microsoft.com/office/drawing/2014/main" id="{F8BD8AA7-B8BC-EB59-0974-DC867D3F1A37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037308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1.35486 0.00586 L 0.77083 -1.2213 " pathEditMode="relative" ptsTypes="AAA">
                                      <p:cBhvr>
                                        <p:cTn id="6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1.35486 0.00586 L 0.77083 -1.2213 " pathEditMode="relative" ptsTypes="AAA">
                                      <p:cBhvr>
                                        <p:cTn id="8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24 0.00463 L 1.32951 0.05648 L 1.14409 -1.34722 " pathEditMode="relative" ptsTypes="AAA">
                                      <p:cBhvr>
                                        <p:cTn id="10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8" name="Google Shape;248;p31"/>
          <p:cNvSpPr/>
          <p:nvPr/>
        </p:nvSpPr>
        <p:spPr>
          <a:xfrm>
            <a:off x="255130" y="705013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1"/>
          <p:cNvSpPr/>
          <p:nvPr/>
        </p:nvSpPr>
        <p:spPr>
          <a:xfrm>
            <a:off x="741454" y="6964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255130" y="1343950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255130" y="167068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689983" y="1670688"/>
            <a:ext cx="454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1189779" y="1670697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255130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255130" y="23241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255130" y="2633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255130" y="29419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689983" y="198126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651044" y="23241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689983" y="2633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689983" y="2958925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689983" y="32848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093675" y="1981271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1093675" y="2324120"/>
            <a:ext cx="65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1116591" y="2633044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1116591" y="2977542"/>
            <a:ext cx="7572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1615474" y="1981271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/>
          <p:cNvSpPr/>
          <p:nvPr/>
        </p:nvSpPr>
        <p:spPr>
          <a:xfrm>
            <a:off x="1828961" y="2307157"/>
            <a:ext cx="4242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1"/>
          <p:cNvSpPr/>
          <p:nvPr/>
        </p:nvSpPr>
        <p:spPr>
          <a:xfrm>
            <a:off x="1952981" y="2633069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268851" y="39620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651044" y="4245513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1"/>
          <p:cNvSpPr/>
          <p:nvPr/>
        </p:nvSpPr>
        <p:spPr>
          <a:xfrm>
            <a:off x="1131009" y="4245513"/>
            <a:ext cx="385500" cy="14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1"/>
          <p:cNvSpPr/>
          <p:nvPr/>
        </p:nvSpPr>
        <p:spPr>
          <a:xfrm>
            <a:off x="1615474" y="4245513"/>
            <a:ext cx="4869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2167208" y="4245513"/>
            <a:ext cx="17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"/>
          <p:cNvSpPr/>
          <p:nvPr/>
        </p:nvSpPr>
        <p:spPr>
          <a:xfrm>
            <a:off x="651044" y="4454038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1131009" y="4454038"/>
            <a:ext cx="613500" cy="14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1825329" y="4454038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1149782" y="708350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fugg2"/>
          <p:cNvSpPr/>
          <p:nvPr/>
        </p:nvSpPr>
        <p:spPr>
          <a:xfrm>
            <a:off x="741467" y="1343988"/>
            <a:ext cx="402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1509548" y="1668634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>
            <a:off x="1952984" y="2977542"/>
            <a:ext cx="2964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095842" y="1981271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2292935" y="2633044"/>
            <a:ext cx="240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2167436" y="4456100"/>
            <a:ext cx="4656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689998" y="3936575"/>
            <a:ext cx="6333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83;p13">
            <a:extLst>
              <a:ext uri="{FF2B5EF4-FFF2-40B4-BE49-F238E27FC236}">
                <a16:creationId xmlns:a16="http://schemas.microsoft.com/office/drawing/2014/main" id="{8CEC73F4-6898-4C19-8B0D-6DA16C99C92D}"/>
              </a:ext>
            </a:extLst>
          </p:cNvPr>
          <p:cNvGrpSpPr/>
          <p:nvPr/>
        </p:nvGrpSpPr>
        <p:grpSpPr>
          <a:xfrm>
            <a:off x="3055963" y="4478173"/>
            <a:ext cx="486393" cy="125690"/>
            <a:chOff x="-890300" y="1406550"/>
            <a:chExt cx="806088" cy="208200"/>
          </a:xfrm>
        </p:grpSpPr>
        <p:sp>
          <p:nvSpPr>
            <p:cNvPr id="104" name="Google Shape;84;p13">
              <a:extLst>
                <a:ext uri="{FF2B5EF4-FFF2-40B4-BE49-F238E27FC236}">
                  <a16:creationId xmlns:a16="http://schemas.microsoft.com/office/drawing/2014/main" id="{4A377ED0-09A5-440F-A6A9-7781BAFD21F7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5;p13">
              <a:extLst>
                <a:ext uri="{FF2B5EF4-FFF2-40B4-BE49-F238E27FC236}">
                  <a16:creationId xmlns:a16="http://schemas.microsoft.com/office/drawing/2014/main" id="{B4AAD893-DFE8-4E8A-B1BE-9D6F9C6AB808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6;p13">
              <a:extLst>
                <a:ext uri="{FF2B5EF4-FFF2-40B4-BE49-F238E27FC236}">
                  <a16:creationId xmlns:a16="http://schemas.microsoft.com/office/drawing/2014/main" id="{E6DAE3C6-155F-40BA-AAC8-575008B3CE74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73;p31">
            <a:extLst>
              <a:ext uri="{FF2B5EF4-FFF2-40B4-BE49-F238E27FC236}">
                <a16:creationId xmlns:a16="http://schemas.microsoft.com/office/drawing/2014/main" id="{364C5F63-EA53-2BCD-3D0F-B4996490DA6C}"/>
              </a:ext>
            </a:extLst>
          </p:cNvPr>
          <p:cNvSpPr/>
          <p:nvPr/>
        </p:nvSpPr>
        <p:spPr>
          <a:xfrm>
            <a:off x="288580" y="3284866"/>
            <a:ext cx="260700" cy="147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box">
            <a:extLst>
              <a:ext uri="{FF2B5EF4-FFF2-40B4-BE49-F238E27FC236}">
                <a16:creationId xmlns:a16="http://schemas.microsoft.com/office/drawing/2014/main" id="{27FA6B06-BD44-496B-8D85-BCDD954C90FC}"/>
              </a:ext>
            </a:extLst>
          </p:cNvPr>
          <p:cNvSpPr/>
          <p:nvPr/>
        </p:nvSpPr>
        <p:spPr>
          <a:xfrm flipV="1">
            <a:off x="0" y="-1"/>
            <a:ext cx="9144000" cy="9743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 panose="020B0604020202020204" charset="-18"/>
              <a:ea typeface="Source Code Pro" panose="020B0604020202020204" charset="-18"/>
            </a:endParaRPr>
          </a:p>
        </p:txBody>
      </p:sp>
      <p:sp>
        <p:nvSpPr>
          <p:cNvPr id="69" name="Google Shape;259;p31">
            <a:extLst>
              <a:ext uri="{FF2B5EF4-FFF2-40B4-BE49-F238E27FC236}">
                <a16:creationId xmlns:a16="http://schemas.microsoft.com/office/drawing/2014/main" id="{C75481C8-F80F-4AA5-A13D-AAD0DFD137A6}"/>
              </a:ext>
            </a:extLst>
          </p:cNvPr>
          <p:cNvSpPr/>
          <p:nvPr/>
        </p:nvSpPr>
        <p:spPr>
          <a:xfrm>
            <a:off x="288580" y="3554164"/>
            <a:ext cx="1290424" cy="321672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92;p31">
            <a:extLst>
              <a:ext uri="{FF2B5EF4-FFF2-40B4-BE49-F238E27FC236}">
                <a16:creationId xmlns:a16="http://schemas.microsoft.com/office/drawing/2014/main" id="{7DFDCEA2-CAC5-4652-B712-3780199D041D}"/>
              </a:ext>
            </a:extLst>
          </p:cNvPr>
          <p:cNvSpPr/>
          <p:nvPr/>
        </p:nvSpPr>
        <p:spPr>
          <a:xfrm>
            <a:off x="598923" y="3647864"/>
            <a:ext cx="633300" cy="147900"/>
          </a:xfrm>
          <a:prstGeom prst="roundRect">
            <a:avLst>
              <a:gd name="adj" fmla="val 50000"/>
            </a:avLst>
          </a:prstGeom>
          <a:solidFill>
            <a:srgbClr val="1011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312;p33">
            <a:extLst>
              <a:ext uri="{FF2B5EF4-FFF2-40B4-BE49-F238E27FC236}">
                <a16:creationId xmlns:a16="http://schemas.microsoft.com/office/drawing/2014/main" id="{F1DA7B6C-9464-441F-9E9E-197F0CE258E2}"/>
              </a:ext>
            </a:extLst>
          </p:cNvPr>
          <p:cNvSpPr txBox="1">
            <a:spLocks/>
          </p:cNvSpPr>
          <p:nvPr/>
        </p:nvSpPr>
        <p:spPr>
          <a:xfrm>
            <a:off x="267024" y="371190"/>
            <a:ext cx="71162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chemeClr val="dk2"/>
                </a:solidFill>
                <a:latin typeface="+mj-lt"/>
                <a:ea typeface="Source Code Pro"/>
                <a:sym typeface="Source Code Pro"/>
              </a:rPr>
              <a:t>03</a:t>
            </a:r>
          </a:p>
        </p:txBody>
      </p:sp>
      <p:sp>
        <p:nvSpPr>
          <p:cNvPr id="84" name="Google Shape;315;p33">
            <a:extLst>
              <a:ext uri="{FF2B5EF4-FFF2-40B4-BE49-F238E27FC236}">
                <a16:creationId xmlns:a16="http://schemas.microsoft.com/office/drawing/2014/main" id="{B1E63B7E-9D0C-4B86-ADC6-21B379509B1B}"/>
              </a:ext>
            </a:extLst>
          </p:cNvPr>
          <p:cNvSpPr txBox="1">
            <a:spLocks/>
          </p:cNvSpPr>
          <p:nvPr/>
        </p:nvSpPr>
        <p:spPr>
          <a:xfrm>
            <a:off x="824433" y="357788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3000" dirty="0">
                <a:solidFill>
                  <a:schemeClr val="accent3"/>
                </a:solidFill>
                <a:latin typeface="+mj-lt"/>
                <a:ea typeface="Source Code Pro"/>
                <a:sym typeface="Source Code Pro"/>
              </a:rPr>
              <a:t>Függvények</a:t>
            </a:r>
          </a:p>
        </p:txBody>
      </p:sp>
      <p:sp>
        <p:nvSpPr>
          <p:cNvPr id="3" name="Google Shape;250;p31">
            <a:extLst>
              <a:ext uri="{FF2B5EF4-FFF2-40B4-BE49-F238E27FC236}">
                <a16:creationId xmlns:a16="http://schemas.microsoft.com/office/drawing/2014/main" id="{69A08AFC-0B72-07F5-B18A-B2AA6CE6B2AD}"/>
              </a:ext>
            </a:extLst>
          </p:cNvPr>
          <p:cNvSpPr/>
          <p:nvPr/>
        </p:nvSpPr>
        <p:spPr>
          <a:xfrm>
            <a:off x="255130" y="1017238"/>
            <a:ext cx="3549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8886660-2FA7-5DC3-E735-E009F9D8B265}"/>
              </a:ext>
            </a:extLst>
          </p:cNvPr>
          <p:cNvSpPr txBox="1"/>
          <p:nvPr/>
        </p:nvSpPr>
        <p:spPr>
          <a:xfrm>
            <a:off x="4930140" y="2780938"/>
            <a:ext cx="99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6" name="Google Shape;284;p31">
            <a:extLst>
              <a:ext uri="{FF2B5EF4-FFF2-40B4-BE49-F238E27FC236}">
                <a16:creationId xmlns:a16="http://schemas.microsoft.com/office/drawing/2014/main" id="{837B1FF0-AA6E-2034-EEA7-472F9863BA9B}"/>
              </a:ext>
            </a:extLst>
          </p:cNvPr>
          <p:cNvSpPr/>
          <p:nvPr/>
        </p:nvSpPr>
        <p:spPr>
          <a:xfrm>
            <a:off x="1219541" y="2917263"/>
            <a:ext cx="7728188" cy="174286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3E4F2A5-1530-E5A1-E778-576756C5FAB0}"/>
              </a:ext>
            </a:extLst>
          </p:cNvPr>
          <p:cNvSpPr txBox="1"/>
          <p:nvPr/>
        </p:nvSpPr>
        <p:spPr>
          <a:xfrm>
            <a:off x="1509548" y="3117081"/>
            <a:ext cx="7314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display_time_left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time_left_surf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game_font.render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maradék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idő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BLUE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time_left_rect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time_left_surf.get_rect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topright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=(WIDTH -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screen.blit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time_left_surf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time_left_rect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0" name="Google Shape;283;p31">
            <a:extLst>
              <a:ext uri="{FF2B5EF4-FFF2-40B4-BE49-F238E27FC236}">
                <a16:creationId xmlns:a16="http://schemas.microsoft.com/office/drawing/2014/main" id="{A877D3AC-5AB8-34E9-2F23-018442645204}"/>
              </a:ext>
            </a:extLst>
          </p:cNvPr>
          <p:cNvSpPr/>
          <p:nvPr/>
        </p:nvSpPr>
        <p:spPr>
          <a:xfrm>
            <a:off x="125860" y="1253355"/>
            <a:ext cx="7828361" cy="12836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FF983CA0-2CAD-DC57-6089-8D1BB2BFD9A1}"/>
              </a:ext>
            </a:extLst>
          </p:cNvPr>
          <p:cNvSpPr txBox="1"/>
          <p:nvPr/>
        </p:nvSpPr>
        <p:spPr>
          <a:xfrm>
            <a:off x="357906" y="1437051"/>
            <a:ext cx="83139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display_score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game_font.render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"pontszám: "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hu-HU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BLUE)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score_surf.get_rect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topright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=(WIDTH -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screen.blit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score_surf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score_rect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303965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E7E7E7"/>
    </a:dk1>
    <a:lt1>
      <a:srgbClr val="10111A"/>
    </a:lt1>
    <a:dk2>
      <a:srgbClr val="FD4A4A"/>
    </a:dk2>
    <a:lt2>
      <a:srgbClr val="EC7955"/>
    </a:lt2>
    <a:accent1>
      <a:srgbClr val="E81A81"/>
    </a:accent1>
    <a:accent2>
      <a:srgbClr val="94EE6B"/>
    </a:accent2>
    <a:accent3>
      <a:srgbClr val="4CAE97"/>
    </a:accent3>
    <a:accent4>
      <a:srgbClr val="BD64B5"/>
    </a:accent4>
    <a:accent5>
      <a:srgbClr val="FFFF99"/>
    </a:accent5>
    <a:accent6>
      <a:srgbClr val="2C293A"/>
    </a:accent6>
    <a:hlink>
      <a:srgbClr val="F8F8F8"/>
    </a:hlink>
    <a:folHlink>
      <a:srgbClr val="0097A7"/>
    </a:folHlink>
  </a:clrScheme>
</a:themeOverride>
</file>

<file path=ppt/theme/themeOverride10.xml><?xml version="1.0" encoding="utf-8"?>
<a:themeOverride xmlns:a="http://schemas.openxmlformats.org/drawingml/2006/main">
  <a:clrScheme name="Simple Light">
    <a:dk1>
      <a:srgbClr val="E7E7E7"/>
    </a:dk1>
    <a:lt1>
      <a:srgbClr val="10111A"/>
    </a:lt1>
    <a:dk2>
      <a:srgbClr val="FD4A4A"/>
    </a:dk2>
    <a:lt2>
      <a:srgbClr val="EC7955"/>
    </a:lt2>
    <a:accent1>
      <a:srgbClr val="E81A81"/>
    </a:accent1>
    <a:accent2>
      <a:srgbClr val="94EE6B"/>
    </a:accent2>
    <a:accent3>
      <a:srgbClr val="4CAE97"/>
    </a:accent3>
    <a:accent4>
      <a:srgbClr val="BD64B5"/>
    </a:accent4>
    <a:accent5>
      <a:srgbClr val="FFFF99"/>
    </a:accent5>
    <a:accent6>
      <a:srgbClr val="2C293A"/>
    </a:accent6>
    <a:hlink>
      <a:srgbClr val="F8F8F8"/>
    </a:hlink>
    <a:folHlink>
      <a:srgbClr val="0097A7"/>
    </a:folHlink>
  </a:clrScheme>
</a:themeOverride>
</file>

<file path=ppt/theme/themeOverride11.xml><?xml version="1.0" encoding="utf-8"?>
<a:themeOverride xmlns:a="http://schemas.openxmlformats.org/drawingml/2006/main">
  <a:clrScheme name="Simple Light">
    <a:dk1>
      <a:srgbClr val="E7E7E7"/>
    </a:dk1>
    <a:lt1>
      <a:srgbClr val="10111A"/>
    </a:lt1>
    <a:dk2>
      <a:srgbClr val="FD4A4A"/>
    </a:dk2>
    <a:lt2>
      <a:srgbClr val="EC7955"/>
    </a:lt2>
    <a:accent1>
      <a:srgbClr val="E81A81"/>
    </a:accent1>
    <a:accent2>
      <a:srgbClr val="94EE6B"/>
    </a:accent2>
    <a:accent3>
      <a:srgbClr val="4CAE97"/>
    </a:accent3>
    <a:accent4>
      <a:srgbClr val="BD64B5"/>
    </a:accent4>
    <a:accent5>
      <a:srgbClr val="FFFF99"/>
    </a:accent5>
    <a:accent6>
      <a:srgbClr val="2C293A"/>
    </a:accent6>
    <a:hlink>
      <a:srgbClr val="F8F8F8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E7E7E7"/>
    </a:dk1>
    <a:lt1>
      <a:srgbClr val="10111A"/>
    </a:lt1>
    <a:dk2>
      <a:srgbClr val="FD4A4A"/>
    </a:dk2>
    <a:lt2>
      <a:srgbClr val="EC7955"/>
    </a:lt2>
    <a:accent1>
      <a:srgbClr val="E81A81"/>
    </a:accent1>
    <a:accent2>
      <a:srgbClr val="94EE6B"/>
    </a:accent2>
    <a:accent3>
      <a:srgbClr val="4CAE97"/>
    </a:accent3>
    <a:accent4>
      <a:srgbClr val="BD64B5"/>
    </a:accent4>
    <a:accent5>
      <a:srgbClr val="FFFF99"/>
    </a:accent5>
    <a:accent6>
      <a:srgbClr val="2C293A"/>
    </a:accent6>
    <a:hlink>
      <a:srgbClr val="F8F8F8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E7E7E7"/>
    </a:dk1>
    <a:lt1>
      <a:srgbClr val="10111A"/>
    </a:lt1>
    <a:dk2>
      <a:srgbClr val="FD4A4A"/>
    </a:dk2>
    <a:lt2>
      <a:srgbClr val="EC7955"/>
    </a:lt2>
    <a:accent1>
      <a:srgbClr val="E81A81"/>
    </a:accent1>
    <a:accent2>
      <a:srgbClr val="94EE6B"/>
    </a:accent2>
    <a:accent3>
      <a:srgbClr val="4CAE97"/>
    </a:accent3>
    <a:accent4>
      <a:srgbClr val="BD64B5"/>
    </a:accent4>
    <a:accent5>
      <a:srgbClr val="FFFF99"/>
    </a:accent5>
    <a:accent6>
      <a:srgbClr val="2C293A"/>
    </a:accent6>
    <a:hlink>
      <a:srgbClr val="F8F8F8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E7E7E7"/>
    </a:dk1>
    <a:lt1>
      <a:srgbClr val="10111A"/>
    </a:lt1>
    <a:dk2>
      <a:srgbClr val="FD4A4A"/>
    </a:dk2>
    <a:lt2>
      <a:srgbClr val="EC7955"/>
    </a:lt2>
    <a:accent1>
      <a:srgbClr val="E81A81"/>
    </a:accent1>
    <a:accent2>
      <a:srgbClr val="94EE6B"/>
    </a:accent2>
    <a:accent3>
      <a:srgbClr val="4CAE97"/>
    </a:accent3>
    <a:accent4>
      <a:srgbClr val="BD64B5"/>
    </a:accent4>
    <a:accent5>
      <a:srgbClr val="FFFF99"/>
    </a:accent5>
    <a:accent6>
      <a:srgbClr val="2C293A"/>
    </a:accent6>
    <a:hlink>
      <a:srgbClr val="F8F8F8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E7E7E7"/>
    </a:dk1>
    <a:lt1>
      <a:srgbClr val="10111A"/>
    </a:lt1>
    <a:dk2>
      <a:srgbClr val="FD4A4A"/>
    </a:dk2>
    <a:lt2>
      <a:srgbClr val="EC7955"/>
    </a:lt2>
    <a:accent1>
      <a:srgbClr val="E81A81"/>
    </a:accent1>
    <a:accent2>
      <a:srgbClr val="94EE6B"/>
    </a:accent2>
    <a:accent3>
      <a:srgbClr val="4CAE97"/>
    </a:accent3>
    <a:accent4>
      <a:srgbClr val="BD64B5"/>
    </a:accent4>
    <a:accent5>
      <a:srgbClr val="FFFF99"/>
    </a:accent5>
    <a:accent6>
      <a:srgbClr val="2C293A"/>
    </a:accent6>
    <a:hlink>
      <a:srgbClr val="F8F8F8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E7E7E7"/>
    </a:dk1>
    <a:lt1>
      <a:srgbClr val="10111A"/>
    </a:lt1>
    <a:dk2>
      <a:srgbClr val="FD4A4A"/>
    </a:dk2>
    <a:lt2>
      <a:srgbClr val="EC7955"/>
    </a:lt2>
    <a:accent1>
      <a:srgbClr val="E81A81"/>
    </a:accent1>
    <a:accent2>
      <a:srgbClr val="94EE6B"/>
    </a:accent2>
    <a:accent3>
      <a:srgbClr val="4CAE97"/>
    </a:accent3>
    <a:accent4>
      <a:srgbClr val="BD64B5"/>
    </a:accent4>
    <a:accent5>
      <a:srgbClr val="FFFF99"/>
    </a:accent5>
    <a:accent6>
      <a:srgbClr val="2C293A"/>
    </a:accent6>
    <a:hlink>
      <a:srgbClr val="F8F8F8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E7E7E7"/>
    </a:dk1>
    <a:lt1>
      <a:srgbClr val="10111A"/>
    </a:lt1>
    <a:dk2>
      <a:srgbClr val="FD4A4A"/>
    </a:dk2>
    <a:lt2>
      <a:srgbClr val="EC7955"/>
    </a:lt2>
    <a:accent1>
      <a:srgbClr val="E81A81"/>
    </a:accent1>
    <a:accent2>
      <a:srgbClr val="94EE6B"/>
    </a:accent2>
    <a:accent3>
      <a:srgbClr val="4CAE97"/>
    </a:accent3>
    <a:accent4>
      <a:srgbClr val="BD64B5"/>
    </a:accent4>
    <a:accent5>
      <a:srgbClr val="FFFF99"/>
    </a:accent5>
    <a:accent6>
      <a:srgbClr val="2C293A"/>
    </a:accent6>
    <a:hlink>
      <a:srgbClr val="F8F8F8"/>
    </a:hlink>
    <a:folHlink>
      <a:srgbClr val="0097A7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E7E7E7"/>
    </a:dk1>
    <a:lt1>
      <a:srgbClr val="10111A"/>
    </a:lt1>
    <a:dk2>
      <a:srgbClr val="FD4A4A"/>
    </a:dk2>
    <a:lt2>
      <a:srgbClr val="EC7955"/>
    </a:lt2>
    <a:accent1>
      <a:srgbClr val="E81A81"/>
    </a:accent1>
    <a:accent2>
      <a:srgbClr val="94EE6B"/>
    </a:accent2>
    <a:accent3>
      <a:srgbClr val="4CAE97"/>
    </a:accent3>
    <a:accent4>
      <a:srgbClr val="BD64B5"/>
    </a:accent4>
    <a:accent5>
      <a:srgbClr val="FFFF99"/>
    </a:accent5>
    <a:accent6>
      <a:srgbClr val="2C293A"/>
    </a:accent6>
    <a:hlink>
      <a:srgbClr val="F8F8F8"/>
    </a:hlink>
    <a:folHlink>
      <a:srgbClr val="0097A7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E7E7E7"/>
    </a:dk1>
    <a:lt1>
      <a:srgbClr val="10111A"/>
    </a:lt1>
    <a:dk2>
      <a:srgbClr val="FD4A4A"/>
    </a:dk2>
    <a:lt2>
      <a:srgbClr val="EC7955"/>
    </a:lt2>
    <a:accent1>
      <a:srgbClr val="E81A81"/>
    </a:accent1>
    <a:accent2>
      <a:srgbClr val="94EE6B"/>
    </a:accent2>
    <a:accent3>
      <a:srgbClr val="4CAE97"/>
    </a:accent3>
    <a:accent4>
      <a:srgbClr val="BD64B5"/>
    </a:accent4>
    <a:accent5>
      <a:srgbClr val="FFFF99"/>
    </a:accent5>
    <a:accent6>
      <a:srgbClr val="2C293A"/>
    </a:accent6>
    <a:hlink>
      <a:srgbClr val="F8F8F8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1817</Words>
  <Application>Microsoft Office PowerPoint</Application>
  <PresentationFormat>Diavetítés a képernyőre (16:9 oldalarány)</PresentationFormat>
  <Paragraphs>240</Paragraphs>
  <Slides>12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Comfortaa</vt:lpstr>
      <vt:lpstr>Source Code Pro</vt:lpstr>
      <vt:lpstr>Arial</vt:lpstr>
      <vt:lpstr>Consolas</vt:lpstr>
      <vt:lpstr>Introduction to Java Programming for High School by Slidesgo</vt:lpstr>
      <vt:lpstr>4. fejezet</vt:lpstr>
      <vt:lpstr>4. fejezet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Java Programming   for High School</dc:title>
  <cp:lastModifiedBy>Tamás Nováki</cp:lastModifiedBy>
  <cp:revision>22</cp:revision>
  <dcterms:modified xsi:type="dcterms:W3CDTF">2024-02-08T22:17:34Z</dcterms:modified>
</cp:coreProperties>
</file>