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Gerardo Fuentes y Alberto Flores</a:t>
            </a:r>
            <a:endParaRPr lang="es-GT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08/08/22</a:t>
            </a:r>
            <a:endParaRPr lang="es-GT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92523" y="2780147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 como desarrollar las ideas de manera divergente para llegar a una conclusión válida y de manera que se pueda entender.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Que dos cabezas llegaron a pensar mejor que unas sola, ya que se compararon varias ideas.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Como se aplica esto a la programación y como se hace para que la computadora </a:t>
            </a:r>
            <a:r>
              <a:rPr lang="es-ES" dirty="0" err="1">
                <a:solidFill>
                  <a:schemeClr val="tx1"/>
                </a:solidFill>
              </a:rPr>
              <a:t>coprenda</a:t>
            </a:r>
            <a:r>
              <a:rPr lang="es-ES" dirty="0">
                <a:solidFill>
                  <a:schemeClr val="tx1"/>
                </a:solidFill>
              </a:rPr>
              <a:t>.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Signo de multiplicación 1">
            <a:extLst>
              <a:ext uri="{FF2B5EF4-FFF2-40B4-BE49-F238E27FC236}">
                <a16:creationId xmlns:a16="http://schemas.microsoft.com/office/drawing/2014/main" id="{30D4FEA9-9193-4D40-9A5D-761AC72A1843}"/>
              </a:ext>
            </a:extLst>
          </p:cNvPr>
          <p:cNvSpPr/>
          <p:nvPr/>
        </p:nvSpPr>
        <p:spPr>
          <a:xfrm>
            <a:off x="340880" y="3338008"/>
            <a:ext cx="231670" cy="2114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6" name="Signo de multiplicación 95">
            <a:extLst>
              <a:ext uri="{FF2B5EF4-FFF2-40B4-BE49-F238E27FC236}">
                <a16:creationId xmlns:a16="http://schemas.microsoft.com/office/drawing/2014/main" id="{929940E3-8680-4459-A8C5-A2C358E87883}"/>
              </a:ext>
            </a:extLst>
          </p:cNvPr>
          <p:cNvSpPr/>
          <p:nvPr/>
        </p:nvSpPr>
        <p:spPr>
          <a:xfrm>
            <a:off x="357731" y="3658989"/>
            <a:ext cx="231670" cy="2114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5" name="Signo de multiplicación 104">
            <a:extLst>
              <a:ext uri="{FF2B5EF4-FFF2-40B4-BE49-F238E27FC236}">
                <a16:creationId xmlns:a16="http://schemas.microsoft.com/office/drawing/2014/main" id="{81ABA22F-E1B5-468B-9557-4C97B1588CD6}"/>
              </a:ext>
            </a:extLst>
          </p:cNvPr>
          <p:cNvSpPr/>
          <p:nvPr/>
        </p:nvSpPr>
        <p:spPr>
          <a:xfrm>
            <a:off x="340880" y="3982169"/>
            <a:ext cx="231670" cy="2114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6" name="Signo de multiplicación 105">
            <a:extLst>
              <a:ext uri="{FF2B5EF4-FFF2-40B4-BE49-F238E27FC236}">
                <a16:creationId xmlns:a16="http://schemas.microsoft.com/office/drawing/2014/main" id="{9654C969-F680-4645-99BA-514B543E177F}"/>
              </a:ext>
            </a:extLst>
          </p:cNvPr>
          <p:cNvSpPr/>
          <p:nvPr/>
        </p:nvSpPr>
        <p:spPr>
          <a:xfrm>
            <a:off x="340880" y="4318725"/>
            <a:ext cx="231670" cy="2114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7" name="Signo de multiplicación 106">
            <a:extLst>
              <a:ext uri="{FF2B5EF4-FFF2-40B4-BE49-F238E27FC236}">
                <a16:creationId xmlns:a16="http://schemas.microsoft.com/office/drawing/2014/main" id="{5717223A-0EB4-4E98-B5CB-26776E7A0CA3}"/>
              </a:ext>
            </a:extLst>
          </p:cNvPr>
          <p:cNvSpPr/>
          <p:nvPr/>
        </p:nvSpPr>
        <p:spPr>
          <a:xfrm>
            <a:off x="3481554" y="3617349"/>
            <a:ext cx="231670" cy="2114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8" name="Signo de multiplicación 107">
            <a:extLst>
              <a:ext uri="{FF2B5EF4-FFF2-40B4-BE49-F238E27FC236}">
                <a16:creationId xmlns:a16="http://schemas.microsoft.com/office/drawing/2014/main" id="{ED673AA8-8BE6-4CD5-AA6F-5D720DE1F8BA}"/>
              </a:ext>
            </a:extLst>
          </p:cNvPr>
          <p:cNvSpPr/>
          <p:nvPr/>
        </p:nvSpPr>
        <p:spPr>
          <a:xfrm>
            <a:off x="3493317" y="4276414"/>
            <a:ext cx="231670" cy="2114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9" name="Signo de multiplicación 108">
            <a:extLst>
              <a:ext uri="{FF2B5EF4-FFF2-40B4-BE49-F238E27FC236}">
                <a16:creationId xmlns:a16="http://schemas.microsoft.com/office/drawing/2014/main" id="{969DAC64-A8B9-40C0-84AF-6502272B7FAD}"/>
              </a:ext>
            </a:extLst>
          </p:cNvPr>
          <p:cNvSpPr/>
          <p:nvPr/>
        </p:nvSpPr>
        <p:spPr>
          <a:xfrm>
            <a:off x="3481554" y="3297080"/>
            <a:ext cx="231670" cy="2114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0" name="Signo de multiplicación 109">
            <a:extLst>
              <a:ext uri="{FF2B5EF4-FFF2-40B4-BE49-F238E27FC236}">
                <a16:creationId xmlns:a16="http://schemas.microsoft.com/office/drawing/2014/main" id="{F479DDB4-83E7-40A6-8062-3B5D2B98FA2D}"/>
              </a:ext>
            </a:extLst>
          </p:cNvPr>
          <p:cNvSpPr/>
          <p:nvPr/>
        </p:nvSpPr>
        <p:spPr>
          <a:xfrm>
            <a:off x="3498225" y="2955675"/>
            <a:ext cx="231670" cy="2114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1" name="Signo de multiplicación 110">
            <a:extLst>
              <a:ext uri="{FF2B5EF4-FFF2-40B4-BE49-F238E27FC236}">
                <a16:creationId xmlns:a16="http://schemas.microsoft.com/office/drawing/2014/main" id="{0EAFF215-DC7B-45DB-9346-E41E76EED17F}"/>
              </a:ext>
            </a:extLst>
          </p:cNvPr>
          <p:cNvSpPr/>
          <p:nvPr/>
        </p:nvSpPr>
        <p:spPr>
          <a:xfrm>
            <a:off x="6151654" y="2907181"/>
            <a:ext cx="231670" cy="2114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2" name="Signo de multiplicación 111">
            <a:extLst>
              <a:ext uri="{FF2B5EF4-FFF2-40B4-BE49-F238E27FC236}">
                <a16:creationId xmlns:a16="http://schemas.microsoft.com/office/drawing/2014/main" id="{9C935671-BD37-4277-AD1A-3E8916FECD0F}"/>
              </a:ext>
            </a:extLst>
          </p:cNvPr>
          <p:cNvSpPr/>
          <p:nvPr/>
        </p:nvSpPr>
        <p:spPr>
          <a:xfrm>
            <a:off x="6156649" y="3271558"/>
            <a:ext cx="231670" cy="2114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3" name="Signo de multiplicación 112">
            <a:extLst>
              <a:ext uri="{FF2B5EF4-FFF2-40B4-BE49-F238E27FC236}">
                <a16:creationId xmlns:a16="http://schemas.microsoft.com/office/drawing/2014/main" id="{E3A8FDF0-911D-4904-95AE-FD59C5CCDE9A}"/>
              </a:ext>
            </a:extLst>
          </p:cNvPr>
          <p:cNvSpPr/>
          <p:nvPr/>
        </p:nvSpPr>
        <p:spPr>
          <a:xfrm>
            <a:off x="6183219" y="3591824"/>
            <a:ext cx="231670" cy="2114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4" name="Signo de multiplicación 113">
            <a:extLst>
              <a:ext uri="{FF2B5EF4-FFF2-40B4-BE49-F238E27FC236}">
                <a16:creationId xmlns:a16="http://schemas.microsoft.com/office/drawing/2014/main" id="{F791CF50-5A5C-4F29-8C3A-C186723927CC}"/>
              </a:ext>
            </a:extLst>
          </p:cNvPr>
          <p:cNvSpPr/>
          <p:nvPr/>
        </p:nvSpPr>
        <p:spPr>
          <a:xfrm>
            <a:off x="10011641" y="2486909"/>
            <a:ext cx="2651844" cy="2740292"/>
          </a:xfrm>
          <a:prstGeom prst="mathMultiply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134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Estudiante</cp:lastModifiedBy>
  <cp:revision>2</cp:revision>
  <dcterms:created xsi:type="dcterms:W3CDTF">2022-06-15T21:33:47Z</dcterms:created>
  <dcterms:modified xsi:type="dcterms:W3CDTF">2022-08-22T19:31:34Z</dcterms:modified>
</cp:coreProperties>
</file>