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42" r:id="rId3"/>
    <p:sldId id="452" r:id="rId4"/>
    <p:sldId id="453" r:id="rId5"/>
    <p:sldId id="454" r:id="rId6"/>
    <p:sldId id="455" r:id="rId7"/>
    <p:sldId id="456" r:id="rId8"/>
    <p:sldId id="439" r:id="rId9"/>
    <p:sldId id="458" r:id="rId10"/>
    <p:sldId id="440" r:id="rId11"/>
    <p:sldId id="441" r:id="rId12"/>
    <p:sldId id="473" r:id="rId13"/>
    <p:sldId id="474" r:id="rId14"/>
    <p:sldId id="475" r:id="rId15"/>
    <p:sldId id="476" r:id="rId16"/>
    <p:sldId id="477" r:id="rId17"/>
    <p:sldId id="478" r:id="rId18"/>
    <p:sldId id="464" r:id="rId19"/>
    <p:sldId id="465" r:id="rId20"/>
    <p:sldId id="466" r:id="rId21"/>
    <p:sldId id="467" r:id="rId22"/>
    <p:sldId id="486" r:id="rId23"/>
    <p:sldId id="479" r:id="rId24"/>
    <p:sldId id="482" r:id="rId25"/>
    <p:sldId id="483" r:id="rId26"/>
    <p:sldId id="484" r:id="rId27"/>
    <p:sldId id="487" r:id="rId28"/>
    <p:sldId id="488" r:id="rId29"/>
    <p:sldId id="489" r:id="rId30"/>
    <p:sldId id="490" r:id="rId31"/>
    <p:sldId id="485" r:id="rId32"/>
    <p:sldId id="414" r:id="rId33"/>
    <p:sldId id="425" r:id="rId34"/>
    <p:sldId id="493" r:id="rId35"/>
    <p:sldId id="446" r:id="rId36"/>
    <p:sldId id="459" r:id="rId37"/>
    <p:sldId id="491" r:id="rId38"/>
    <p:sldId id="447" r:id="rId39"/>
    <p:sldId id="461" r:id="rId40"/>
    <p:sldId id="460" r:id="rId41"/>
    <p:sldId id="462" r:id="rId42"/>
    <p:sldId id="463" r:id="rId43"/>
    <p:sldId id="492" r:id="rId44"/>
    <p:sldId id="469" r:id="rId45"/>
    <p:sldId id="470" r:id="rId46"/>
    <p:sldId id="472" r:id="rId47"/>
    <p:sldId id="471" r:id="rId48"/>
  </p:sldIdLst>
  <p:sldSz cx="9144000" cy="6858000" type="letter"/>
  <p:notesSz cx="6858000" cy="9144000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 Shtivelman" initials="" lastIdx="9" clrIdx="0"/>
  <p:cmAuthor id="1" name=" 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869" autoAdjust="0"/>
  </p:normalViewPr>
  <p:slideViewPr>
    <p:cSldViewPr snapToGrid="0">
      <p:cViewPr varScale="1">
        <p:scale>
          <a:sx n="66" d="100"/>
          <a:sy n="66" d="100"/>
        </p:scale>
        <p:origin x="1530" y="66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146A-5894-473E-A0AF-1E11B05AA1A5}" type="datetimeFigureOut">
              <a:rPr lang="ru-RU" smtClean="0"/>
              <a:t>02.12.2014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78EE3-6256-4562-A8F5-6D461FD83F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41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C6D09A-A71B-4095-A421-9BBB73C00CF7}" type="datetimeFigureOut">
              <a:rPr lang="en-US"/>
              <a:pPr>
                <a:defRPr/>
              </a:pPr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8FDFD6-6C86-4350-B10C-D0E6DA6BE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FDFD6-6C86-4350-B10C-D0E6DA6BE35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/>
          <p:nvPr userDrawn="1"/>
        </p:nvSpPr>
        <p:spPr>
          <a:xfrm>
            <a:off x="4518025" y="881063"/>
            <a:ext cx="41036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95350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                </a:t>
            </a:r>
            <a:fld id="{5B50EBB9-79B1-4BE7-8BC7-D09F51748479}" type="slidenum">
              <a:rPr lang="en-US" sz="1200">
                <a:latin typeface="Calibri" pitchFamily="34" charset="0"/>
              </a:rPr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2313" algn="l"/>
                  <a:tab pos="1446213" algn="l"/>
                  <a:tab pos="2170113" algn="l"/>
                </a:tabLst>
                <a:defRPr/>
              </a:pPr>
              <a:t>‹#›</a:t>
            </a:fld>
            <a:endParaRPr lang="ru-RU" sz="1200" dirty="0">
              <a:latin typeface="Calibri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/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  <p:sldLayoutId id="2147483652" r:id="rId3"/>
    <p:sldLayoutId id="2147483651" r:id="rId4"/>
    <p:sldLayoutId id="2147483650" r:id="rId5"/>
    <p:sldLayoutId id="2147483654" r:id="rId6"/>
    <p:sldLayoutId id="2147483655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queryui.com/" TargetMode="External"/><Relationship Id="rId4" Type="http://schemas.openxmlformats.org/officeDocument/2006/relationships/hyperlink" Target="http://plugins.jqu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defaul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6862763" cy="91757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cs typeface="Arial" charset="0"/>
              </a:rPr>
              <a:t>Introduction into jQuery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dirty="0" smtClean="0">
                <a:latin typeface="Arial" charset="0"/>
                <a:cs typeface="Arial" charset="0"/>
              </a:rPr>
              <a:t>Changing UI</a:t>
            </a:r>
          </a:p>
        </p:txBody>
      </p:sp>
      <p:sp>
        <p:nvSpPr>
          <p:cNvPr id="8194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December </a:t>
            </a:r>
            <a:r>
              <a:rPr lang="ru-RU" dirty="0" smtClean="0">
                <a:latin typeface="Arial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size: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width()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x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(640)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(480);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individual size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tagCloud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.tag"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calculateTagSize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870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allTextAtThePage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text: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span#updated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"Last updated at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$.now());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 individual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".user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span.name"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"Mr. "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$(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).text();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269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 code: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htmlSourceCode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 code: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".placeholder"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"&lt;div&gt;I am created at runtime&lt;/div&gt;"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690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Your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email: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="email"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Comment: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="comment"&gt;&lt;/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value: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email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"[name=email]"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name=comment]"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\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nbbbb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individual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toUpperCase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109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 age group: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radio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="child"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radio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="young"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16-18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radio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="adult"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name=age]: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adult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73" y="1219200"/>
            <a:ext cx="4880899" cy="14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52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sex: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="sex"&gt;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="f"&gt;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Female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"[name=sex]&gt;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option:checked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f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16" y="1219200"/>
            <a:ext cx="4907756" cy="14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646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English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Russian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"[name=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]:checked"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name=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]:checked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).map(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$(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50" y="1219196"/>
            <a:ext cx="4513621" cy="13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Languages: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English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Russian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"/&gt;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Spanish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2 checkboxes: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name=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50" y="1219196"/>
            <a:ext cx="4513621" cy="13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0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showPhoto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show if hidden, hide if shown: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toggle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show if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 any errors: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span#hasErrors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).toggle(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".error"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).size() &gt;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20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).show(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"slow"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).hide(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"fast"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duration 0.2 seconds: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).show(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animation chain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).hide(2000).show(1000);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).hide(500,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call when animation is complete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).show();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184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Changing DOM element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Manipulating elements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Extending jQuery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873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Change opacity</a:t>
            </a:r>
            <a:endParaRPr lang="ru-RU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fadeToggle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(200, 0.5);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 semitransparent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Change height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slideToggle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37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animate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opacity: 0.25,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left: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"+=50"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"slow"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animation chain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(7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seconds)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.animate({ opacity: 0.25 },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3000)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.animate({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left: 300 },     1000)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.animate({ opacity: 0.75 },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.hide(1000);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950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elements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Move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Replace</a:t>
            </a:r>
            <a:endParaRPr lang="en-US" dirty="0"/>
          </a:p>
          <a:p>
            <a:r>
              <a:rPr lang="en-US" dirty="0"/>
              <a:t>Clone</a:t>
            </a:r>
            <a:endParaRPr lang="en-US" dirty="0" smtClean="0"/>
          </a:p>
          <a:p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72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move as the last child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3" y="121919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920680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928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move as the first child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prependTo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3" y="121919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920680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942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move as the next sibling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insertAfter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3" y="121919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920680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842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move as the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previous sibling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before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insertBefore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3" y="121919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920680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5381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only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":contains('c')"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3" y="1526975"/>
            <a:ext cx="2646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766793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514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 &gt; *"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).remove();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2" y="1680864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766793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1226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 was here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replaceWith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"&lt;b&gt;Any&lt;/b&gt; &lt;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&gt;html&lt;/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here"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1" y="1219198"/>
            <a:ext cx="2954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 was here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Span was here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766793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435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DOM 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</a:p>
          <a:p>
            <a:r>
              <a:rPr lang="en-US" dirty="0" smtClean="0"/>
              <a:t>CSS classes</a:t>
            </a:r>
          </a:p>
          <a:p>
            <a:r>
              <a:rPr lang="en-US" dirty="0" smtClean="0"/>
              <a:t>style/CSS properties</a:t>
            </a:r>
          </a:p>
          <a:p>
            <a:r>
              <a:rPr lang="en-US" dirty="0" smtClean="0"/>
              <a:t>DOM element properties</a:t>
            </a:r>
          </a:p>
          <a:p>
            <a:r>
              <a:rPr lang="en-US" dirty="0" smtClean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4953598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replaceWith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1" y="1219198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2954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766793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422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clone, then move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clone()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0763" y="1219198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Bond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James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Bond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692" y="1219199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Bond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James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sz="2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070376" y="1920680"/>
            <a:ext cx="1082168" cy="5360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6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"&lt;span&gt;"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newSpan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'2px red solid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"#container"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Message: 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name='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button&gt;Send!&lt;/button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&lt;/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div&gt;"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153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elements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"&lt;div&gt;"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text: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 me!"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click: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"5px solid 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is the same as: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"&lt;div&gt;"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.text(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 me!"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"border"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"5px solid 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371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(user)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"&lt;li&gt;&lt;/li&gt;"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.text(user.name)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.data(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userInfo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user)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ul#users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 name: 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 name: </a:t>
            </a:r>
            <a:r>
              <a:rPr lang="en-US" sz="21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 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removeFirstUser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 =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ul#users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li:first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userInfo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user.remove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815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to event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="save"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="cancel"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Cancel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handle click: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(event)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button was clicked!"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 =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event.pageX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 =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event.pageY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942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Possible </a:t>
            </a:r>
            <a:r>
              <a:rPr lang="en-US" dirty="0">
                <a:latin typeface="Arial" charset="0"/>
                <a:cs typeface="Arial" charset="0"/>
              </a:rPr>
              <a:t>event names: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keydown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keypress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keyup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dblclick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mousedown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mouseup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mouseenter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mouseleave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mouseover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blur focus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focusin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focusout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change select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submit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resize scroll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ready load unload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error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066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Unbinding from event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uploadStarted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 alert(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"Upload started!"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pleaseWait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"Please wait..."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fewSeconds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"Just a few seconds"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".upload"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).on(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uploadStarted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pleaseWait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fewSeconds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upload"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pleaseWait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upload"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235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shot event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"Added to favorites"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).off(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click",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clickHandler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clickHandler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same 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".photo"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"Added to favorites"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20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="logo"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="Site logo"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="avatar"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value: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"#logo"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alert(text);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value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"This is an image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clear value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5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an event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button#test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).on(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"Button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was clicked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trigger an event: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button#test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.trigger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shorthand: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button#test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click();</a:t>
            </a:r>
            <a:endParaRPr lang="ru-RU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39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Delegated events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= 0; i &lt; 1000; i++)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class='item'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&gt;Item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"&lt;button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class='delete'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Delete&lt;/button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&gt;"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".delete"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.click(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$(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).closest(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".item"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).remove(); 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.end()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3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Delegated events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 = 0; i &lt; 1000; i++)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class=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'item'&gt;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"&lt;button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='delete'&gt;Delete&lt;/button&gt;"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"&lt;/div&gt;"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"body"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.on(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closest(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".item"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remove();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685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bubbling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Outer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Inner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"div"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(event)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alert($(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event.target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6936" y="1219200"/>
            <a:ext cx="2483023" cy="1529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87810" y="13610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18885" y="1863269"/>
            <a:ext cx="2084591" cy="65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49759" y="20051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1213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jQuery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clickToHide.js: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($)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fn.clickToHide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.click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).hide();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})(jQuery);</a:t>
            </a:r>
            <a:endParaRPr lang="ru-RU" dirty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app.js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Use plugin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clickToHide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"#b"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clickToHide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hide().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9198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="jquery-1.10.1.min.js"&gt;&lt;/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="clickToHide.js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="app.js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Hide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="b"&gt;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 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58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http://jquery.com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Documentation:</a:t>
            </a:r>
          </a:p>
          <a:p>
            <a:r>
              <a:rPr lang="en-US" dirty="0">
                <a:hlinkClick r:id="rId3"/>
              </a:rPr>
              <a:t>http://api.jquery.com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Plugins: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://plugins.jquery.com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http://jqueryui.com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72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individual values: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(index,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previousValue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"www.test.com/"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.id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png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multiple values: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alt: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"www.test.com/bunny.png"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83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hasErrors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userInfo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isValidated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wasSaved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".user"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"saved"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".item"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"item-"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index;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75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same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toggleClass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toggleClass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534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properties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value: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imageOpacity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img#logo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"opacity"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Refer </a:t>
            </a:r>
            <a:r>
              <a:rPr lang="en-US" dirty="0">
                <a:hlinkClick r:id="rId2"/>
              </a:rPr>
              <a:t>http://www.w3schools.com/css/default.asp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individual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"opacity"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(index, current)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current / 2;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5659821" y="1962806"/>
            <a:ext cx="945930" cy="37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579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properties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"background-color"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red = index /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"span"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).size();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rgb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red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255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", 255, 255)"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multiple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border: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'2px red solid'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backgroundColor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'green'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margin: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'2px'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padding: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'10px'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45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61668</TotalTime>
  <Words>2590</Words>
  <Application>Microsoft Office PowerPoint</Application>
  <PresentationFormat>Лист Letter (8,5x11")</PresentationFormat>
  <Paragraphs>638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Times New Roman</vt:lpstr>
      <vt:lpstr>ExS Theme</vt:lpstr>
      <vt:lpstr>Introduction into jQuery Changing UI</vt:lpstr>
      <vt:lpstr>Agenda</vt:lpstr>
      <vt:lpstr>Changing DOM element</vt:lpstr>
      <vt:lpstr>Attributes</vt:lpstr>
      <vt:lpstr>Attributes</vt:lpstr>
      <vt:lpstr>Classes</vt:lpstr>
      <vt:lpstr>Classes</vt:lpstr>
      <vt:lpstr>Style properties</vt:lpstr>
      <vt:lpstr>Style properties</vt:lpstr>
      <vt:lpstr>Size</vt:lpstr>
      <vt:lpstr>Text</vt:lpstr>
      <vt:lpstr>Html</vt:lpstr>
      <vt:lpstr>Value</vt:lpstr>
      <vt:lpstr>Value</vt:lpstr>
      <vt:lpstr>Value</vt:lpstr>
      <vt:lpstr>Value</vt:lpstr>
      <vt:lpstr>Value</vt:lpstr>
      <vt:lpstr>Visibility</vt:lpstr>
      <vt:lpstr>Animation</vt:lpstr>
      <vt:lpstr>Animation</vt:lpstr>
      <vt:lpstr>Animation</vt:lpstr>
      <vt:lpstr>Manipulating elements</vt:lpstr>
      <vt:lpstr>Moving elements</vt:lpstr>
      <vt:lpstr>Moving elements</vt:lpstr>
      <vt:lpstr>Moving elements</vt:lpstr>
      <vt:lpstr>Moving elements</vt:lpstr>
      <vt:lpstr>Removing elements</vt:lpstr>
      <vt:lpstr>Removing elements</vt:lpstr>
      <vt:lpstr>Replacing elements</vt:lpstr>
      <vt:lpstr>Replacing elements</vt:lpstr>
      <vt:lpstr>Cloning elements</vt:lpstr>
      <vt:lpstr>Creating new elements</vt:lpstr>
      <vt:lpstr>Creating new elements</vt:lpstr>
      <vt:lpstr>Data store</vt:lpstr>
      <vt:lpstr>Event handling</vt:lpstr>
      <vt:lpstr>Binding to event</vt:lpstr>
      <vt:lpstr>Events</vt:lpstr>
      <vt:lpstr>Unbinding from event</vt:lpstr>
      <vt:lpstr>One shot event</vt:lpstr>
      <vt:lpstr>Triggering an event</vt:lpstr>
      <vt:lpstr>Delegated events</vt:lpstr>
      <vt:lpstr>Delegated events</vt:lpstr>
      <vt:lpstr>Event bubbling</vt:lpstr>
      <vt:lpstr>Extending jQuery</vt:lpstr>
      <vt:lpstr>Plugins</vt:lpstr>
      <vt:lpstr>Plugins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PPT Template</dc:title>
  <dc:creator>Denise.Dunckley@returnonintelligence.com</dc:creator>
  <cp:lastModifiedBy>Gerich</cp:lastModifiedBy>
  <cp:revision>1465</cp:revision>
  <cp:lastPrinted>2013-07-02T17:17:19Z</cp:lastPrinted>
  <dcterms:created xsi:type="dcterms:W3CDTF">2012-07-06T14:56:23Z</dcterms:created>
  <dcterms:modified xsi:type="dcterms:W3CDTF">2014-12-02T20:36:57Z</dcterms:modified>
</cp:coreProperties>
</file>