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127-00C1-4393-A5F0-BA4630559169}" type="datetimeFigureOut">
              <a:rPr lang="en-PH" smtClean="0"/>
              <a:t>2/26/2018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BBB-7A63-4C93-BF6D-46DD188FF7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74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127-00C1-4393-A5F0-BA4630559169}" type="datetimeFigureOut">
              <a:rPr lang="en-PH" smtClean="0"/>
              <a:t>2/26/2018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BBB-7A63-4C93-BF6D-46DD188FF7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316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127-00C1-4393-A5F0-BA4630559169}" type="datetimeFigureOut">
              <a:rPr lang="en-PH" smtClean="0"/>
              <a:t>2/26/2018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BBB-7A63-4C93-BF6D-46DD188FF7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665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127-00C1-4393-A5F0-BA4630559169}" type="datetimeFigureOut">
              <a:rPr lang="en-PH" smtClean="0"/>
              <a:t>2/26/2018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BBB-7A63-4C93-BF6D-46DD188FF7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463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127-00C1-4393-A5F0-BA4630559169}" type="datetimeFigureOut">
              <a:rPr lang="en-PH" smtClean="0"/>
              <a:t>2/26/2018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BBB-7A63-4C93-BF6D-46DD188FF7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589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127-00C1-4393-A5F0-BA4630559169}" type="datetimeFigureOut">
              <a:rPr lang="en-PH" smtClean="0"/>
              <a:t>2/26/2018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BBB-7A63-4C93-BF6D-46DD188FF7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92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127-00C1-4393-A5F0-BA4630559169}" type="datetimeFigureOut">
              <a:rPr lang="en-PH" smtClean="0"/>
              <a:t>2/26/2018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BBB-7A63-4C93-BF6D-46DD188FF7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613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127-00C1-4393-A5F0-BA4630559169}" type="datetimeFigureOut">
              <a:rPr lang="en-PH" smtClean="0"/>
              <a:t>2/26/2018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BBB-7A63-4C93-BF6D-46DD188FF7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239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127-00C1-4393-A5F0-BA4630559169}" type="datetimeFigureOut">
              <a:rPr lang="en-PH" smtClean="0"/>
              <a:t>2/26/2018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BBB-7A63-4C93-BF6D-46DD188FF7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302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127-00C1-4393-A5F0-BA4630559169}" type="datetimeFigureOut">
              <a:rPr lang="en-PH" smtClean="0"/>
              <a:t>2/26/2018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BBB-7A63-4C93-BF6D-46DD188FF7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29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127-00C1-4393-A5F0-BA4630559169}" type="datetimeFigureOut">
              <a:rPr lang="en-PH" smtClean="0"/>
              <a:t>2/26/2018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BBB-7A63-4C93-BF6D-46DD188FF7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289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0A127-00C1-4393-A5F0-BA4630559169}" type="datetimeFigureOut">
              <a:rPr lang="en-PH" smtClean="0"/>
              <a:t>2/26/2018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1DBBB-7A63-4C93-BF6D-46DD188FF7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765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Paging and Swiping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342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/>
              <a:t>Here is the class declaration with the extends... code added as well as a couple of member variables. </a:t>
            </a:r>
            <a:endParaRPr lang="en-PH" dirty="0" smtClean="0"/>
          </a:p>
          <a:p>
            <a:r>
              <a:rPr lang="en-PH" dirty="0" smtClean="0"/>
              <a:t>These </a:t>
            </a:r>
            <a:r>
              <a:rPr lang="en-PH" dirty="0"/>
              <a:t>variables are the Context object that we will put to use shortly and an </a:t>
            </a:r>
            <a:r>
              <a:rPr lang="en-PH" dirty="0" err="1"/>
              <a:t>int</a:t>
            </a:r>
            <a:r>
              <a:rPr lang="en-PH" dirty="0"/>
              <a:t> array called images.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reason for having an </a:t>
            </a:r>
            <a:r>
              <a:rPr lang="en-PH" dirty="0" err="1"/>
              <a:t>int</a:t>
            </a:r>
            <a:r>
              <a:rPr lang="en-PH" dirty="0"/>
              <a:t> array for images is because we will store </a:t>
            </a:r>
            <a:r>
              <a:rPr lang="en-PH" dirty="0" err="1"/>
              <a:t>int</a:t>
            </a:r>
            <a:r>
              <a:rPr lang="en-PH" dirty="0"/>
              <a:t> identifiers for images. </a:t>
            </a:r>
            <a:endParaRPr lang="en-PH" dirty="0" smtClean="0"/>
          </a:p>
          <a:p>
            <a:r>
              <a:rPr lang="en-PH" dirty="0" smtClean="0"/>
              <a:t>We </a:t>
            </a:r>
            <a:r>
              <a:rPr lang="en-PH" dirty="0"/>
              <a:t>see how this works in a few code blocks time.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last member variable is </a:t>
            </a:r>
            <a:r>
              <a:rPr lang="en-PH" dirty="0" err="1"/>
              <a:t>LayoutInflater</a:t>
            </a:r>
            <a:r>
              <a:rPr lang="en-PH" dirty="0"/>
              <a:t>, which as you can probably guess will be used to inflate each of the instances of pager_item.xml</a:t>
            </a:r>
          </a:p>
        </p:txBody>
      </p:sp>
    </p:spTree>
    <p:extLst>
      <p:ext uri="{BB962C8B-B14F-4D97-AF65-F5344CB8AC3E}">
        <p14:creationId xmlns:p14="http://schemas.microsoft.com/office/powerpoint/2010/main" val="407915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Extend </a:t>
            </a:r>
            <a:r>
              <a:rPr lang="en-PH" dirty="0" err="1"/>
              <a:t>PagerAdapter</a:t>
            </a:r>
            <a:r>
              <a:rPr lang="en-PH" dirty="0"/>
              <a:t> and add the member variables we just discussed: </a:t>
            </a:r>
          </a:p>
          <a:p>
            <a:r>
              <a:rPr lang="fr-FR" dirty="0"/>
              <a:t>public class </a:t>
            </a:r>
            <a:r>
              <a:rPr lang="fr-FR" dirty="0" err="1"/>
              <a:t>ImagePagerAdapter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PagerAdapter</a:t>
            </a:r>
            <a:r>
              <a:rPr lang="fr-FR" dirty="0"/>
              <a:t> { </a:t>
            </a:r>
          </a:p>
          <a:p>
            <a:r>
              <a:rPr lang="en-PH" b="1" dirty="0"/>
              <a:t>Context </a:t>
            </a:r>
            <a:r>
              <a:rPr lang="en-PH" b="1" dirty="0" err="1"/>
              <a:t>context</a:t>
            </a:r>
            <a:r>
              <a:rPr lang="en-PH" b="1" dirty="0"/>
              <a:t>; </a:t>
            </a:r>
            <a:endParaRPr lang="en-PH" dirty="0"/>
          </a:p>
          <a:p>
            <a:r>
              <a:rPr lang="en-PH" b="1" dirty="0" err="1"/>
              <a:t>int</a:t>
            </a:r>
            <a:r>
              <a:rPr lang="en-PH" b="1" dirty="0"/>
              <a:t>[] images; </a:t>
            </a:r>
            <a:endParaRPr lang="en-PH" dirty="0"/>
          </a:p>
          <a:p>
            <a:r>
              <a:rPr lang="en-PH" b="1" dirty="0" err="1"/>
              <a:t>LayoutInflater</a:t>
            </a:r>
            <a:r>
              <a:rPr lang="en-PH" b="1" dirty="0"/>
              <a:t> </a:t>
            </a:r>
            <a:r>
              <a:rPr lang="en-PH" b="1" dirty="0" err="1"/>
              <a:t>inflater</a:t>
            </a:r>
            <a:r>
              <a:rPr lang="en-PH" b="1" dirty="0"/>
              <a:t>; </a:t>
            </a:r>
            <a:endParaRPr lang="en-PH" dirty="0"/>
          </a:p>
          <a:p>
            <a:r>
              <a:rPr lang="en-P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19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Now, we need a constructor that sets up </a:t>
            </a:r>
            <a:r>
              <a:rPr lang="en-PH" dirty="0" err="1"/>
              <a:t>ImagerPagerAdapter</a:t>
            </a:r>
            <a:r>
              <a:rPr lang="en-PH" dirty="0"/>
              <a:t> by receiving Context from </a:t>
            </a:r>
            <a:r>
              <a:rPr lang="en-PH" dirty="0" err="1"/>
              <a:t>MainActivity</a:t>
            </a:r>
            <a:r>
              <a:rPr lang="en-PH" dirty="0"/>
              <a:t> as well as the </a:t>
            </a:r>
            <a:r>
              <a:rPr lang="en-PH" dirty="0" err="1"/>
              <a:t>int</a:t>
            </a:r>
            <a:r>
              <a:rPr lang="en-PH" dirty="0"/>
              <a:t> array for the images and to initialize the member variables with them. </a:t>
            </a:r>
          </a:p>
          <a:p>
            <a:r>
              <a:rPr lang="en-PH" dirty="0"/>
              <a:t>Add the highlighted constructor method to the </a:t>
            </a:r>
            <a:r>
              <a:rPr lang="en-PH" dirty="0" err="1"/>
              <a:t>ImagePagerAdapter</a:t>
            </a:r>
            <a:r>
              <a:rPr lang="en-PH" dirty="0"/>
              <a:t> class: </a:t>
            </a:r>
          </a:p>
        </p:txBody>
      </p:sp>
    </p:spTree>
    <p:extLst>
      <p:ext uri="{BB962C8B-B14F-4D97-AF65-F5344CB8AC3E}">
        <p14:creationId xmlns:p14="http://schemas.microsoft.com/office/powerpoint/2010/main" val="313243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public </a:t>
            </a:r>
            <a:r>
              <a:rPr lang="fr-FR" b="1" dirty="0" err="1"/>
              <a:t>ImagePagerAdapter</a:t>
            </a:r>
            <a:r>
              <a:rPr lang="fr-FR" b="1" dirty="0"/>
              <a:t>(</a:t>
            </a:r>
            <a:r>
              <a:rPr lang="fr-FR" b="1" dirty="0" err="1"/>
              <a:t>Context</a:t>
            </a:r>
            <a:r>
              <a:rPr lang="fr-FR" b="1" dirty="0"/>
              <a:t> </a:t>
            </a:r>
            <a:r>
              <a:rPr lang="fr-FR" b="1" dirty="0" err="1"/>
              <a:t>context</a:t>
            </a:r>
            <a:r>
              <a:rPr lang="fr-FR" b="1" dirty="0"/>
              <a:t>, </a:t>
            </a:r>
            <a:r>
              <a:rPr lang="fr-FR" b="1" dirty="0" err="1"/>
              <a:t>int</a:t>
            </a:r>
            <a:r>
              <a:rPr lang="fr-FR" b="1" dirty="0"/>
              <a:t>[] images) { </a:t>
            </a:r>
            <a:endParaRPr lang="fr-FR" dirty="0"/>
          </a:p>
          <a:p>
            <a:r>
              <a:rPr lang="en-PH" b="1" dirty="0" err="1"/>
              <a:t>this.context</a:t>
            </a:r>
            <a:r>
              <a:rPr lang="en-PH" b="1" dirty="0"/>
              <a:t> = context; </a:t>
            </a:r>
            <a:endParaRPr lang="en-PH" dirty="0"/>
          </a:p>
          <a:p>
            <a:r>
              <a:rPr lang="en-PH" b="1" dirty="0" err="1"/>
              <a:t>this.images</a:t>
            </a:r>
            <a:r>
              <a:rPr lang="en-PH" b="1" dirty="0"/>
              <a:t> = images; </a:t>
            </a:r>
            <a:endParaRPr lang="en-PH" dirty="0"/>
          </a:p>
          <a:p>
            <a:r>
              <a:rPr lang="en-PH" b="1" dirty="0"/>
              <a:t>}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9553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Now, we must override the required methods of </a:t>
            </a:r>
            <a:r>
              <a:rPr lang="en-PH" dirty="0" err="1"/>
              <a:t>PagerAdapter</a:t>
            </a:r>
            <a:r>
              <a:rPr lang="en-PH" dirty="0"/>
              <a:t>. Immediately after the previous code, add the overridden </a:t>
            </a:r>
            <a:r>
              <a:rPr lang="en-PH" dirty="0" err="1"/>
              <a:t>getCount</a:t>
            </a:r>
            <a:r>
              <a:rPr lang="en-PH" dirty="0"/>
              <a:t> method, which simply returns the number of image IDs in the array. This method is used internally by the class: </a:t>
            </a:r>
          </a:p>
          <a:p>
            <a:r>
              <a:rPr lang="en-PH" dirty="0"/>
              <a:t>@Override </a:t>
            </a:r>
          </a:p>
          <a:p>
            <a:r>
              <a:rPr lang="en-PH" dirty="0"/>
              <a:t>public </a:t>
            </a:r>
            <a:r>
              <a:rPr lang="en-PH" dirty="0" err="1"/>
              <a:t>int</a:t>
            </a:r>
            <a:r>
              <a:rPr lang="en-PH" dirty="0"/>
              <a:t> </a:t>
            </a:r>
            <a:r>
              <a:rPr lang="en-PH" dirty="0" err="1"/>
              <a:t>getCount</a:t>
            </a:r>
            <a:r>
              <a:rPr lang="en-PH" dirty="0"/>
              <a:t>() { </a:t>
            </a:r>
          </a:p>
          <a:p>
            <a:r>
              <a:rPr lang="en-PH" dirty="0"/>
              <a:t>return </a:t>
            </a:r>
            <a:r>
              <a:rPr lang="en-PH" dirty="0" err="1"/>
              <a:t>images.length</a:t>
            </a:r>
            <a:r>
              <a:rPr lang="en-PH" dirty="0"/>
              <a:t>; </a:t>
            </a:r>
          </a:p>
          <a:p>
            <a:r>
              <a:rPr lang="en-PH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5890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H" dirty="0"/>
              <a:t>Now, we must override the </a:t>
            </a:r>
            <a:r>
              <a:rPr lang="en-PH" dirty="0" err="1"/>
              <a:t>isViewFromObject</a:t>
            </a:r>
            <a:r>
              <a:rPr lang="en-PH" dirty="0"/>
              <a:t> method that just returns </a:t>
            </a:r>
            <a:r>
              <a:rPr lang="en-PH" dirty="0" err="1"/>
              <a:t>boolean</a:t>
            </a:r>
            <a:r>
              <a:rPr lang="en-PH" dirty="0"/>
              <a:t> that is dependent upon whether the current View is the same or associated with the current Object that is passed in as a parameter. </a:t>
            </a:r>
            <a:endParaRPr lang="en-PH" dirty="0" smtClean="0"/>
          </a:p>
          <a:p>
            <a:r>
              <a:rPr lang="en-PH" dirty="0" smtClean="0"/>
              <a:t>Again</a:t>
            </a:r>
            <a:r>
              <a:rPr lang="en-PH" dirty="0"/>
              <a:t>, this is a method that is used internally by the class. Immediately after the previous code, add this overridden method: </a:t>
            </a:r>
          </a:p>
          <a:p>
            <a:r>
              <a:rPr lang="en-PH" dirty="0"/>
              <a:t>@Override </a:t>
            </a:r>
          </a:p>
          <a:p>
            <a:r>
              <a:rPr lang="en-PH" dirty="0"/>
              <a:t>public </a:t>
            </a:r>
            <a:r>
              <a:rPr lang="en-PH" dirty="0" err="1"/>
              <a:t>boolean</a:t>
            </a:r>
            <a:r>
              <a:rPr lang="en-PH" dirty="0"/>
              <a:t> </a:t>
            </a:r>
            <a:r>
              <a:rPr lang="en-PH" dirty="0" err="1"/>
              <a:t>isViewFromObject</a:t>
            </a:r>
            <a:r>
              <a:rPr lang="en-PH" dirty="0"/>
              <a:t>(View </a:t>
            </a:r>
            <a:r>
              <a:rPr lang="en-PH" dirty="0" err="1"/>
              <a:t>view</a:t>
            </a:r>
            <a:r>
              <a:rPr lang="en-PH" dirty="0"/>
              <a:t>, Object object) { </a:t>
            </a:r>
          </a:p>
          <a:p>
            <a:r>
              <a:rPr lang="en-PH" dirty="0"/>
              <a:t>return view == object; </a:t>
            </a:r>
          </a:p>
          <a:p>
            <a:r>
              <a:rPr lang="en-PH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9054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Now, we must override the </a:t>
            </a:r>
            <a:r>
              <a:rPr lang="en-PH" dirty="0" err="1"/>
              <a:t>instantiateItem</a:t>
            </a:r>
            <a:r>
              <a:rPr lang="en-PH" dirty="0"/>
              <a:t> method, and this is where we get most of the work that concerns us done. </a:t>
            </a:r>
            <a:endParaRPr lang="en-PH" dirty="0" smtClean="0"/>
          </a:p>
          <a:p>
            <a:r>
              <a:rPr lang="en-PH" dirty="0" smtClean="0"/>
              <a:t>First</a:t>
            </a:r>
            <a:r>
              <a:rPr lang="en-PH" dirty="0"/>
              <a:t>, we declare a new </a:t>
            </a:r>
            <a:r>
              <a:rPr lang="en-PH" dirty="0" err="1"/>
              <a:t>ImageView</a:t>
            </a:r>
            <a:r>
              <a:rPr lang="en-PH" dirty="0"/>
              <a:t> object and then we initialize our </a:t>
            </a:r>
            <a:r>
              <a:rPr lang="en-PH" dirty="0" err="1"/>
              <a:t>LayoutInflater</a:t>
            </a:r>
            <a:r>
              <a:rPr lang="en-PH" dirty="0"/>
              <a:t> member. </a:t>
            </a:r>
            <a:endParaRPr lang="en-PH" dirty="0" smtClean="0"/>
          </a:p>
          <a:p>
            <a:r>
              <a:rPr lang="en-PH" dirty="0" smtClean="0"/>
              <a:t>Next</a:t>
            </a:r>
            <a:r>
              <a:rPr lang="en-PH" dirty="0"/>
              <a:t>, we use </a:t>
            </a:r>
            <a:r>
              <a:rPr lang="en-PH" dirty="0" err="1"/>
              <a:t>LayoutInflater</a:t>
            </a:r>
            <a:r>
              <a:rPr lang="en-PH" dirty="0"/>
              <a:t> to declare and initialize a new View from our pager_item.xml layout file.</a:t>
            </a:r>
          </a:p>
        </p:txBody>
      </p:sp>
    </p:spTree>
    <p:extLst>
      <p:ext uri="{BB962C8B-B14F-4D97-AF65-F5344CB8AC3E}">
        <p14:creationId xmlns:p14="http://schemas.microsoft.com/office/powerpoint/2010/main" val="3714136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After this, we get a reference to </a:t>
            </a:r>
            <a:r>
              <a:rPr lang="en-PH" dirty="0" err="1"/>
              <a:t>ImageView</a:t>
            </a:r>
            <a:r>
              <a:rPr lang="en-PH" dirty="0"/>
              <a:t> inside the pager_item.xml layout. We can now add the appropriate image as the content of </a:t>
            </a:r>
            <a:r>
              <a:rPr lang="en-PH" dirty="0" err="1"/>
              <a:t>ImageView</a:t>
            </a:r>
            <a:r>
              <a:rPr lang="en-PH" dirty="0"/>
              <a:t> is based on the position parameter of the </a:t>
            </a:r>
            <a:r>
              <a:rPr lang="en-PH" dirty="0" err="1"/>
              <a:t>instantiateItem</a:t>
            </a:r>
            <a:r>
              <a:rPr lang="en-PH" dirty="0"/>
              <a:t> method and the appropriate ID from the images array. </a:t>
            </a:r>
          </a:p>
          <a:p>
            <a:r>
              <a:rPr lang="en-PH" dirty="0"/>
              <a:t>Finally, we add the layout to </a:t>
            </a:r>
            <a:r>
              <a:rPr lang="en-PH" dirty="0" err="1"/>
              <a:t>PagerAdapter</a:t>
            </a:r>
            <a:r>
              <a:rPr lang="en-PH" dirty="0"/>
              <a:t> with </a:t>
            </a:r>
            <a:r>
              <a:rPr lang="en-PH" dirty="0" err="1"/>
              <a:t>addView</a:t>
            </a:r>
            <a:r>
              <a:rPr lang="en-PH" dirty="0"/>
              <a:t> and return from the method. </a:t>
            </a:r>
          </a:p>
        </p:txBody>
      </p:sp>
    </p:spTree>
    <p:extLst>
      <p:ext uri="{BB962C8B-B14F-4D97-AF65-F5344CB8AC3E}">
        <p14:creationId xmlns:p14="http://schemas.microsoft.com/office/powerpoint/2010/main" val="62811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PH" dirty="0"/>
              <a:t>@Override </a:t>
            </a:r>
          </a:p>
          <a:p>
            <a:r>
              <a:rPr lang="en-PH" dirty="0"/>
              <a:t>public Object </a:t>
            </a:r>
            <a:r>
              <a:rPr lang="en-PH" dirty="0" err="1"/>
              <a:t>instantiateItem</a:t>
            </a:r>
            <a:r>
              <a:rPr lang="en-PH" dirty="0"/>
              <a:t>(</a:t>
            </a:r>
            <a:r>
              <a:rPr lang="en-PH" dirty="0" err="1"/>
              <a:t>ViewGroup</a:t>
            </a:r>
            <a:r>
              <a:rPr lang="en-PH" dirty="0"/>
              <a:t> container, </a:t>
            </a:r>
            <a:r>
              <a:rPr lang="en-PH" dirty="0" err="1"/>
              <a:t>int</a:t>
            </a:r>
            <a:r>
              <a:rPr lang="en-PH" dirty="0"/>
              <a:t> position) { </a:t>
            </a:r>
          </a:p>
          <a:p>
            <a:r>
              <a:rPr lang="en-PH" dirty="0" err="1"/>
              <a:t>ImageView</a:t>
            </a:r>
            <a:r>
              <a:rPr lang="en-PH" dirty="0"/>
              <a:t> image; </a:t>
            </a:r>
          </a:p>
          <a:p>
            <a:r>
              <a:rPr lang="en-PH" dirty="0" err="1"/>
              <a:t>inflater</a:t>
            </a:r>
            <a:r>
              <a:rPr lang="en-PH" dirty="0"/>
              <a:t> = (</a:t>
            </a:r>
            <a:r>
              <a:rPr lang="en-PH" dirty="0" err="1"/>
              <a:t>LayoutInflater</a:t>
            </a:r>
            <a:r>
              <a:rPr lang="en-PH" dirty="0"/>
              <a:t>) </a:t>
            </a:r>
            <a:r>
              <a:rPr lang="en-PH" dirty="0" err="1"/>
              <a:t>context.getSystemService</a:t>
            </a:r>
            <a:r>
              <a:rPr lang="en-PH" dirty="0"/>
              <a:t>(</a:t>
            </a:r>
            <a:r>
              <a:rPr lang="en-PH" dirty="0" err="1"/>
              <a:t>Context.LAYOUT_INFLATER_SERVICE</a:t>
            </a:r>
            <a:r>
              <a:rPr lang="en-PH" dirty="0"/>
              <a:t>); </a:t>
            </a:r>
          </a:p>
          <a:p>
            <a:r>
              <a:rPr lang="en-PH" dirty="0"/>
              <a:t>View </a:t>
            </a:r>
            <a:r>
              <a:rPr lang="en-PH" dirty="0" err="1"/>
              <a:t>itemView</a:t>
            </a:r>
            <a:r>
              <a:rPr lang="en-PH" dirty="0"/>
              <a:t> = </a:t>
            </a:r>
            <a:r>
              <a:rPr lang="en-PH" dirty="0" err="1"/>
              <a:t>inflater.inflate</a:t>
            </a:r>
            <a:r>
              <a:rPr lang="en-PH" dirty="0"/>
              <a:t>(</a:t>
            </a:r>
            <a:r>
              <a:rPr lang="en-PH" dirty="0" err="1"/>
              <a:t>R.layout.pager_item</a:t>
            </a:r>
            <a:r>
              <a:rPr lang="en-PH" dirty="0"/>
              <a:t>, </a:t>
            </a:r>
            <a:r>
              <a:rPr lang="en-PH" dirty="0" err="1"/>
              <a:t>container,false</a:t>
            </a:r>
            <a:r>
              <a:rPr lang="en-PH" dirty="0"/>
              <a:t>); </a:t>
            </a:r>
          </a:p>
          <a:p>
            <a:r>
              <a:rPr lang="en-PH" dirty="0"/>
              <a:t>// get reference to </a:t>
            </a:r>
            <a:r>
              <a:rPr lang="en-PH" dirty="0" err="1"/>
              <a:t>imageView</a:t>
            </a:r>
            <a:r>
              <a:rPr lang="en-PH" dirty="0"/>
              <a:t> in </a:t>
            </a:r>
            <a:r>
              <a:rPr lang="en-PH" dirty="0" err="1"/>
              <a:t>pager_item</a:t>
            </a:r>
            <a:r>
              <a:rPr lang="en-PH" dirty="0"/>
              <a:t> layout </a:t>
            </a:r>
          </a:p>
          <a:p>
            <a:r>
              <a:rPr lang="en-PH" dirty="0"/>
              <a:t>image = (</a:t>
            </a:r>
            <a:r>
              <a:rPr lang="en-PH" dirty="0" err="1"/>
              <a:t>ImageView</a:t>
            </a:r>
            <a:r>
              <a:rPr lang="en-PH" dirty="0"/>
              <a:t>) </a:t>
            </a:r>
            <a:r>
              <a:rPr lang="en-PH" dirty="0" err="1"/>
              <a:t>itemView.findViewById</a:t>
            </a:r>
            <a:r>
              <a:rPr lang="en-PH" dirty="0"/>
              <a:t>(</a:t>
            </a:r>
            <a:r>
              <a:rPr lang="en-PH" dirty="0" err="1"/>
              <a:t>R.id.imageView</a:t>
            </a:r>
            <a:r>
              <a:rPr lang="en-PH" dirty="0"/>
              <a:t>); </a:t>
            </a:r>
          </a:p>
          <a:p>
            <a:r>
              <a:rPr lang="en-PH" dirty="0"/>
              <a:t>// Set an image to the </a:t>
            </a:r>
            <a:r>
              <a:rPr lang="en-PH" dirty="0" err="1"/>
              <a:t>ImageView</a:t>
            </a:r>
            <a:r>
              <a:rPr lang="en-PH" dirty="0"/>
              <a:t> </a:t>
            </a:r>
          </a:p>
          <a:p>
            <a:r>
              <a:rPr lang="en-PH" dirty="0" err="1"/>
              <a:t>image.setImageResource</a:t>
            </a:r>
            <a:r>
              <a:rPr lang="en-PH" dirty="0"/>
              <a:t>(images[position]); </a:t>
            </a:r>
          </a:p>
          <a:p>
            <a:r>
              <a:rPr lang="en-PH" dirty="0"/>
              <a:t>// Add </a:t>
            </a:r>
            <a:r>
              <a:rPr lang="en-PH" dirty="0" err="1"/>
              <a:t>pager_item</a:t>
            </a:r>
            <a:r>
              <a:rPr lang="en-PH" dirty="0"/>
              <a:t> layout as the current page to the </a:t>
            </a:r>
            <a:r>
              <a:rPr lang="en-PH" dirty="0" err="1"/>
              <a:t>ViewPager</a:t>
            </a:r>
            <a:r>
              <a:rPr lang="en-PH" dirty="0"/>
              <a:t> </a:t>
            </a:r>
          </a:p>
          <a:p>
            <a:r>
              <a:rPr lang="en-PH" dirty="0"/>
              <a:t>((</a:t>
            </a:r>
            <a:r>
              <a:rPr lang="en-PH" dirty="0" err="1"/>
              <a:t>ViewPager</a:t>
            </a:r>
            <a:r>
              <a:rPr lang="en-PH" dirty="0"/>
              <a:t>) container).</a:t>
            </a:r>
            <a:r>
              <a:rPr lang="en-PH" dirty="0" err="1"/>
              <a:t>addView</a:t>
            </a:r>
            <a:r>
              <a:rPr lang="en-PH" dirty="0"/>
              <a:t>(</a:t>
            </a:r>
            <a:r>
              <a:rPr lang="en-PH" dirty="0" err="1"/>
              <a:t>itemView</a:t>
            </a:r>
            <a:r>
              <a:rPr lang="en-PH" dirty="0"/>
              <a:t>); </a:t>
            </a:r>
          </a:p>
          <a:p>
            <a:r>
              <a:rPr lang="en-PH" dirty="0"/>
              <a:t>return </a:t>
            </a:r>
            <a:r>
              <a:rPr lang="en-PH" dirty="0" err="1"/>
              <a:t>itemView</a:t>
            </a:r>
            <a:r>
              <a:rPr lang="en-PH" dirty="0"/>
              <a:t>; </a:t>
            </a:r>
          </a:p>
          <a:p>
            <a:r>
              <a:rPr lang="en-PH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3472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PH" dirty="0"/>
              <a:t>The last method we must override is </a:t>
            </a:r>
            <a:r>
              <a:rPr lang="en-PH" dirty="0" err="1"/>
              <a:t>destroyItem</a:t>
            </a:r>
            <a:r>
              <a:rPr lang="en-PH" dirty="0"/>
              <a:t>, which the class can call when it needs to remove an appropriate item based on the value of the position parameter. </a:t>
            </a:r>
          </a:p>
          <a:p>
            <a:r>
              <a:rPr lang="en-PH" dirty="0"/>
              <a:t>Add the </a:t>
            </a:r>
            <a:r>
              <a:rPr lang="en-PH" dirty="0" err="1"/>
              <a:t>destroyItem</a:t>
            </a:r>
            <a:r>
              <a:rPr lang="en-PH" dirty="0"/>
              <a:t> method after the previous code and before the closing curly brace of the </a:t>
            </a:r>
            <a:r>
              <a:rPr lang="en-PH" dirty="0" err="1"/>
              <a:t>ImagePagerAdapter</a:t>
            </a:r>
            <a:r>
              <a:rPr lang="en-PH" dirty="0"/>
              <a:t> class: </a:t>
            </a:r>
            <a:endParaRPr lang="en-PH" dirty="0" smtClean="0"/>
          </a:p>
          <a:p>
            <a:r>
              <a:rPr lang="en-PH" dirty="0" smtClean="0"/>
              <a:t>@</a:t>
            </a:r>
            <a:r>
              <a:rPr lang="en-PH" dirty="0"/>
              <a:t>Override </a:t>
            </a:r>
          </a:p>
          <a:p>
            <a:r>
              <a:rPr lang="en-PH" dirty="0"/>
              <a:t>public Object </a:t>
            </a:r>
            <a:r>
              <a:rPr lang="en-PH" dirty="0" err="1"/>
              <a:t>instantiateItem</a:t>
            </a:r>
            <a:r>
              <a:rPr lang="en-PH" dirty="0"/>
              <a:t>(</a:t>
            </a:r>
            <a:r>
              <a:rPr lang="en-PH" dirty="0" err="1"/>
              <a:t>ViewGroup</a:t>
            </a:r>
            <a:r>
              <a:rPr lang="en-PH" dirty="0"/>
              <a:t> container, </a:t>
            </a:r>
            <a:r>
              <a:rPr lang="en-PH" dirty="0" err="1"/>
              <a:t>int</a:t>
            </a:r>
            <a:r>
              <a:rPr lang="en-PH" dirty="0"/>
              <a:t> position) { </a:t>
            </a:r>
          </a:p>
          <a:p>
            <a:r>
              <a:rPr lang="en-PH" dirty="0" err="1"/>
              <a:t>ImageView</a:t>
            </a:r>
            <a:r>
              <a:rPr lang="en-PH" dirty="0"/>
              <a:t> image; </a:t>
            </a:r>
          </a:p>
          <a:p>
            <a:r>
              <a:rPr lang="en-PH" dirty="0" err="1"/>
              <a:t>inflater</a:t>
            </a:r>
            <a:r>
              <a:rPr lang="en-PH" dirty="0"/>
              <a:t> = (</a:t>
            </a:r>
            <a:r>
              <a:rPr lang="en-PH" dirty="0" err="1"/>
              <a:t>LayoutInflater</a:t>
            </a:r>
            <a:r>
              <a:rPr lang="en-PH" dirty="0"/>
              <a:t>) </a:t>
            </a:r>
            <a:r>
              <a:rPr lang="en-PH" dirty="0" err="1"/>
              <a:t>context.getSystemService</a:t>
            </a:r>
            <a:r>
              <a:rPr lang="en-PH" dirty="0"/>
              <a:t>(</a:t>
            </a:r>
            <a:r>
              <a:rPr lang="en-PH" dirty="0" err="1"/>
              <a:t>Context.LAYOUT_INFLATER_SERVICE</a:t>
            </a:r>
            <a:r>
              <a:rPr lang="en-PH" dirty="0"/>
              <a:t>); </a:t>
            </a:r>
          </a:p>
          <a:p>
            <a:r>
              <a:rPr lang="en-PH" dirty="0"/>
              <a:t>View </a:t>
            </a:r>
            <a:r>
              <a:rPr lang="en-PH" dirty="0" err="1"/>
              <a:t>itemView</a:t>
            </a:r>
            <a:r>
              <a:rPr lang="en-PH" dirty="0"/>
              <a:t> = </a:t>
            </a:r>
            <a:r>
              <a:rPr lang="en-PH" dirty="0" err="1"/>
              <a:t>inflater.inflate</a:t>
            </a:r>
            <a:r>
              <a:rPr lang="en-PH" dirty="0"/>
              <a:t>(</a:t>
            </a:r>
            <a:r>
              <a:rPr lang="en-PH" dirty="0" err="1"/>
              <a:t>R.layout.pager_item</a:t>
            </a:r>
            <a:r>
              <a:rPr lang="en-PH" dirty="0"/>
              <a:t>, </a:t>
            </a:r>
            <a:r>
              <a:rPr lang="en-PH" dirty="0" err="1"/>
              <a:t>container,false</a:t>
            </a:r>
            <a:r>
              <a:rPr lang="en-PH" dirty="0"/>
              <a:t>); </a:t>
            </a:r>
          </a:p>
          <a:p>
            <a:r>
              <a:rPr lang="en-PH" dirty="0"/>
              <a:t>// get reference to </a:t>
            </a:r>
            <a:r>
              <a:rPr lang="en-PH" dirty="0" err="1"/>
              <a:t>imageView</a:t>
            </a:r>
            <a:r>
              <a:rPr lang="en-PH" dirty="0"/>
              <a:t> in </a:t>
            </a:r>
            <a:r>
              <a:rPr lang="en-PH" dirty="0" err="1"/>
              <a:t>pager_item</a:t>
            </a:r>
            <a:r>
              <a:rPr lang="en-PH" dirty="0"/>
              <a:t> layout </a:t>
            </a:r>
          </a:p>
          <a:p>
            <a:r>
              <a:rPr lang="en-PH" dirty="0"/>
              <a:t>image = (</a:t>
            </a:r>
            <a:r>
              <a:rPr lang="en-PH" dirty="0" err="1"/>
              <a:t>ImageView</a:t>
            </a:r>
            <a:r>
              <a:rPr lang="en-PH" dirty="0"/>
              <a:t>) </a:t>
            </a:r>
            <a:r>
              <a:rPr lang="en-PH" dirty="0" err="1"/>
              <a:t>itemView.findViewById</a:t>
            </a:r>
            <a:r>
              <a:rPr lang="en-PH" dirty="0"/>
              <a:t>(</a:t>
            </a:r>
            <a:r>
              <a:rPr lang="en-PH" dirty="0" err="1"/>
              <a:t>R.id.imageView</a:t>
            </a:r>
            <a:r>
              <a:rPr lang="en-PH" dirty="0"/>
              <a:t>); </a:t>
            </a:r>
          </a:p>
          <a:p>
            <a:r>
              <a:rPr lang="en-PH" dirty="0"/>
              <a:t>// Set an image to the </a:t>
            </a:r>
            <a:r>
              <a:rPr lang="en-PH" dirty="0" err="1"/>
              <a:t>ImageView</a:t>
            </a:r>
            <a:r>
              <a:rPr lang="en-PH" dirty="0"/>
              <a:t> </a:t>
            </a:r>
          </a:p>
          <a:p>
            <a:r>
              <a:rPr lang="en-PH" dirty="0" err="1"/>
              <a:t>image.setImageResource</a:t>
            </a:r>
            <a:r>
              <a:rPr lang="en-PH" dirty="0"/>
              <a:t>(images[position]); </a:t>
            </a:r>
          </a:p>
          <a:p>
            <a:r>
              <a:rPr lang="en-PH" dirty="0"/>
              <a:t>// Add </a:t>
            </a:r>
            <a:r>
              <a:rPr lang="en-PH" dirty="0" err="1"/>
              <a:t>pager_item</a:t>
            </a:r>
            <a:r>
              <a:rPr lang="en-PH" dirty="0"/>
              <a:t> layout as the current page to the </a:t>
            </a:r>
            <a:r>
              <a:rPr lang="en-PH" dirty="0" err="1"/>
              <a:t>ViewPager</a:t>
            </a:r>
            <a:r>
              <a:rPr lang="en-PH" dirty="0"/>
              <a:t> </a:t>
            </a:r>
          </a:p>
          <a:p>
            <a:r>
              <a:rPr lang="en-PH" dirty="0"/>
              <a:t>((</a:t>
            </a:r>
            <a:r>
              <a:rPr lang="en-PH" dirty="0" err="1"/>
              <a:t>ViewPager</a:t>
            </a:r>
            <a:r>
              <a:rPr lang="en-PH" dirty="0"/>
              <a:t>) container).</a:t>
            </a:r>
            <a:r>
              <a:rPr lang="en-PH" dirty="0" err="1"/>
              <a:t>addView</a:t>
            </a:r>
            <a:r>
              <a:rPr lang="en-PH" dirty="0"/>
              <a:t>(</a:t>
            </a:r>
            <a:r>
              <a:rPr lang="en-PH" dirty="0" err="1"/>
              <a:t>itemView</a:t>
            </a:r>
            <a:r>
              <a:rPr lang="en-PH" dirty="0"/>
              <a:t>); </a:t>
            </a:r>
          </a:p>
          <a:p>
            <a:r>
              <a:rPr lang="en-PH" dirty="0"/>
              <a:t>return </a:t>
            </a:r>
            <a:r>
              <a:rPr lang="en-PH" dirty="0" err="1"/>
              <a:t>itemView</a:t>
            </a:r>
            <a:r>
              <a:rPr lang="en-PH" dirty="0"/>
              <a:t>; </a:t>
            </a:r>
          </a:p>
          <a:p>
            <a:r>
              <a:rPr lang="en-PH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2804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In this chapter, you will learn to: </a:t>
            </a:r>
          </a:p>
          <a:p>
            <a:r>
              <a:rPr lang="en-PH" dirty="0"/>
              <a:t>Achieve paging and swiping with images like you might do in a photo gallery app. </a:t>
            </a:r>
          </a:p>
          <a:p>
            <a:r>
              <a:rPr lang="en-PH" dirty="0"/>
              <a:t>Implement paging and swiping with Fragments, which will give our app the potential to offer our users the ability to swipe their way through a selection of user interfaces. This will give our apps enormous potential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38549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Coding the </a:t>
            </a:r>
            <a:r>
              <a:rPr lang="en-PH" b="1" dirty="0" err="1" smtClean="0"/>
              <a:t>MainActivity</a:t>
            </a:r>
            <a:r>
              <a:rPr lang="en-PH" b="1" dirty="0" smtClean="0"/>
              <a:t> class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 smtClean="0"/>
              <a:t>Finally</a:t>
            </a:r>
            <a:r>
              <a:rPr lang="en-PH" dirty="0"/>
              <a:t>, we can code our </a:t>
            </a:r>
            <a:r>
              <a:rPr lang="en-PH" dirty="0" err="1"/>
              <a:t>MainActivity</a:t>
            </a:r>
            <a:r>
              <a:rPr lang="en-PH" dirty="0"/>
              <a:t> class. As with the </a:t>
            </a:r>
            <a:r>
              <a:rPr lang="en-PH" dirty="0" err="1"/>
              <a:t>ImagePagerAdapter</a:t>
            </a:r>
            <a:r>
              <a:rPr lang="en-PH" dirty="0"/>
              <a:t> class, for clarity, add the following import statements manually to the MainActivity.java class before the class declaration, as shown in the next code snippet: </a:t>
            </a:r>
          </a:p>
          <a:p>
            <a:r>
              <a:rPr lang="en-PH" dirty="0"/>
              <a:t>import android.support.v4.view.PagerAdapter; </a:t>
            </a:r>
          </a:p>
          <a:p>
            <a:r>
              <a:rPr lang="en-PH" dirty="0"/>
              <a:t>import android.support.v4.view.ViewPager; </a:t>
            </a:r>
          </a:p>
          <a:p>
            <a:r>
              <a:rPr lang="en-PH" dirty="0"/>
              <a:t>import android.support.v7.app.AppCompatActivity; </a:t>
            </a:r>
          </a:p>
          <a:p>
            <a:r>
              <a:rPr lang="en-PH" dirty="0"/>
              <a:t>import </a:t>
            </a:r>
            <a:r>
              <a:rPr lang="en-PH" dirty="0" err="1"/>
              <a:t>android.os.Bundle</a:t>
            </a:r>
            <a:r>
              <a:rPr lang="en-PH" dirty="0"/>
              <a:t>; </a:t>
            </a:r>
          </a:p>
          <a:p>
            <a:r>
              <a:rPr lang="en-PH" dirty="0"/>
              <a:t>import </a:t>
            </a:r>
            <a:r>
              <a:rPr lang="en-PH" dirty="0" err="1"/>
              <a:t>android.view.Menu</a:t>
            </a:r>
            <a:r>
              <a:rPr lang="en-PH" dirty="0"/>
              <a:t>; </a:t>
            </a:r>
          </a:p>
          <a:p>
            <a:r>
              <a:rPr lang="en-PH" dirty="0"/>
              <a:t>import </a:t>
            </a:r>
            <a:r>
              <a:rPr lang="en-PH" dirty="0" err="1"/>
              <a:t>android.view.MenuItem</a:t>
            </a:r>
            <a:r>
              <a:rPr lang="en-PH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10827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Now, we need a few member variables. Unsurprisingly, we need </a:t>
            </a:r>
            <a:r>
              <a:rPr lang="en-PH" dirty="0" err="1"/>
              <a:t>ViewPager</a:t>
            </a:r>
            <a:r>
              <a:rPr lang="en-PH" dirty="0"/>
              <a:t>, which will be used to get a reference to </a:t>
            </a:r>
            <a:r>
              <a:rPr lang="en-PH" dirty="0" err="1"/>
              <a:t>ViewPager</a:t>
            </a:r>
            <a:r>
              <a:rPr lang="en-PH" dirty="0"/>
              <a:t> in our layout, as well as a </a:t>
            </a:r>
            <a:r>
              <a:rPr lang="en-PH" dirty="0" err="1"/>
              <a:t>ImagePagerAdapter</a:t>
            </a:r>
            <a:r>
              <a:rPr lang="en-PH" dirty="0"/>
              <a:t> reference for the class that we have just coded. We also need an </a:t>
            </a:r>
            <a:r>
              <a:rPr lang="en-PH" dirty="0" err="1"/>
              <a:t>int</a:t>
            </a:r>
            <a:r>
              <a:rPr lang="en-PH" dirty="0"/>
              <a:t> array to hold an array of image IDs: </a:t>
            </a:r>
          </a:p>
          <a:p>
            <a:r>
              <a:rPr lang="en-PH" dirty="0"/>
              <a:t>public class </a:t>
            </a:r>
            <a:r>
              <a:rPr lang="en-PH" dirty="0" err="1"/>
              <a:t>MainActivity</a:t>
            </a:r>
            <a:r>
              <a:rPr lang="en-PH" dirty="0"/>
              <a:t> extends </a:t>
            </a:r>
            <a:r>
              <a:rPr lang="en-PH" dirty="0" err="1"/>
              <a:t>AppCompatActivity</a:t>
            </a:r>
            <a:r>
              <a:rPr lang="en-PH" dirty="0"/>
              <a:t> { </a:t>
            </a:r>
          </a:p>
          <a:p>
            <a:r>
              <a:rPr lang="en-PH" b="1" dirty="0" err="1"/>
              <a:t>ViewPager</a:t>
            </a:r>
            <a:r>
              <a:rPr lang="en-PH" b="1" dirty="0"/>
              <a:t> </a:t>
            </a:r>
            <a:r>
              <a:rPr lang="en-PH" b="1" dirty="0" err="1"/>
              <a:t>viewPager</a:t>
            </a:r>
            <a:r>
              <a:rPr lang="en-PH" b="1" dirty="0"/>
              <a:t>; </a:t>
            </a:r>
            <a:endParaRPr lang="en-PH" dirty="0"/>
          </a:p>
          <a:p>
            <a:r>
              <a:rPr lang="en-PH" b="1" dirty="0" err="1"/>
              <a:t>PagerAdapter</a:t>
            </a:r>
            <a:r>
              <a:rPr lang="en-PH" b="1" dirty="0"/>
              <a:t> adapter; </a:t>
            </a:r>
            <a:endParaRPr lang="en-PH" dirty="0"/>
          </a:p>
          <a:p>
            <a:r>
              <a:rPr lang="en-PH" b="1" dirty="0" err="1"/>
              <a:t>int</a:t>
            </a:r>
            <a:r>
              <a:rPr lang="en-PH" b="1" dirty="0"/>
              <a:t>[] images;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642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dirty="0"/>
              <a:t>We initialize our </a:t>
            </a:r>
            <a:r>
              <a:rPr lang="en-PH" dirty="0" err="1"/>
              <a:t>int</a:t>
            </a:r>
            <a:r>
              <a:rPr lang="en-PH" dirty="0"/>
              <a:t> array with each of the images that we added to the </a:t>
            </a:r>
            <a:r>
              <a:rPr lang="en-PH" dirty="0" err="1"/>
              <a:t>drawable-xhdpi</a:t>
            </a:r>
            <a:r>
              <a:rPr lang="en-PH" dirty="0"/>
              <a:t> folder. </a:t>
            </a:r>
          </a:p>
          <a:p>
            <a:r>
              <a:rPr lang="en-PH" dirty="0"/>
              <a:t>We initialize </a:t>
            </a:r>
            <a:r>
              <a:rPr lang="en-PH" dirty="0" err="1"/>
              <a:t>ViewPager</a:t>
            </a:r>
            <a:r>
              <a:rPr lang="en-PH" dirty="0"/>
              <a:t> in the usual way with the </a:t>
            </a:r>
            <a:r>
              <a:rPr lang="en-PH" dirty="0" err="1"/>
              <a:t>findViewByID</a:t>
            </a:r>
            <a:r>
              <a:rPr lang="en-PH" dirty="0"/>
              <a:t> method. We also initialize </a:t>
            </a:r>
            <a:r>
              <a:rPr lang="en-PH" dirty="0" err="1"/>
              <a:t>ImagePagerAdapter</a:t>
            </a:r>
            <a:r>
              <a:rPr lang="en-PH" dirty="0"/>
              <a:t> by passing in a reference to </a:t>
            </a:r>
            <a:r>
              <a:rPr lang="en-PH" dirty="0" err="1"/>
              <a:t>MainActivity</a:t>
            </a:r>
            <a:r>
              <a:rPr lang="en-PH" dirty="0"/>
              <a:t> and the images array, as required by the constructor that we coded previously. </a:t>
            </a:r>
            <a:endParaRPr lang="en-PH" dirty="0" smtClean="0"/>
          </a:p>
          <a:p>
            <a:r>
              <a:rPr lang="en-PH" dirty="0" smtClean="0"/>
              <a:t>Finally</a:t>
            </a:r>
            <a:r>
              <a:rPr lang="en-PH" dirty="0"/>
              <a:t>, we bind the adapter to the pager with </a:t>
            </a:r>
            <a:r>
              <a:rPr lang="en-PH" dirty="0" err="1"/>
              <a:t>setAdapter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39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PH" dirty="0" err="1"/>
              <a:t>setContentView</a:t>
            </a:r>
            <a:r>
              <a:rPr lang="en-PH" dirty="0"/>
              <a:t>(</a:t>
            </a:r>
            <a:r>
              <a:rPr lang="en-PH" dirty="0" err="1"/>
              <a:t>R.layout.activity_main</a:t>
            </a:r>
            <a:r>
              <a:rPr lang="en-PH" dirty="0"/>
              <a:t>); </a:t>
            </a:r>
          </a:p>
          <a:p>
            <a:r>
              <a:rPr lang="en-PH" b="1" dirty="0"/>
              <a:t>// reference the images and put them in our array </a:t>
            </a:r>
            <a:endParaRPr lang="en-PH" dirty="0"/>
          </a:p>
          <a:p>
            <a:r>
              <a:rPr lang="en-PH" b="1" dirty="0"/>
              <a:t>images = new </a:t>
            </a:r>
            <a:r>
              <a:rPr lang="en-PH" b="1" dirty="0" err="1"/>
              <a:t>int</a:t>
            </a:r>
            <a:r>
              <a:rPr lang="en-PH" b="1" dirty="0"/>
              <a:t>[] { R.drawable.image1, </a:t>
            </a:r>
            <a:endParaRPr lang="en-PH" dirty="0"/>
          </a:p>
          <a:p>
            <a:r>
              <a:rPr lang="en-PH" b="1" dirty="0"/>
              <a:t>R.drawable.image2, </a:t>
            </a:r>
            <a:endParaRPr lang="en-PH" dirty="0"/>
          </a:p>
          <a:p>
            <a:r>
              <a:rPr lang="en-PH" b="1" dirty="0"/>
              <a:t>R.drawable.image3, </a:t>
            </a:r>
            <a:endParaRPr lang="en-PH" dirty="0"/>
          </a:p>
          <a:p>
            <a:r>
              <a:rPr lang="en-PH" b="1" dirty="0"/>
              <a:t>R.drawable.image4, </a:t>
            </a:r>
            <a:endParaRPr lang="en-PH" dirty="0"/>
          </a:p>
          <a:p>
            <a:r>
              <a:rPr lang="en-PH" b="1" dirty="0"/>
              <a:t>R.drawable.image5, </a:t>
            </a:r>
            <a:endParaRPr lang="en-PH" dirty="0"/>
          </a:p>
          <a:p>
            <a:r>
              <a:rPr lang="en-PH" b="1" dirty="0"/>
              <a:t>R.drawable.image6 }; </a:t>
            </a:r>
            <a:endParaRPr lang="en-PH" dirty="0"/>
          </a:p>
          <a:p>
            <a:r>
              <a:rPr lang="en-PH" b="1" dirty="0"/>
              <a:t>// get a reference to the </a:t>
            </a:r>
            <a:r>
              <a:rPr lang="en-PH" b="1" dirty="0" err="1"/>
              <a:t>ViewPager</a:t>
            </a:r>
            <a:r>
              <a:rPr lang="en-PH" b="1" dirty="0"/>
              <a:t> in the layout </a:t>
            </a:r>
            <a:endParaRPr lang="en-PH" dirty="0"/>
          </a:p>
          <a:p>
            <a:r>
              <a:rPr lang="en-PH" b="1" dirty="0" err="1"/>
              <a:t>viewPager</a:t>
            </a:r>
            <a:r>
              <a:rPr lang="en-PH" b="1" dirty="0"/>
              <a:t> = (</a:t>
            </a:r>
            <a:r>
              <a:rPr lang="en-PH" b="1" dirty="0" err="1"/>
              <a:t>ViewPager</a:t>
            </a:r>
            <a:r>
              <a:rPr lang="en-PH" b="1" dirty="0"/>
              <a:t>) </a:t>
            </a:r>
            <a:r>
              <a:rPr lang="en-PH" b="1" dirty="0" err="1"/>
              <a:t>findViewById</a:t>
            </a:r>
            <a:r>
              <a:rPr lang="en-PH" b="1" dirty="0"/>
              <a:t>(</a:t>
            </a:r>
            <a:r>
              <a:rPr lang="en-PH" b="1" dirty="0" err="1"/>
              <a:t>R.id.pager</a:t>
            </a:r>
            <a:r>
              <a:rPr lang="en-PH" b="1" dirty="0"/>
              <a:t>); </a:t>
            </a:r>
            <a:endParaRPr lang="en-PH" dirty="0"/>
          </a:p>
          <a:p>
            <a:r>
              <a:rPr lang="en-PH" b="1" dirty="0"/>
              <a:t>// Initialize our </a:t>
            </a:r>
            <a:r>
              <a:rPr lang="en-PH" b="1" dirty="0" err="1"/>
              <a:t>PagerAdapter</a:t>
            </a:r>
            <a:r>
              <a:rPr lang="en-PH" b="1" dirty="0"/>
              <a:t> </a:t>
            </a:r>
            <a:endParaRPr lang="en-PH" dirty="0"/>
          </a:p>
          <a:p>
            <a:r>
              <a:rPr lang="en-PH" b="1" dirty="0"/>
              <a:t>adapter = new </a:t>
            </a:r>
            <a:r>
              <a:rPr lang="en-PH" b="1" dirty="0" err="1"/>
              <a:t>ImagePagerAdapter</a:t>
            </a:r>
            <a:r>
              <a:rPr lang="en-PH" b="1" dirty="0"/>
              <a:t>(</a:t>
            </a:r>
            <a:r>
              <a:rPr lang="en-PH" b="1" dirty="0" err="1"/>
              <a:t>MainActivity.this</a:t>
            </a:r>
            <a:r>
              <a:rPr lang="en-PH" b="1" dirty="0"/>
              <a:t>, images); </a:t>
            </a:r>
            <a:endParaRPr lang="en-PH" dirty="0"/>
          </a:p>
          <a:p>
            <a:r>
              <a:rPr lang="en-PH" b="1" dirty="0"/>
              <a:t>// Bind the </a:t>
            </a:r>
            <a:r>
              <a:rPr lang="en-PH" b="1" dirty="0" err="1"/>
              <a:t>PagerAdapter</a:t>
            </a:r>
            <a:r>
              <a:rPr lang="en-PH" b="1" dirty="0"/>
              <a:t> to the </a:t>
            </a:r>
            <a:r>
              <a:rPr lang="en-PH" b="1" dirty="0" err="1"/>
              <a:t>ViewPager</a:t>
            </a:r>
            <a:r>
              <a:rPr lang="en-PH" b="1" dirty="0"/>
              <a:t> </a:t>
            </a:r>
            <a:endParaRPr lang="en-PH" dirty="0"/>
          </a:p>
          <a:p>
            <a:r>
              <a:rPr lang="en-PH" b="1" dirty="0" err="1"/>
              <a:t>viewPager.setAdapter</a:t>
            </a:r>
            <a:r>
              <a:rPr lang="en-PH" b="1" dirty="0"/>
              <a:t>(adapter);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753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 smtClean="0"/>
              <a:t>Building an image gallery/slider app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</a:t>
            </a:r>
            <a:r>
              <a:rPr lang="en-PH" dirty="0"/>
              <a:t>first thing we should do is add the six images that we will have in our gallery to the </a:t>
            </a:r>
            <a:r>
              <a:rPr lang="en-PH" dirty="0" err="1"/>
              <a:t>drawable</a:t>
            </a:r>
            <a:r>
              <a:rPr lang="en-PH" dirty="0"/>
              <a:t> folder. But we want to do things a bit differently </a:t>
            </a:r>
            <a:r>
              <a:rPr lang="en-PH" dirty="0" smtClean="0"/>
              <a:t>here.</a:t>
            </a:r>
          </a:p>
          <a:p>
            <a:endParaRPr lang="en-P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37338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57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Create a new folder called </a:t>
            </a:r>
            <a:r>
              <a:rPr lang="en-PH" dirty="0" err="1"/>
              <a:t>drawable-xhdpi</a:t>
            </a:r>
            <a:r>
              <a:rPr lang="en-PH" dirty="0"/>
              <a:t> in the res folder by right-clicking on the </a:t>
            </a:r>
            <a:r>
              <a:rPr lang="en-PH" b="1" dirty="0"/>
              <a:t>res </a:t>
            </a:r>
            <a:r>
              <a:rPr lang="en-PH" dirty="0"/>
              <a:t>folder and navigating to </a:t>
            </a:r>
            <a:r>
              <a:rPr lang="en-PH" b="1" dirty="0"/>
              <a:t>New </a:t>
            </a:r>
            <a:r>
              <a:rPr lang="en-PH" dirty="0"/>
              <a:t>| </a:t>
            </a:r>
            <a:r>
              <a:rPr lang="en-PH" b="1" dirty="0"/>
              <a:t>Android resource directory</a:t>
            </a:r>
            <a:r>
              <a:rPr lang="en-PH" dirty="0"/>
              <a:t>. Name the directory </a:t>
            </a:r>
            <a:r>
              <a:rPr lang="en-PH" dirty="0" err="1"/>
              <a:t>drawable-xhdpi</a:t>
            </a:r>
            <a:r>
              <a:rPr lang="en-PH" dirty="0"/>
              <a:t> and click on </a:t>
            </a:r>
            <a:r>
              <a:rPr lang="en-PH" b="1" dirty="0"/>
              <a:t>OK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/>
              <a:t>Add the images to the folder that you just created or, of course, you could add more interesting images, perhaps some photos you have taken. </a:t>
            </a:r>
          </a:p>
        </p:txBody>
      </p:sp>
    </p:spTree>
    <p:extLst>
      <p:ext uri="{BB962C8B-B14F-4D97-AF65-F5344CB8AC3E}">
        <p14:creationId xmlns:p14="http://schemas.microsoft.com/office/powerpoint/2010/main" val="398562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By placing the images in the </a:t>
            </a:r>
            <a:r>
              <a:rPr lang="en-PH" dirty="0" err="1"/>
              <a:t>drawable-xhdpi</a:t>
            </a:r>
            <a:r>
              <a:rPr lang="en-PH" dirty="0"/>
              <a:t> folder, we avoid this problem because the device assumes that the image doesn't need to be scaled up. Also, devices with lower density screens will happily use the images from the </a:t>
            </a:r>
            <a:r>
              <a:rPr lang="en-PH" dirty="0" err="1"/>
              <a:t>drawable-xhdpi</a:t>
            </a:r>
            <a:r>
              <a:rPr lang="en-PH" dirty="0"/>
              <a:t> folder as well</a:t>
            </a:r>
          </a:p>
        </p:txBody>
      </p:sp>
    </p:spTree>
    <p:extLst>
      <p:ext uri="{BB962C8B-B14F-4D97-AF65-F5344CB8AC3E}">
        <p14:creationId xmlns:p14="http://schemas.microsoft.com/office/powerpoint/2010/main" val="36887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Implementing the layout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a simple image-paging app, we use the </a:t>
            </a:r>
            <a:r>
              <a:rPr lang="en-PH" dirty="0" err="1"/>
              <a:t>PagerAdapter</a:t>
            </a:r>
            <a:r>
              <a:rPr lang="en-PH" dirty="0"/>
              <a:t> class. We can think of this to be like </a:t>
            </a:r>
            <a:r>
              <a:rPr lang="en-PH" dirty="0" err="1"/>
              <a:t>BaseApater</a:t>
            </a:r>
            <a:r>
              <a:rPr lang="en-PH" dirty="0"/>
              <a:t>, as it will handle the display of an array of images in a </a:t>
            </a:r>
            <a:r>
              <a:rPr lang="en-PH" dirty="0" err="1"/>
              <a:t>ViewPager</a:t>
            </a:r>
            <a:r>
              <a:rPr lang="en-PH" dirty="0"/>
              <a:t> widget. </a:t>
            </a:r>
            <a:endParaRPr lang="en-PH" dirty="0" smtClean="0"/>
          </a:p>
          <a:p>
            <a:r>
              <a:rPr lang="en-PH" dirty="0" smtClean="0"/>
              <a:t>This </a:t>
            </a:r>
            <a:r>
              <a:rPr lang="en-PH" dirty="0"/>
              <a:t>is much like how </a:t>
            </a:r>
            <a:r>
              <a:rPr lang="en-PH" dirty="0" err="1"/>
              <a:t>BaseAdapter</a:t>
            </a:r>
            <a:r>
              <a:rPr lang="en-PH" dirty="0"/>
              <a:t> handles the display of the contents of </a:t>
            </a:r>
            <a:r>
              <a:rPr lang="en-PH" dirty="0" err="1"/>
              <a:t>ArrayList</a:t>
            </a:r>
            <a:r>
              <a:rPr lang="en-PH" dirty="0"/>
              <a:t> in </a:t>
            </a:r>
            <a:r>
              <a:rPr lang="en-PH" dirty="0" err="1"/>
              <a:t>ListView</a:t>
            </a:r>
            <a:r>
              <a:rPr lang="en-PH" dirty="0"/>
              <a:t>. All we need to do is override the appropriate methods. </a:t>
            </a:r>
          </a:p>
        </p:txBody>
      </p:sp>
    </p:spTree>
    <p:extLst>
      <p:ext uri="{BB962C8B-B14F-4D97-AF65-F5344CB8AC3E}">
        <p14:creationId xmlns:p14="http://schemas.microsoft.com/office/powerpoint/2010/main" val="12071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PH" dirty="0"/>
              <a:t>To implement an image gallery with </a:t>
            </a:r>
            <a:r>
              <a:rPr lang="en-PH" dirty="0" err="1"/>
              <a:t>PagerAdapter</a:t>
            </a:r>
            <a:r>
              <a:rPr lang="en-PH" dirty="0"/>
              <a:t>, we first need </a:t>
            </a:r>
            <a:r>
              <a:rPr lang="en-PH" dirty="0" err="1"/>
              <a:t>ViewPager</a:t>
            </a:r>
            <a:r>
              <a:rPr lang="en-PH" dirty="0"/>
              <a:t> in our main layout. So you can see precisely what is required here is the actual XML code for layout_main.xml. Edit layout_main.xml so that it looks exactly like this: </a:t>
            </a:r>
          </a:p>
          <a:p>
            <a:r>
              <a:rPr lang="en-PH" dirty="0"/>
              <a:t>&lt;</a:t>
            </a:r>
            <a:r>
              <a:rPr lang="en-PH" dirty="0" err="1"/>
              <a:t>RelativeLayout</a:t>
            </a:r>
            <a:r>
              <a:rPr lang="en-PH" dirty="0"/>
              <a:t> </a:t>
            </a:r>
          </a:p>
          <a:p>
            <a:r>
              <a:rPr lang="en-PH" dirty="0" err="1"/>
              <a:t>xmlns:android</a:t>
            </a:r>
            <a:r>
              <a:rPr lang="en-PH" dirty="0"/>
              <a:t>= </a:t>
            </a:r>
          </a:p>
          <a:p>
            <a:r>
              <a:rPr lang="en-PH" dirty="0"/>
              <a:t>"http://schemas.android.com/</a:t>
            </a:r>
            <a:r>
              <a:rPr lang="en-PH" dirty="0" err="1"/>
              <a:t>apk</a:t>
            </a:r>
            <a:r>
              <a:rPr lang="en-PH" dirty="0"/>
              <a:t>/res/android" </a:t>
            </a:r>
          </a:p>
          <a:p>
            <a:r>
              <a:rPr lang="en-PH" dirty="0" err="1"/>
              <a:t>android:layout_width</a:t>
            </a:r>
            <a:r>
              <a:rPr lang="en-PH" dirty="0"/>
              <a:t>="</a:t>
            </a:r>
            <a:r>
              <a:rPr lang="en-PH" dirty="0" err="1"/>
              <a:t>fill_parent</a:t>
            </a:r>
            <a:r>
              <a:rPr lang="en-PH" dirty="0"/>
              <a:t>" </a:t>
            </a:r>
          </a:p>
          <a:p>
            <a:r>
              <a:rPr lang="en-PH" dirty="0" err="1"/>
              <a:t>android:layout_height</a:t>
            </a:r>
            <a:r>
              <a:rPr lang="en-PH" dirty="0"/>
              <a:t>="</a:t>
            </a:r>
            <a:r>
              <a:rPr lang="en-PH" dirty="0" err="1"/>
              <a:t>fill_parent</a:t>
            </a:r>
            <a:r>
              <a:rPr lang="en-PH" dirty="0"/>
              <a:t>" &gt; </a:t>
            </a:r>
          </a:p>
          <a:p>
            <a:r>
              <a:rPr lang="en-PH" dirty="0"/>
              <a:t>&lt;android.support.v4.view.ViewPager </a:t>
            </a:r>
          </a:p>
          <a:p>
            <a:r>
              <a:rPr lang="en-PH" dirty="0" err="1"/>
              <a:t>android:id</a:t>
            </a:r>
            <a:r>
              <a:rPr lang="en-PH" dirty="0"/>
              <a:t>="@+id/pager" </a:t>
            </a:r>
          </a:p>
          <a:p>
            <a:r>
              <a:rPr lang="en-PH" dirty="0" err="1"/>
              <a:t>android:layout_width</a:t>
            </a:r>
            <a:r>
              <a:rPr lang="en-PH" dirty="0"/>
              <a:t>="</a:t>
            </a:r>
            <a:r>
              <a:rPr lang="en-PH" dirty="0" err="1"/>
              <a:t>wrap_content</a:t>
            </a:r>
            <a:r>
              <a:rPr lang="en-PH" dirty="0"/>
              <a:t>" </a:t>
            </a:r>
          </a:p>
          <a:p>
            <a:r>
              <a:rPr lang="en-PH" dirty="0" err="1"/>
              <a:t>android:layout_height</a:t>
            </a:r>
            <a:r>
              <a:rPr lang="en-PH" dirty="0"/>
              <a:t>="</a:t>
            </a:r>
            <a:r>
              <a:rPr lang="en-PH" dirty="0" err="1"/>
              <a:t>wrap_content</a:t>
            </a:r>
            <a:r>
              <a:rPr lang="en-PH" dirty="0"/>
              <a:t>" /&gt; </a:t>
            </a:r>
          </a:p>
          <a:p>
            <a:r>
              <a:rPr lang="en-PH" dirty="0"/>
              <a:t>&lt;/</a:t>
            </a:r>
            <a:r>
              <a:rPr lang="en-PH" dirty="0" err="1"/>
              <a:t>RelativeLayout</a:t>
            </a:r>
            <a:r>
              <a:rPr lang="en-PH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73304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PH" dirty="0"/>
              <a:t>The same manner in which we needed a layout to represent a list item, we need a layout to represent an item; in this case, an image in our pager. Create a new layout file in the usual way and call it </a:t>
            </a:r>
            <a:r>
              <a:rPr lang="en-PH" b="1" dirty="0"/>
              <a:t>pager_item.xml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It </a:t>
            </a:r>
            <a:r>
              <a:rPr lang="en-PH" dirty="0"/>
              <a:t>will have a single </a:t>
            </a:r>
            <a:r>
              <a:rPr lang="en-PH" b="1" dirty="0" err="1"/>
              <a:t>ImageView</a:t>
            </a:r>
            <a:r>
              <a:rPr lang="en-PH" b="1" dirty="0"/>
              <a:t> </a:t>
            </a:r>
            <a:r>
              <a:rPr lang="en-PH" dirty="0"/>
              <a:t>widget with an ID of </a:t>
            </a:r>
            <a:r>
              <a:rPr lang="en-PH" dirty="0" err="1"/>
              <a:t>ImageView</a:t>
            </a:r>
            <a:r>
              <a:rPr lang="en-PH" dirty="0"/>
              <a:t>. </a:t>
            </a:r>
          </a:p>
          <a:p>
            <a:r>
              <a:rPr lang="en-PH" dirty="0"/>
              <a:t>Use the visual designer to achieve this or copy the following XML into pager_item.xml: </a:t>
            </a:r>
          </a:p>
          <a:p>
            <a:r>
              <a:rPr lang="en-PH" dirty="0"/>
              <a:t>&lt;</a:t>
            </a:r>
            <a:r>
              <a:rPr lang="en-PH" dirty="0" err="1"/>
              <a:t>RelativeLayout</a:t>
            </a:r>
            <a:r>
              <a:rPr lang="en-PH" dirty="0"/>
              <a:t> </a:t>
            </a:r>
          </a:p>
          <a:p>
            <a:r>
              <a:rPr lang="en-PH" dirty="0" err="1"/>
              <a:t>xmlns:android</a:t>
            </a:r>
            <a:r>
              <a:rPr lang="en-PH" dirty="0"/>
              <a:t>= </a:t>
            </a:r>
          </a:p>
          <a:p>
            <a:r>
              <a:rPr lang="en-PH" dirty="0"/>
              <a:t>"http://schemas.android.com/</a:t>
            </a:r>
            <a:r>
              <a:rPr lang="en-PH" dirty="0" err="1"/>
              <a:t>apk</a:t>
            </a:r>
            <a:r>
              <a:rPr lang="en-PH" dirty="0"/>
              <a:t>/res/android" </a:t>
            </a:r>
          </a:p>
          <a:p>
            <a:r>
              <a:rPr lang="en-PH" dirty="0" err="1"/>
              <a:t>android:layout_width</a:t>
            </a:r>
            <a:r>
              <a:rPr lang="en-PH" dirty="0"/>
              <a:t>="</a:t>
            </a:r>
            <a:r>
              <a:rPr lang="en-PH" dirty="0" err="1"/>
              <a:t>fill_parent</a:t>
            </a:r>
            <a:r>
              <a:rPr lang="en-PH" dirty="0"/>
              <a:t>" </a:t>
            </a:r>
          </a:p>
          <a:p>
            <a:r>
              <a:rPr lang="en-PH" dirty="0" err="1"/>
              <a:t>android:layout_height</a:t>
            </a:r>
            <a:r>
              <a:rPr lang="en-PH" dirty="0"/>
              <a:t>="</a:t>
            </a:r>
            <a:r>
              <a:rPr lang="en-PH" dirty="0" err="1"/>
              <a:t>fill_parent</a:t>
            </a:r>
            <a:r>
              <a:rPr lang="en-PH" dirty="0"/>
              <a:t>" </a:t>
            </a:r>
          </a:p>
          <a:p>
            <a:r>
              <a:rPr lang="en-PH" dirty="0" err="1"/>
              <a:t>android:gravity</a:t>
            </a:r>
            <a:r>
              <a:rPr lang="en-PH" dirty="0"/>
              <a:t>="center" </a:t>
            </a:r>
          </a:p>
          <a:p>
            <a:r>
              <a:rPr lang="en-PH" dirty="0" err="1"/>
              <a:t>android:padding</a:t>
            </a:r>
            <a:r>
              <a:rPr lang="en-PH" dirty="0"/>
              <a:t>="10dp" &gt; </a:t>
            </a:r>
          </a:p>
          <a:p>
            <a:r>
              <a:rPr lang="en-PH" dirty="0"/>
              <a:t>&lt;</a:t>
            </a:r>
            <a:r>
              <a:rPr lang="en-PH" dirty="0" err="1"/>
              <a:t>ImageView</a:t>
            </a:r>
            <a:endParaRPr lang="en-PH" dirty="0"/>
          </a:p>
          <a:p>
            <a:r>
              <a:rPr lang="en-PH" dirty="0" err="1" smtClean="0"/>
              <a:t>android:id</a:t>
            </a:r>
            <a:r>
              <a:rPr lang="en-PH" dirty="0"/>
              <a:t>="@+id/</a:t>
            </a:r>
            <a:r>
              <a:rPr lang="en-PH" dirty="0" err="1"/>
              <a:t>imageView</a:t>
            </a:r>
            <a:r>
              <a:rPr lang="en-PH" dirty="0"/>
              <a:t>" </a:t>
            </a:r>
          </a:p>
          <a:p>
            <a:r>
              <a:rPr lang="en-PH" dirty="0" err="1"/>
              <a:t>android:layout_width</a:t>
            </a:r>
            <a:r>
              <a:rPr lang="en-PH" dirty="0"/>
              <a:t>="</a:t>
            </a:r>
            <a:r>
              <a:rPr lang="en-PH" dirty="0" err="1"/>
              <a:t>match_parent</a:t>
            </a:r>
            <a:r>
              <a:rPr lang="en-PH" dirty="0"/>
              <a:t>" </a:t>
            </a:r>
          </a:p>
          <a:p>
            <a:r>
              <a:rPr lang="en-PH" dirty="0" err="1"/>
              <a:t>android:layout_height</a:t>
            </a:r>
            <a:r>
              <a:rPr lang="en-PH" dirty="0"/>
              <a:t>="</a:t>
            </a:r>
            <a:r>
              <a:rPr lang="en-PH" dirty="0" err="1"/>
              <a:t>match_parent</a:t>
            </a:r>
            <a:r>
              <a:rPr lang="en-PH" dirty="0"/>
              <a:t>"/&gt; </a:t>
            </a:r>
          </a:p>
          <a:p>
            <a:r>
              <a:rPr lang="en-PH" dirty="0"/>
              <a:t>&lt;/</a:t>
            </a:r>
            <a:r>
              <a:rPr lang="en-PH" dirty="0" err="1"/>
              <a:t>RelativeLayout</a:t>
            </a:r>
            <a:r>
              <a:rPr lang="en-PH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49306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Coding the </a:t>
            </a:r>
            <a:r>
              <a:rPr lang="en-PH" b="1" dirty="0" err="1" smtClean="0"/>
              <a:t>PagerAdapter</a:t>
            </a:r>
            <a:r>
              <a:rPr lang="en-PH" b="1" dirty="0" smtClean="0"/>
              <a:t> class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Next</a:t>
            </a:r>
            <a:r>
              <a:rPr lang="en-PH" dirty="0"/>
              <a:t>, we need to extend </a:t>
            </a:r>
            <a:r>
              <a:rPr lang="en-PH" dirty="0" err="1"/>
              <a:t>PagerAdapter</a:t>
            </a:r>
            <a:r>
              <a:rPr lang="en-PH" dirty="0"/>
              <a:t> so that it handles images. Create a new class called </a:t>
            </a:r>
            <a:r>
              <a:rPr lang="en-PH" dirty="0" err="1"/>
              <a:t>ImagePagerAdapter</a:t>
            </a:r>
            <a:r>
              <a:rPr lang="en-PH" dirty="0"/>
              <a:t> and make it extend </a:t>
            </a:r>
            <a:r>
              <a:rPr lang="en-PH" dirty="0" err="1"/>
              <a:t>PagerAdapter</a:t>
            </a:r>
            <a:r>
              <a:rPr lang="en-PH" dirty="0"/>
              <a:t>. </a:t>
            </a:r>
          </a:p>
          <a:p>
            <a:r>
              <a:rPr lang="en-PH" dirty="0"/>
              <a:t>Add the following imports to the top of the </a:t>
            </a:r>
            <a:r>
              <a:rPr lang="en-PH" dirty="0" err="1"/>
              <a:t>ImagePagerAdapter</a:t>
            </a:r>
            <a:r>
              <a:rPr lang="en-PH" dirty="0"/>
              <a:t> class. We normally rely on using the shortcut </a:t>
            </a:r>
            <a:r>
              <a:rPr lang="en-PH" i="1" dirty="0"/>
              <a:t>Alt </a:t>
            </a:r>
            <a:r>
              <a:rPr lang="en-PH" dirty="0"/>
              <a:t>+ </a:t>
            </a:r>
            <a:r>
              <a:rPr lang="en-PH" i="1" dirty="0"/>
              <a:t>Enter </a:t>
            </a:r>
            <a:r>
              <a:rPr lang="en-PH" dirty="0"/>
              <a:t>to add imports. We are doing things slightly differently this time because there are a few very similarly named classes that will not suit our objectives. </a:t>
            </a:r>
          </a:p>
        </p:txBody>
      </p:sp>
    </p:spTree>
    <p:extLst>
      <p:ext uri="{BB962C8B-B14F-4D97-AF65-F5344CB8AC3E}">
        <p14:creationId xmlns:p14="http://schemas.microsoft.com/office/powerpoint/2010/main" val="280013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1467</Words>
  <Application>Microsoft Office PowerPoint</Application>
  <PresentationFormat>On-screen Show (4:3)</PresentationFormat>
  <Paragraphs>132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Paging and Swiping</vt:lpstr>
      <vt:lpstr>PowerPoint Presentation</vt:lpstr>
      <vt:lpstr>Building an image gallery/slider app </vt:lpstr>
      <vt:lpstr>PowerPoint Presentation</vt:lpstr>
      <vt:lpstr>PowerPoint Presentation</vt:lpstr>
      <vt:lpstr>Implementing the layout </vt:lpstr>
      <vt:lpstr>PowerPoint Presentation</vt:lpstr>
      <vt:lpstr>PowerPoint Presentation</vt:lpstr>
      <vt:lpstr>Coding the PagerAdapter class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the MainActivity class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Paging and Swiping</dc:title>
  <dc:creator>Rommel</dc:creator>
  <cp:lastModifiedBy>Rommel</cp:lastModifiedBy>
  <cp:revision>8</cp:revision>
  <dcterms:created xsi:type="dcterms:W3CDTF">2018-02-26T10:24:07Z</dcterms:created>
  <dcterms:modified xsi:type="dcterms:W3CDTF">2018-02-26T12:58:00Z</dcterms:modified>
</cp:coreProperties>
</file>