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15657CD7-3A65-4E0F-A609-60642894E57A}" type="datetimeFigureOut">
              <a:rPr lang="en-PH" smtClean="0"/>
              <a:t>3/11/2018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158199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15657CD7-3A65-4E0F-A609-60642894E57A}" type="datetimeFigureOut">
              <a:rPr lang="en-PH" smtClean="0"/>
              <a:t>3/11/2018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189361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15657CD7-3A65-4E0F-A609-60642894E57A}" type="datetimeFigureOut">
              <a:rPr lang="en-PH" smtClean="0"/>
              <a:t>3/11/2018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47489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15657CD7-3A65-4E0F-A609-60642894E57A}" type="datetimeFigureOut">
              <a:rPr lang="en-PH" smtClean="0"/>
              <a:t>3/11/2018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364963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657CD7-3A65-4E0F-A609-60642894E57A}" type="datetimeFigureOut">
              <a:rPr lang="en-PH" smtClean="0"/>
              <a:t>3/11/2018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155621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15657CD7-3A65-4E0F-A609-60642894E57A}" type="datetimeFigureOut">
              <a:rPr lang="en-PH" smtClean="0"/>
              <a:t>3/11/2018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385524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15657CD7-3A65-4E0F-A609-60642894E57A}" type="datetimeFigureOut">
              <a:rPr lang="en-PH" smtClean="0"/>
              <a:t>3/11/2018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248233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15657CD7-3A65-4E0F-A609-60642894E57A}" type="datetimeFigureOut">
              <a:rPr lang="en-PH" smtClean="0"/>
              <a:t>3/11/2018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348990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57CD7-3A65-4E0F-A609-60642894E57A}" type="datetimeFigureOut">
              <a:rPr lang="en-PH" smtClean="0"/>
              <a:t>3/11/2018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370351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57CD7-3A65-4E0F-A609-60642894E57A}" type="datetimeFigureOut">
              <a:rPr lang="en-PH" smtClean="0"/>
              <a:t>3/11/2018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212394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57CD7-3A65-4E0F-A609-60642894E57A}" type="datetimeFigureOut">
              <a:rPr lang="en-PH" smtClean="0"/>
              <a:t>3/11/2018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2B66C12-924D-4240-800F-47FE4B7D6064}" type="slidenum">
              <a:rPr lang="en-PH" smtClean="0"/>
              <a:t>‹#›</a:t>
            </a:fld>
            <a:endParaRPr lang="en-PH"/>
          </a:p>
        </p:txBody>
      </p:sp>
    </p:spTree>
    <p:extLst>
      <p:ext uri="{BB962C8B-B14F-4D97-AF65-F5344CB8AC3E}">
        <p14:creationId xmlns:p14="http://schemas.microsoft.com/office/powerpoint/2010/main" val="163309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57CD7-3A65-4E0F-A609-60642894E57A}" type="datetimeFigureOut">
              <a:rPr lang="en-PH" smtClean="0"/>
              <a:t>3/11/2018</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66C12-924D-4240-800F-47FE4B7D6064}" type="slidenum">
              <a:rPr lang="en-PH" smtClean="0"/>
              <a:t>‹#›</a:t>
            </a:fld>
            <a:endParaRPr lang="en-PH"/>
          </a:p>
        </p:txBody>
      </p:sp>
    </p:spTree>
    <p:extLst>
      <p:ext uri="{BB962C8B-B14F-4D97-AF65-F5344CB8AC3E}">
        <p14:creationId xmlns:p14="http://schemas.microsoft.com/office/powerpoint/2010/main" val="2641308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Using SQLite Databases in Our Apps</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397112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The Android SQLite API </a:t>
            </a:r>
            <a:endParaRPr lang="en-PH" dirty="0"/>
          </a:p>
        </p:txBody>
      </p:sp>
      <p:sp>
        <p:nvSpPr>
          <p:cNvPr id="3" name="Content Placeholder 2"/>
          <p:cNvSpPr>
            <a:spLocks noGrp="1"/>
          </p:cNvSpPr>
          <p:nvPr>
            <p:ph idx="1"/>
          </p:nvPr>
        </p:nvSpPr>
        <p:spPr/>
        <p:txBody>
          <a:bodyPr/>
          <a:lstStyle/>
          <a:p>
            <a:r>
              <a:rPr lang="en-PH" dirty="0" smtClean="0"/>
              <a:t>There </a:t>
            </a:r>
            <a:r>
              <a:rPr lang="en-PH" dirty="0"/>
              <a:t>are a number of different ways in which the Android API makes it fairly easy for us to use our app's database. </a:t>
            </a:r>
            <a:endParaRPr lang="en-PH" dirty="0" smtClean="0"/>
          </a:p>
          <a:p>
            <a:r>
              <a:rPr lang="en-PH" dirty="0" smtClean="0"/>
              <a:t>The </a:t>
            </a:r>
            <a:r>
              <a:rPr lang="en-PH" dirty="0"/>
              <a:t>first class we need to get familiar with is </a:t>
            </a:r>
            <a:r>
              <a:rPr lang="en-PH" dirty="0" err="1"/>
              <a:t>SQLiteOpenHelper</a:t>
            </a:r>
            <a:r>
              <a:rPr lang="en-PH" dirty="0"/>
              <a:t>.</a:t>
            </a:r>
          </a:p>
        </p:txBody>
      </p:sp>
    </p:spTree>
    <p:extLst>
      <p:ext uri="{BB962C8B-B14F-4D97-AF65-F5344CB8AC3E}">
        <p14:creationId xmlns:p14="http://schemas.microsoft.com/office/powerpoint/2010/main" val="330903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err="1" smtClean="0"/>
              <a:t>SQLiteOpenHelper</a:t>
            </a:r>
            <a:r>
              <a:rPr lang="en-PH" b="1" dirty="0" smtClean="0"/>
              <a:t> and </a:t>
            </a:r>
            <a:r>
              <a:rPr lang="en-PH" b="1" dirty="0" err="1" smtClean="0"/>
              <a:t>SQLiteDatabase</a:t>
            </a:r>
            <a:r>
              <a:rPr lang="en-PH" b="1" dirty="0" smtClean="0"/>
              <a:t> </a:t>
            </a:r>
            <a:endParaRPr lang="en-PH" dirty="0"/>
          </a:p>
        </p:txBody>
      </p:sp>
      <p:sp>
        <p:nvSpPr>
          <p:cNvPr id="3" name="Content Placeholder 2"/>
          <p:cNvSpPr>
            <a:spLocks noGrp="1"/>
          </p:cNvSpPr>
          <p:nvPr>
            <p:ph idx="1"/>
          </p:nvPr>
        </p:nvSpPr>
        <p:spPr/>
        <p:txBody>
          <a:bodyPr/>
          <a:lstStyle/>
          <a:p>
            <a:r>
              <a:rPr lang="en-PH" dirty="0" smtClean="0"/>
              <a:t>The </a:t>
            </a:r>
            <a:r>
              <a:rPr lang="en-PH" dirty="0" err="1"/>
              <a:t>SQLiteDatabase</a:t>
            </a:r>
            <a:r>
              <a:rPr lang="en-PH" dirty="0"/>
              <a:t> class is the class that represents the actual database. The </a:t>
            </a:r>
            <a:r>
              <a:rPr lang="en-PH" dirty="0" err="1"/>
              <a:t>SQLiteOpenHelper</a:t>
            </a:r>
            <a:r>
              <a:rPr lang="en-PH" dirty="0"/>
              <a:t> class, however, is where most of the action takes place. </a:t>
            </a:r>
            <a:endParaRPr lang="en-PH" dirty="0" smtClean="0"/>
          </a:p>
          <a:p>
            <a:r>
              <a:rPr lang="en-PH" dirty="0" smtClean="0"/>
              <a:t>This </a:t>
            </a:r>
            <a:r>
              <a:rPr lang="en-PH" dirty="0"/>
              <a:t>class will enable us to get access to a database and initialize an instance of </a:t>
            </a:r>
            <a:r>
              <a:rPr lang="en-PH" dirty="0" err="1"/>
              <a:t>SQLiteDatabase</a:t>
            </a:r>
            <a:r>
              <a:rPr lang="en-PH" dirty="0"/>
              <a:t>. </a:t>
            </a:r>
          </a:p>
        </p:txBody>
      </p:sp>
    </p:spTree>
    <p:extLst>
      <p:ext uri="{BB962C8B-B14F-4D97-AF65-F5344CB8AC3E}">
        <p14:creationId xmlns:p14="http://schemas.microsoft.com/office/powerpoint/2010/main" val="633549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dirty="0"/>
              <a:t>In addition, the </a:t>
            </a:r>
            <a:r>
              <a:rPr lang="en-PH" dirty="0" err="1"/>
              <a:t>SQLiteOpenHelper</a:t>
            </a:r>
            <a:r>
              <a:rPr lang="en-PH" dirty="0"/>
              <a:t> class, which we will extend in our forthcoming mini app, has two methods to override. </a:t>
            </a:r>
            <a:endParaRPr lang="en-PH" dirty="0" smtClean="0"/>
          </a:p>
          <a:p>
            <a:r>
              <a:rPr lang="en-PH" dirty="0" smtClean="0"/>
              <a:t>First</a:t>
            </a:r>
            <a:r>
              <a:rPr lang="en-PH" dirty="0"/>
              <a:t>, it has an </a:t>
            </a:r>
            <a:r>
              <a:rPr lang="en-PH" dirty="0" err="1"/>
              <a:t>onCreate</a:t>
            </a:r>
            <a:r>
              <a:rPr lang="en-PH" dirty="0"/>
              <a:t> method, which is called the first time a database is used, and therefore it makes sense that we place our SQL in this method to create our table structure. </a:t>
            </a:r>
          </a:p>
          <a:p>
            <a:r>
              <a:rPr lang="en-PH" dirty="0"/>
              <a:t>The other method we must override is </a:t>
            </a:r>
            <a:r>
              <a:rPr lang="en-PH" dirty="0" err="1"/>
              <a:t>onUpgrade</a:t>
            </a:r>
            <a:r>
              <a:rPr lang="en-PH" dirty="0"/>
              <a:t>, which, as you can probably guess, is called when we upgrade our database (ALTER its structure). </a:t>
            </a:r>
          </a:p>
        </p:txBody>
      </p:sp>
    </p:spTree>
    <p:extLst>
      <p:ext uri="{BB962C8B-B14F-4D97-AF65-F5344CB8AC3E}">
        <p14:creationId xmlns:p14="http://schemas.microsoft.com/office/powerpoint/2010/main" val="387243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Building and executing queries </a:t>
            </a:r>
            <a:endParaRPr lang="en-PH" dirty="0"/>
          </a:p>
        </p:txBody>
      </p:sp>
      <p:sp>
        <p:nvSpPr>
          <p:cNvPr id="3" name="Content Placeholder 2"/>
          <p:cNvSpPr>
            <a:spLocks noGrp="1"/>
          </p:cNvSpPr>
          <p:nvPr>
            <p:ph idx="1"/>
          </p:nvPr>
        </p:nvSpPr>
        <p:spPr/>
        <p:txBody>
          <a:bodyPr>
            <a:normAutofit fontScale="92500"/>
          </a:bodyPr>
          <a:lstStyle/>
          <a:p>
            <a:r>
              <a:rPr lang="en-PH" dirty="0"/>
              <a:t>The way in which we will help overcome the problem of complexity is by building our queries from parts into a String. </a:t>
            </a:r>
            <a:endParaRPr lang="en-PH" dirty="0" smtClean="0"/>
          </a:p>
          <a:p>
            <a:r>
              <a:rPr lang="en-PH" dirty="0" smtClean="0"/>
              <a:t>We </a:t>
            </a:r>
            <a:r>
              <a:rPr lang="en-PH" dirty="0"/>
              <a:t>can then pass this String to the method (we will see this soon) that will execute the query for us. </a:t>
            </a:r>
          </a:p>
          <a:p>
            <a:r>
              <a:rPr lang="en-PH" dirty="0"/>
              <a:t>Furthermore, we will use final strings to represent things such as table and column names so that we can't get in a muddle with them. </a:t>
            </a:r>
          </a:p>
        </p:txBody>
      </p:sp>
    </p:spTree>
    <p:extLst>
      <p:ext uri="{BB962C8B-B14F-4D97-AF65-F5344CB8AC3E}">
        <p14:creationId xmlns:p14="http://schemas.microsoft.com/office/powerpoint/2010/main" val="262270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For example, we could declare the following members that would represent the table names and column names from the earlier fictitious example. </a:t>
            </a:r>
            <a:endParaRPr lang="en-PH" dirty="0" smtClean="0"/>
          </a:p>
          <a:p>
            <a:r>
              <a:rPr lang="en-PH" dirty="0" smtClean="0"/>
              <a:t>Note </a:t>
            </a:r>
            <a:r>
              <a:rPr lang="en-PH" dirty="0"/>
              <a:t>that we will also give the database itself a name and have a string for that too: </a:t>
            </a:r>
          </a:p>
          <a:p>
            <a:r>
              <a:rPr lang="en-PH" dirty="0"/>
              <a:t>private static final String DB_NAME = "</a:t>
            </a:r>
            <a:r>
              <a:rPr lang="en-PH" dirty="0" err="1"/>
              <a:t>MyCollegeDB</a:t>
            </a:r>
            <a:r>
              <a:rPr lang="en-PH" dirty="0"/>
              <a:t>"; </a:t>
            </a:r>
          </a:p>
          <a:p>
            <a:r>
              <a:rPr lang="en-PH" dirty="0"/>
              <a:t>private static final String TABLE_S_AND_G = " </a:t>
            </a:r>
            <a:r>
              <a:rPr lang="en-PH" dirty="0" err="1"/>
              <a:t>StudentsAndGrades</a:t>
            </a:r>
            <a:r>
              <a:rPr lang="en-PH" dirty="0"/>
              <a:t>"; </a:t>
            </a:r>
          </a:p>
          <a:p>
            <a:r>
              <a:rPr lang="en-PH" dirty="0"/>
              <a:t>public static final String TABLE_ROW_ID = "_id"; </a:t>
            </a:r>
          </a:p>
          <a:p>
            <a:r>
              <a:rPr lang="en-PH" dirty="0"/>
              <a:t>public static final String TABLE_ROW_NAME = "name"; </a:t>
            </a:r>
          </a:p>
          <a:p>
            <a:r>
              <a:rPr lang="en-PH" dirty="0"/>
              <a:t>public static final String TABLE_ROW_SCORE = "score"; </a:t>
            </a:r>
          </a:p>
          <a:p>
            <a:r>
              <a:rPr lang="en-PH" dirty="0"/>
              <a:t>As you can see in the preceding code, we will benefit from accessing the string outside the class as well because we declare it public.</a:t>
            </a:r>
          </a:p>
        </p:txBody>
      </p:sp>
    </p:spTree>
    <p:extLst>
      <p:ext uri="{BB962C8B-B14F-4D97-AF65-F5344CB8AC3E}">
        <p14:creationId xmlns:p14="http://schemas.microsoft.com/office/powerpoint/2010/main" val="1373078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We could then build a query like this next example. The following example adds a new entry to our hypothetical database and incorporates our Java variables into the SQL statement: </a:t>
            </a:r>
          </a:p>
          <a:p>
            <a:r>
              <a:rPr lang="en-PH" dirty="0"/>
              <a:t>String name = "</a:t>
            </a:r>
            <a:r>
              <a:rPr lang="en-PH" dirty="0" err="1"/>
              <a:t>Divij</a:t>
            </a:r>
            <a:r>
              <a:rPr lang="en-PH" dirty="0"/>
              <a:t>"; </a:t>
            </a:r>
          </a:p>
          <a:p>
            <a:r>
              <a:rPr lang="en-PH" dirty="0" err="1"/>
              <a:t>int</a:t>
            </a:r>
            <a:r>
              <a:rPr lang="en-PH" dirty="0"/>
              <a:t> score = 94; </a:t>
            </a:r>
          </a:p>
          <a:p>
            <a:r>
              <a:rPr lang="en-PH" dirty="0"/>
              <a:t>// Add all the details to the table </a:t>
            </a:r>
          </a:p>
          <a:p>
            <a:r>
              <a:rPr lang="en-PH" dirty="0"/>
              <a:t>String query = "INSERT INTO " + TABLE_S_AND_G + " (" + </a:t>
            </a:r>
          </a:p>
          <a:p>
            <a:r>
              <a:rPr lang="en-PH" dirty="0"/>
              <a:t>TABLE_ROW_NAME + ", " + </a:t>
            </a:r>
          </a:p>
          <a:p>
            <a:r>
              <a:rPr lang="en-PH" dirty="0"/>
              <a:t>TABLE_ROW_SCORE + ") " + </a:t>
            </a:r>
          </a:p>
          <a:p>
            <a:r>
              <a:rPr lang="en-PH" dirty="0"/>
              <a:t>"VALUES (" + </a:t>
            </a:r>
          </a:p>
          <a:p>
            <a:r>
              <a:rPr lang="en-PH" dirty="0"/>
              <a:t>"'" + </a:t>
            </a:r>
            <a:r>
              <a:rPr lang="en-PH" b="1" dirty="0"/>
              <a:t>name </a:t>
            </a:r>
            <a:r>
              <a:rPr lang="en-PH" dirty="0"/>
              <a:t>+ "'" + ", " + </a:t>
            </a:r>
          </a:p>
          <a:p>
            <a:r>
              <a:rPr lang="en-PH" b="1" dirty="0"/>
              <a:t>score </a:t>
            </a:r>
            <a:r>
              <a:rPr lang="en-PH" dirty="0"/>
              <a:t>+ </a:t>
            </a:r>
          </a:p>
          <a:p>
            <a:r>
              <a:rPr lang="en-PH" dirty="0"/>
              <a:t>");"; </a:t>
            </a:r>
          </a:p>
        </p:txBody>
      </p:sp>
    </p:spTree>
    <p:extLst>
      <p:ext uri="{BB962C8B-B14F-4D97-AF65-F5344CB8AC3E}">
        <p14:creationId xmlns:p14="http://schemas.microsoft.com/office/powerpoint/2010/main" val="54687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Now, we can use the classes that we introduced previously to execute the query: </a:t>
            </a:r>
          </a:p>
          <a:p>
            <a:r>
              <a:rPr lang="en-PH" dirty="0"/>
              <a:t>// This is the actual database </a:t>
            </a:r>
          </a:p>
          <a:p>
            <a:r>
              <a:rPr lang="en-PH" dirty="0"/>
              <a:t>private </a:t>
            </a:r>
            <a:r>
              <a:rPr lang="en-PH" dirty="0" err="1"/>
              <a:t>SQLiteDatabase</a:t>
            </a:r>
            <a:r>
              <a:rPr lang="en-PH" dirty="0"/>
              <a:t> </a:t>
            </a:r>
            <a:r>
              <a:rPr lang="en-PH" dirty="0" err="1"/>
              <a:t>db</a:t>
            </a:r>
            <a:r>
              <a:rPr lang="en-PH" dirty="0"/>
              <a:t>; </a:t>
            </a:r>
          </a:p>
          <a:p>
            <a:r>
              <a:rPr lang="en-PH" dirty="0"/>
              <a:t>// Create an instance of our internal </a:t>
            </a:r>
            <a:r>
              <a:rPr lang="en-PH" dirty="0" err="1"/>
              <a:t>CustomSQLiteOpenHelper</a:t>
            </a:r>
            <a:r>
              <a:rPr lang="en-PH" dirty="0"/>
              <a:t> class</a:t>
            </a:r>
          </a:p>
        </p:txBody>
      </p:sp>
    </p:spTree>
    <p:extLst>
      <p:ext uri="{BB962C8B-B14F-4D97-AF65-F5344CB8AC3E}">
        <p14:creationId xmlns:p14="http://schemas.microsoft.com/office/powerpoint/2010/main" val="382940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lstStyle/>
          <a:p>
            <a:r>
              <a:rPr lang="en-PH" dirty="0" err="1"/>
              <a:t>CustomSQLiteOpenHelper</a:t>
            </a:r>
            <a:r>
              <a:rPr lang="en-PH" dirty="0"/>
              <a:t> helper = new </a:t>
            </a:r>
            <a:r>
              <a:rPr lang="en-PH" dirty="0" err="1"/>
              <a:t>CustomSQLiteOpenHelper</a:t>
            </a:r>
            <a:r>
              <a:rPr lang="en-PH" dirty="0"/>
              <a:t>(context); </a:t>
            </a:r>
          </a:p>
          <a:p>
            <a:r>
              <a:rPr lang="en-PH" dirty="0"/>
              <a:t>// Get a writable database </a:t>
            </a:r>
          </a:p>
          <a:p>
            <a:r>
              <a:rPr lang="en-PH" dirty="0" err="1"/>
              <a:t>db</a:t>
            </a:r>
            <a:r>
              <a:rPr lang="en-PH" dirty="0"/>
              <a:t> = </a:t>
            </a:r>
            <a:r>
              <a:rPr lang="en-PH" dirty="0" err="1"/>
              <a:t>helper.getWritableDatabase</a:t>
            </a:r>
            <a:r>
              <a:rPr lang="en-PH" dirty="0"/>
              <a:t>(); </a:t>
            </a:r>
          </a:p>
          <a:p>
            <a:r>
              <a:rPr lang="en-PH" dirty="0"/>
              <a:t>// Run the query </a:t>
            </a:r>
          </a:p>
          <a:p>
            <a:r>
              <a:rPr lang="en-PH" dirty="0" err="1"/>
              <a:t>db.execSQL</a:t>
            </a:r>
            <a:r>
              <a:rPr lang="en-PH" dirty="0"/>
              <a:t>(query); </a:t>
            </a:r>
          </a:p>
        </p:txBody>
      </p:sp>
    </p:spTree>
    <p:extLst>
      <p:ext uri="{BB962C8B-B14F-4D97-AF65-F5344CB8AC3E}">
        <p14:creationId xmlns:p14="http://schemas.microsoft.com/office/powerpoint/2010/main" val="185809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When adding data to the database, we will use </a:t>
            </a:r>
            <a:r>
              <a:rPr lang="en-PH" dirty="0" err="1"/>
              <a:t>execSQL</a:t>
            </a:r>
            <a:r>
              <a:rPr lang="en-PH" dirty="0"/>
              <a:t>, as in the previous code, and when getting data from the database, we will use the </a:t>
            </a:r>
            <a:r>
              <a:rPr lang="en-PH" dirty="0" err="1"/>
              <a:t>rawQuery</a:t>
            </a:r>
            <a:r>
              <a:rPr lang="en-PH" dirty="0"/>
              <a:t> method, as shown in the next code snippet: </a:t>
            </a:r>
          </a:p>
          <a:p>
            <a:r>
              <a:rPr lang="en-PH" dirty="0"/>
              <a:t>Cursor c = </a:t>
            </a:r>
            <a:r>
              <a:rPr lang="en-PH" dirty="0" err="1"/>
              <a:t>db.rawQuery</a:t>
            </a:r>
            <a:r>
              <a:rPr lang="en-PH" dirty="0"/>
              <a:t>(query, null); </a:t>
            </a:r>
          </a:p>
          <a:p>
            <a:r>
              <a:rPr lang="en-PH" dirty="0"/>
              <a:t>Note that the </a:t>
            </a:r>
            <a:r>
              <a:rPr lang="en-PH" dirty="0" err="1"/>
              <a:t>rawQuery</a:t>
            </a:r>
            <a:r>
              <a:rPr lang="en-PH" dirty="0"/>
              <a:t> method returns an object of the Cursor type. </a:t>
            </a:r>
          </a:p>
        </p:txBody>
      </p:sp>
    </p:spTree>
    <p:extLst>
      <p:ext uri="{BB962C8B-B14F-4D97-AF65-F5344CB8AC3E}">
        <p14:creationId xmlns:p14="http://schemas.microsoft.com/office/powerpoint/2010/main" val="1995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Database cursors </a:t>
            </a:r>
            <a:endParaRPr lang="en-PH" dirty="0"/>
          </a:p>
        </p:txBody>
      </p:sp>
      <p:sp>
        <p:nvSpPr>
          <p:cNvPr id="3" name="Content Placeholder 2"/>
          <p:cNvSpPr>
            <a:spLocks noGrp="1"/>
          </p:cNvSpPr>
          <p:nvPr>
            <p:ph idx="1"/>
          </p:nvPr>
        </p:nvSpPr>
        <p:spPr/>
        <p:txBody>
          <a:bodyPr/>
          <a:lstStyle/>
          <a:p>
            <a:r>
              <a:rPr lang="en-PH" dirty="0" smtClean="0"/>
              <a:t>In </a:t>
            </a:r>
            <a:r>
              <a:rPr lang="en-PH" dirty="0"/>
              <a:t>addition to the classes that give us access to the database and the methods that allow us to execute our queries, there is the issue of exactly how the results that we get back from our queries are formatted. </a:t>
            </a:r>
          </a:p>
        </p:txBody>
      </p:sp>
    </p:spTree>
    <p:extLst>
      <p:ext uri="{BB962C8B-B14F-4D97-AF65-F5344CB8AC3E}">
        <p14:creationId xmlns:p14="http://schemas.microsoft.com/office/powerpoint/2010/main" val="216798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In this chapter, we will do the following:</a:t>
            </a:r>
          </a:p>
          <a:p>
            <a:r>
              <a:rPr lang="en-PH" dirty="0"/>
              <a:t>Find out exactly what a database is</a:t>
            </a:r>
          </a:p>
          <a:p>
            <a:r>
              <a:rPr lang="en-PH" dirty="0"/>
              <a:t>Learn what SQL and SQLite are</a:t>
            </a:r>
          </a:p>
          <a:p>
            <a:r>
              <a:rPr lang="en-PH" dirty="0"/>
              <a:t>Learn the basics of the SQL language</a:t>
            </a:r>
          </a:p>
          <a:p>
            <a:r>
              <a:rPr lang="en-PH" dirty="0"/>
              <a:t>Take a look at the Android SQLite API</a:t>
            </a:r>
          </a:p>
          <a:p>
            <a:r>
              <a:rPr lang="it-IT" dirty="0"/>
              <a:t>Build a SQLite mini app</a:t>
            </a:r>
          </a:p>
          <a:p>
            <a:endParaRPr lang="en-PH" dirty="0"/>
          </a:p>
        </p:txBody>
      </p:sp>
    </p:spTree>
    <p:extLst>
      <p:ext uri="{BB962C8B-B14F-4D97-AF65-F5344CB8AC3E}">
        <p14:creationId xmlns:p14="http://schemas.microsoft.com/office/powerpoint/2010/main" val="3683856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Fortunately, there is the Cursor class. </a:t>
            </a:r>
            <a:endParaRPr lang="en-PH" dirty="0" smtClean="0"/>
          </a:p>
          <a:p>
            <a:r>
              <a:rPr lang="en-PH" dirty="0" smtClean="0"/>
              <a:t>All </a:t>
            </a:r>
            <a:r>
              <a:rPr lang="en-PH" dirty="0"/>
              <a:t>our database queries will return objects of the Cursor type. We can use the methods of the Cursor class to selectively access the data returned from the queries like we've used in this code: </a:t>
            </a:r>
          </a:p>
          <a:p>
            <a:r>
              <a:rPr lang="en-PH" dirty="0" err="1"/>
              <a:t>Log.i</a:t>
            </a:r>
            <a:r>
              <a:rPr lang="en-PH" dirty="0"/>
              <a:t>(</a:t>
            </a:r>
            <a:r>
              <a:rPr lang="en-PH" dirty="0" err="1"/>
              <a:t>c.getString</a:t>
            </a:r>
            <a:r>
              <a:rPr lang="en-PH" dirty="0"/>
              <a:t>(1), </a:t>
            </a:r>
            <a:r>
              <a:rPr lang="en-PH" dirty="0" err="1"/>
              <a:t>c.getString</a:t>
            </a:r>
            <a:r>
              <a:rPr lang="en-PH" dirty="0"/>
              <a:t>(2)); </a:t>
            </a:r>
          </a:p>
        </p:txBody>
      </p:sp>
    </p:spTree>
    <p:extLst>
      <p:ext uri="{BB962C8B-B14F-4D97-AF65-F5344CB8AC3E}">
        <p14:creationId xmlns:p14="http://schemas.microsoft.com/office/powerpoint/2010/main" val="3863513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The previous code would output to logcat the two values stored in the first two columns of the result that the query returned</a:t>
            </a:r>
            <a:r>
              <a:rPr lang="en-PH" dirty="0" smtClean="0"/>
              <a:t>.</a:t>
            </a:r>
          </a:p>
          <a:p>
            <a:r>
              <a:rPr lang="en-PH" dirty="0" smtClean="0"/>
              <a:t> </a:t>
            </a:r>
            <a:r>
              <a:rPr lang="en-PH" dirty="0"/>
              <a:t>It is the Cursor object itself that determines which row of our returned data we will currently read. </a:t>
            </a:r>
          </a:p>
        </p:txBody>
      </p:sp>
    </p:spTree>
    <p:extLst>
      <p:ext uri="{BB962C8B-B14F-4D97-AF65-F5344CB8AC3E}">
        <p14:creationId xmlns:p14="http://schemas.microsoft.com/office/powerpoint/2010/main" val="967742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20000"/>
          </a:bodyPr>
          <a:lstStyle/>
          <a:p>
            <a:r>
              <a:rPr lang="en-PH" dirty="0"/>
              <a:t>We can access a number of methods of the Cursor object including the </a:t>
            </a:r>
            <a:r>
              <a:rPr lang="en-PH" dirty="0" err="1"/>
              <a:t>moveToNext</a:t>
            </a:r>
            <a:r>
              <a:rPr lang="en-PH" dirty="0"/>
              <a:t> method, which unsurprisingly would move Cursor to the next row that is ready for reading: </a:t>
            </a:r>
          </a:p>
          <a:p>
            <a:r>
              <a:rPr lang="en-PH" dirty="0" err="1"/>
              <a:t>c.moveToNext</a:t>
            </a:r>
            <a:r>
              <a:rPr lang="en-PH" dirty="0" smtClean="0"/>
              <a:t>();</a:t>
            </a:r>
          </a:p>
          <a:p>
            <a:r>
              <a:rPr lang="en-PH" dirty="0"/>
              <a:t>/* </a:t>
            </a:r>
          </a:p>
          <a:p>
            <a:r>
              <a:rPr lang="en-PH" dirty="0"/>
              <a:t>This same code now outputs the data in the </a:t>
            </a:r>
          </a:p>
          <a:p>
            <a:r>
              <a:rPr lang="en-PH" dirty="0"/>
              <a:t>first and second column of the returned </a:t>
            </a:r>
          </a:p>
          <a:p>
            <a:r>
              <a:rPr lang="en-PH" dirty="0"/>
              <a:t>data but from the SECOND row. </a:t>
            </a:r>
          </a:p>
          <a:p>
            <a:r>
              <a:rPr lang="en-PH" dirty="0"/>
              <a:t>*/ </a:t>
            </a:r>
          </a:p>
          <a:p>
            <a:r>
              <a:rPr lang="en-PH" dirty="0" err="1"/>
              <a:t>Log.i</a:t>
            </a:r>
            <a:r>
              <a:rPr lang="en-PH" dirty="0"/>
              <a:t>(</a:t>
            </a:r>
            <a:r>
              <a:rPr lang="en-PH" dirty="0" err="1"/>
              <a:t>c.getString</a:t>
            </a:r>
            <a:r>
              <a:rPr lang="en-PH" dirty="0"/>
              <a:t>(1), </a:t>
            </a:r>
            <a:r>
              <a:rPr lang="en-PH" dirty="0" err="1"/>
              <a:t>c.getString</a:t>
            </a:r>
            <a:r>
              <a:rPr lang="en-PH" dirty="0"/>
              <a:t>(2)); </a:t>
            </a:r>
          </a:p>
        </p:txBody>
      </p:sp>
    </p:spTree>
    <p:extLst>
      <p:ext uri="{BB962C8B-B14F-4D97-AF65-F5344CB8AC3E}">
        <p14:creationId xmlns:p14="http://schemas.microsoft.com/office/powerpoint/2010/main" val="2672104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The database mini app </a:t>
            </a:r>
            <a:endParaRPr lang="en-PH" dirty="0"/>
          </a:p>
        </p:txBody>
      </p:sp>
      <p:sp>
        <p:nvSpPr>
          <p:cNvPr id="3" name="Content Placeholder 2"/>
          <p:cNvSpPr>
            <a:spLocks noGrp="1"/>
          </p:cNvSpPr>
          <p:nvPr>
            <p:ph idx="1"/>
          </p:nvPr>
        </p:nvSpPr>
        <p:spPr/>
        <p:txBody>
          <a:bodyPr/>
          <a:lstStyle/>
          <a:p>
            <a:r>
              <a:rPr lang="en-PH" dirty="0" smtClean="0"/>
              <a:t>In </a:t>
            </a:r>
            <a:r>
              <a:rPr lang="en-PH" dirty="0"/>
              <a:t>this section, we will put into practice everything that you have learned so far and create a mini database that enables us to add, delete, search, and select data. </a:t>
            </a:r>
          </a:p>
          <a:p>
            <a:r>
              <a:rPr lang="en-PH" dirty="0"/>
              <a:t>First, let's create a new project with all the settings at their default values and call it Database. </a:t>
            </a:r>
          </a:p>
        </p:txBody>
      </p:sp>
    </p:spTree>
    <p:extLst>
      <p:ext uri="{BB962C8B-B14F-4D97-AF65-F5344CB8AC3E}">
        <p14:creationId xmlns:p14="http://schemas.microsoft.com/office/powerpoint/2010/main" val="834611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Implementing the layout </a:t>
            </a:r>
            <a:endParaRPr lang="en-PH" dirty="0"/>
          </a:p>
        </p:txBody>
      </p:sp>
      <p:sp>
        <p:nvSpPr>
          <p:cNvPr id="3" name="Content Placeholder 2"/>
          <p:cNvSpPr>
            <a:spLocks noGrp="1"/>
          </p:cNvSpPr>
          <p:nvPr>
            <p:ph idx="1"/>
          </p:nvPr>
        </p:nvSpPr>
        <p:spPr/>
        <p:txBody>
          <a:bodyPr>
            <a:normAutofit fontScale="25000" lnSpcReduction="20000"/>
          </a:bodyPr>
          <a:lstStyle/>
          <a:p>
            <a:r>
              <a:rPr lang="en-PH" dirty="0" smtClean="0"/>
              <a:t>Create </a:t>
            </a:r>
            <a:r>
              <a:rPr lang="en-PH" dirty="0"/>
              <a:t>the layout by copying and pasting the next block of XML </a:t>
            </a:r>
            <a:r>
              <a:rPr lang="en-PH" dirty="0" smtClean="0"/>
              <a:t>code.</a:t>
            </a:r>
          </a:p>
          <a:p>
            <a:r>
              <a:rPr lang="en-PH" dirty="0"/>
              <a:t>Add this XML to the layout_main.xml file: </a:t>
            </a:r>
          </a:p>
          <a:p>
            <a:r>
              <a:rPr lang="en-PH" dirty="0"/>
              <a:t>&lt;</a:t>
            </a:r>
            <a:r>
              <a:rPr lang="en-PH" dirty="0" err="1"/>
              <a:t>RelativeLayout</a:t>
            </a:r>
            <a:r>
              <a:rPr lang="en-PH" dirty="0"/>
              <a:t> </a:t>
            </a:r>
            <a:r>
              <a:rPr lang="en-PH" dirty="0" err="1"/>
              <a:t>xmlns:android</a:t>
            </a:r>
            <a:r>
              <a:rPr lang="en-PH" dirty="0"/>
              <a:t>= "http://schemas.android.com/</a:t>
            </a:r>
            <a:r>
              <a:rPr lang="en-PH" dirty="0" err="1"/>
              <a:t>apk</a:t>
            </a:r>
            <a:r>
              <a:rPr lang="en-PH" dirty="0"/>
              <a:t>/res/android" </a:t>
            </a:r>
          </a:p>
          <a:p>
            <a:r>
              <a:rPr lang="en-PH" dirty="0" err="1"/>
              <a:t>xmlns:tools</a:t>
            </a:r>
            <a:r>
              <a:rPr lang="en-PH" dirty="0"/>
              <a:t>="http://schemas.android.com/tools" </a:t>
            </a:r>
            <a:r>
              <a:rPr lang="en-PH" dirty="0" err="1"/>
              <a:t>android:layout_width</a:t>
            </a:r>
            <a:r>
              <a:rPr lang="en-PH" dirty="0"/>
              <a:t>="</a:t>
            </a:r>
            <a:r>
              <a:rPr lang="en-PH" dirty="0" err="1"/>
              <a:t>match_parent</a:t>
            </a:r>
            <a:r>
              <a:rPr lang="en-PH" dirty="0"/>
              <a:t>" </a:t>
            </a:r>
          </a:p>
          <a:p>
            <a:r>
              <a:rPr lang="en-PH" dirty="0" err="1"/>
              <a:t>android:layout_height</a:t>
            </a:r>
            <a:r>
              <a:rPr lang="en-PH" dirty="0"/>
              <a:t>="</a:t>
            </a:r>
            <a:r>
              <a:rPr lang="en-PH" dirty="0" err="1"/>
              <a:t>match_parent</a:t>
            </a:r>
            <a:r>
              <a:rPr lang="en-PH" dirty="0"/>
              <a:t>" </a:t>
            </a:r>
            <a:r>
              <a:rPr lang="en-PH" dirty="0" err="1"/>
              <a:t>android:paddingLeft</a:t>
            </a:r>
            <a:r>
              <a:rPr lang="en-PH" dirty="0"/>
              <a:t>= "@</a:t>
            </a:r>
            <a:r>
              <a:rPr lang="en-PH" dirty="0" err="1"/>
              <a:t>dimen</a:t>
            </a:r>
            <a:r>
              <a:rPr lang="en-PH" dirty="0"/>
              <a:t>/</a:t>
            </a:r>
            <a:r>
              <a:rPr lang="en-PH" dirty="0" err="1"/>
              <a:t>activity_horizontal_margin</a:t>
            </a:r>
            <a:r>
              <a:rPr lang="en-PH" dirty="0"/>
              <a:t>" </a:t>
            </a:r>
          </a:p>
          <a:p>
            <a:r>
              <a:rPr lang="en-PH" dirty="0" err="1"/>
              <a:t>android:paddingRight</a:t>
            </a:r>
            <a:r>
              <a:rPr lang="en-PH" dirty="0"/>
              <a:t>="@</a:t>
            </a:r>
            <a:r>
              <a:rPr lang="en-PH" dirty="0" err="1"/>
              <a:t>dimen</a:t>
            </a:r>
            <a:r>
              <a:rPr lang="en-PH" dirty="0"/>
              <a:t>/</a:t>
            </a:r>
            <a:r>
              <a:rPr lang="en-PH" dirty="0" err="1"/>
              <a:t>activity_horizontal_margin</a:t>
            </a:r>
            <a:r>
              <a:rPr lang="en-PH" dirty="0"/>
              <a:t>" </a:t>
            </a:r>
          </a:p>
          <a:p>
            <a:r>
              <a:rPr lang="en-PH" dirty="0" err="1"/>
              <a:t>android:paddingTop</a:t>
            </a:r>
            <a:r>
              <a:rPr lang="en-PH" dirty="0"/>
              <a:t>="@</a:t>
            </a:r>
            <a:r>
              <a:rPr lang="en-PH" dirty="0" err="1"/>
              <a:t>dimen</a:t>
            </a:r>
            <a:r>
              <a:rPr lang="en-PH" dirty="0"/>
              <a:t>/</a:t>
            </a:r>
            <a:r>
              <a:rPr lang="en-PH" dirty="0" err="1"/>
              <a:t>activity_vertical_margin</a:t>
            </a:r>
            <a:r>
              <a:rPr lang="en-PH" dirty="0"/>
              <a:t>" </a:t>
            </a:r>
          </a:p>
          <a:p>
            <a:r>
              <a:rPr lang="en-PH" dirty="0" err="1"/>
              <a:t>android:paddingBottom</a:t>
            </a:r>
            <a:r>
              <a:rPr lang="en-PH" dirty="0"/>
              <a:t>="@</a:t>
            </a:r>
            <a:r>
              <a:rPr lang="en-PH" dirty="0" err="1"/>
              <a:t>dimen</a:t>
            </a:r>
            <a:r>
              <a:rPr lang="en-PH" dirty="0"/>
              <a:t>/</a:t>
            </a:r>
            <a:r>
              <a:rPr lang="en-PH" dirty="0" err="1"/>
              <a:t>activity_vertical_margin</a:t>
            </a:r>
            <a:r>
              <a:rPr lang="en-PH" dirty="0"/>
              <a:t>" </a:t>
            </a:r>
            <a:r>
              <a:rPr lang="en-PH" dirty="0" err="1"/>
              <a:t>tools:context</a:t>
            </a:r>
            <a:r>
              <a:rPr lang="en-PH" dirty="0"/>
              <a:t>=".</a:t>
            </a:r>
            <a:r>
              <a:rPr lang="en-PH" dirty="0" err="1"/>
              <a:t>MainActivity</a:t>
            </a:r>
            <a:r>
              <a:rPr lang="en-PH" dirty="0"/>
              <a:t>"&gt; </a:t>
            </a:r>
          </a:p>
          <a:p>
            <a:r>
              <a:rPr lang="en-PH" dirty="0"/>
              <a:t>&lt;</a:t>
            </a:r>
            <a:r>
              <a:rPr lang="en-PH" dirty="0" err="1"/>
              <a:t>EditText</a:t>
            </a:r>
            <a:r>
              <a:rPr lang="en-PH" dirty="0"/>
              <a:t> </a:t>
            </a:r>
          </a:p>
          <a:p>
            <a:r>
              <a:rPr lang="en-PH" dirty="0" err="1"/>
              <a:t>android:layout_width</a:t>
            </a:r>
            <a:r>
              <a:rPr lang="en-PH" dirty="0"/>
              <a:t>="</a:t>
            </a:r>
            <a:r>
              <a:rPr lang="en-PH" dirty="0" err="1"/>
              <a:t>wrap_content</a:t>
            </a:r>
            <a:r>
              <a:rPr lang="en-PH" dirty="0"/>
              <a:t>" </a:t>
            </a:r>
          </a:p>
          <a:p>
            <a:r>
              <a:rPr lang="en-PH" dirty="0" err="1"/>
              <a:t>android:layout_height</a:t>
            </a:r>
            <a:r>
              <a:rPr lang="en-PH" dirty="0"/>
              <a:t>="</a:t>
            </a:r>
            <a:r>
              <a:rPr lang="en-PH" dirty="0" err="1"/>
              <a:t>wrap_content</a:t>
            </a:r>
            <a:r>
              <a:rPr lang="en-PH" dirty="0"/>
              <a:t>" </a:t>
            </a:r>
          </a:p>
          <a:p>
            <a:r>
              <a:rPr lang="en-PH" dirty="0" err="1"/>
              <a:t>android:id</a:t>
            </a:r>
            <a:r>
              <a:rPr lang="en-PH" dirty="0"/>
              <a:t>="@+id/</a:t>
            </a:r>
            <a:r>
              <a:rPr lang="en-PH" dirty="0" err="1"/>
              <a:t>editName</a:t>
            </a:r>
            <a:r>
              <a:rPr lang="en-PH" dirty="0"/>
              <a:t>" </a:t>
            </a:r>
          </a:p>
          <a:p>
            <a:r>
              <a:rPr lang="en-PH" dirty="0" err="1"/>
              <a:t>android:hint</a:t>
            </a:r>
            <a:r>
              <a:rPr lang="en-PH" dirty="0"/>
              <a:t>="Type a name" </a:t>
            </a:r>
          </a:p>
          <a:p>
            <a:r>
              <a:rPr lang="en-PH" dirty="0" err="1"/>
              <a:t>android:layout_alignParentTop</a:t>
            </a:r>
            <a:r>
              <a:rPr lang="en-PH" dirty="0"/>
              <a:t>="true" </a:t>
            </a:r>
          </a:p>
          <a:p>
            <a:r>
              <a:rPr lang="en-PH" dirty="0" err="1"/>
              <a:t>android:layout_centerHorizontal</a:t>
            </a:r>
            <a:r>
              <a:rPr lang="en-PH" dirty="0"/>
              <a:t>="true" /&gt; </a:t>
            </a:r>
          </a:p>
          <a:p>
            <a:r>
              <a:rPr lang="en-PH" dirty="0"/>
              <a:t>&lt;</a:t>
            </a:r>
            <a:r>
              <a:rPr lang="en-PH" dirty="0" err="1"/>
              <a:t>EditText</a:t>
            </a:r>
            <a:r>
              <a:rPr lang="en-PH" dirty="0"/>
              <a:t> </a:t>
            </a:r>
          </a:p>
          <a:p>
            <a:r>
              <a:rPr lang="en-PH" dirty="0" err="1"/>
              <a:t>android:layout_width</a:t>
            </a:r>
            <a:r>
              <a:rPr lang="en-PH" dirty="0"/>
              <a:t>="</a:t>
            </a:r>
            <a:r>
              <a:rPr lang="en-PH" dirty="0" err="1"/>
              <a:t>wrap_content</a:t>
            </a:r>
            <a:r>
              <a:rPr lang="en-PH" dirty="0"/>
              <a:t>" </a:t>
            </a:r>
          </a:p>
          <a:p>
            <a:r>
              <a:rPr lang="en-PH" dirty="0" err="1"/>
              <a:t>android:layout_height</a:t>
            </a:r>
            <a:r>
              <a:rPr lang="en-PH" dirty="0"/>
              <a:t>="</a:t>
            </a:r>
            <a:r>
              <a:rPr lang="en-PH" dirty="0" err="1"/>
              <a:t>wrap_content</a:t>
            </a:r>
            <a:r>
              <a:rPr lang="en-PH" dirty="0"/>
              <a:t>" </a:t>
            </a:r>
          </a:p>
          <a:p>
            <a:r>
              <a:rPr lang="en-PH" dirty="0" err="1"/>
              <a:t>android:id</a:t>
            </a:r>
            <a:r>
              <a:rPr lang="en-PH" dirty="0"/>
              <a:t>="@+id/</a:t>
            </a:r>
            <a:r>
              <a:rPr lang="en-PH" dirty="0" err="1"/>
              <a:t>editAge</a:t>
            </a:r>
            <a:r>
              <a:rPr lang="en-PH" dirty="0"/>
              <a:t>" </a:t>
            </a:r>
          </a:p>
          <a:p>
            <a:r>
              <a:rPr lang="en-PH" dirty="0" err="1"/>
              <a:t>android:hint</a:t>
            </a:r>
            <a:r>
              <a:rPr lang="en-PH" dirty="0"/>
              <a:t>="Type their age" </a:t>
            </a:r>
          </a:p>
          <a:p>
            <a:r>
              <a:rPr lang="en-PH" dirty="0" err="1"/>
              <a:t>android:layout_below</a:t>
            </a:r>
            <a:r>
              <a:rPr lang="en-PH" dirty="0"/>
              <a:t>="@+id/</a:t>
            </a:r>
            <a:r>
              <a:rPr lang="en-PH" dirty="0" err="1"/>
              <a:t>editName</a:t>
            </a:r>
            <a:r>
              <a:rPr lang="en-PH" dirty="0"/>
              <a:t>" </a:t>
            </a:r>
          </a:p>
          <a:p>
            <a:r>
              <a:rPr lang="en-PH" dirty="0" err="1"/>
              <a:t>android:layout_alignLeft</a:t>
            </a:r>
            <a:r>
              <a:rPr lang="en-PH" dirty="0"/>
              <a:t>="@+id/</a:t>
            </a:r>
            <a:r>
              <a:rPr lang="en-PH" dirty="0" err="1"/>
              <a:t>editName</a:t>
            </a:r>
            <a:r>
              <a:rPr lang="en-PH" dirty="0"/>
              <a:t>" </a:t>
            </a:r>
          </a:p>
          <a:p>
            <a:r>
              <a:rPr lang="en-PH" dirty="0" err="1"/>
              <a:t>android:layout_alignStart</a:t>
            </a:r>
            <a:r>
              <a:rPr lang="en-PH" dirty="0"/>
              <a:t>="@+id/</a:t>
            </a:r>
            <a:r>
              <a:rPr lang="en-PH" dirty="0" err="1"/>
              <a:t>editName</a:t>
            </a:r>
            <a:r>
              <a:rPr lang="en-PH" dirty="0"/>
              <a:t>" /&gt; </a:t>
            </a:r>
          </a:p>
          <a:p>
            <a:r>
              <a:rPr lang="en-PH" dirty="0"/>
              <a:t>&lt;Button </a:t>
            </a:r>
          </a:p>
          <a:p>
            <a:r>
              <a:rPr lang="en-PH" dirty="0" err="1"/>
              <a:t>android:layout_width</a:t>
            </a:r>
            <a:r>
              <a:rPr lang="en-PH" dirty="0"/>
              <a:t>="</a:t>
            </a:r>
            <a:r>
              <a:rPr lang="en-PH" dirty="0" err="1"/>
              <a:t>wrap_content</a:t>
            </a:r>
            <a:r>
              <a:rPr lang="en-PH" dirty="0"/>
              <a:t>" </a:t>
            </a:r>
          </a:p>
          <a:p>
            <a:r>
              <a:rPr lang="en-PH" dirty="0" err="1"/>
              <a:t>android:layout_height</a:t>
            </a:r>
            <a:r>
              <a:rPr lang="en-PH" dirty="0"/>
              <a:t>="</a:t>
            </a:r>
            <a:r>
              <a:rPr lang="en-PH" dirty="0" err="1"/>
              <a:t>wrap_content</a:t>
            </a:r>
            <a:r>
              <a:rPr lang="en-PH" dirty="0"/>
              <a:t>" </a:t>
            </a:r>
          </a:p>
          <a:p>
            <a:r>
              <a:rPr lang="en-PH" dirty="0" err="1"/>
              <a:t>android:text</a:t>
            </a:r>
            <a:r>
              <a:rPr lang="en-PH" dirty="0"/>
              <a:t>="INSERT" </a:t>
            </a:r>
          </a:p>
          <a:p>
            <a:r>
              <a:rPr lang="en-PH" dirty="0" err="1"/>
              <a:t>android:id</a:t>
            </a:r>
            <a:r>
              <a:rPr lang="en-PH" dirty="0"/>
              <a:t>="@+id/</a:t>
            </a:r>
            <a:r>
              <a:rPr lang="en-PH" dirty="0" err="1"/>
              <a:t>btnInsert</a:t>
            </a:r>
            <a:r>
              <a:rPr lang="en-PH" dirty="0"/>
              <a:t>" </a:t>
            </a:r>
          </a:p>
          <a:p>
            <a:r>
              <a:rPr lang="en-PH" dirty="0" err="1"/>
              <a:t>android:layout_below</a:t>
            </a:r>
            <a:r>
              <a:rPr lang="en-PH" dirty="0"/>
              <a:t>="@+id/</a:t>
            </a:r>
            <a:r>
              <a:rPr lang="en-PH" dirty="0" err="1"/>
              <a:t>editAge</a:t>
            </a:r>
            <a:r>
              <a:rPr lang="en-PH" dirty="0"/>
              <a:t>" </a:t>
            </a:r>
          </a:p>
          <a:p>
            <a:r>
              <a:rPr lang="en-PH" dirty="0" err="1"/>
              <a:t>android:layout_toRightOf</a:t>
            </a:r>
            <a:r>
              <a:rPr lang="en-PH" dirty="0"/>
              <a:t>="@+id/</a:t>
            </a:r>
            <a:r>
              <a:rPr lang="en-PH" dirty="0" err="1"/>
              <a:t>editSearch</a:t>
            </a:r>
            <a:r>
              <a:rPr lang="en-PH" dirty="0"/>
              <a:t>" </a:t>
            </a:r>
          </a:p>
          <a:p>
            <a:r>
              <a:rPr lang="en-PH" dirty="0" err="1"/>
              <a:t>android:layout_toEndOf</a:t>
            </a:r>
            <a:r>
              <a:rPr lang="en-PH" dirty="0"/>
              <a:t>="@+id/</a:t>
            </a:r>
            <a:r>
              <a:rPr lang="en-PH" dirty="0" err="1"/>
              <a:t>editSearch</a:t>
            </a:r>
            <a:r>
              <a:rPr lang="en-PH" dirty="0"/>
              <a:t>" </a:t>
            </a:r>
          </a:p>
          <a:p>
            <a:r>
              <a:rPr lang="en-PH" dirty="0" err="1"/>
              <a:t>android:layout_marginTop</a:t>
            </a:r>
            <a:r>
              <a:rPr lang="en-PH" dirty="0"/>
              <a:t>="24dp" /&gt; </a:t>
            </a:r>
          </a:p>
          <a:p>
            <a:r>
              <a:rPr lang="en-PH" b="1" dirty="0" smtClean="0"/>
              <a:t>] </a:t>
            </a:r>
            <a:endParaRPr lang="en-PH" dirty="0"/>
          </a:p>
        </p:txBody>
      </p:sp>
    </p:spTree>
    <p:extLst>
      <p:ext uri="{BB962C8B-B14F-4D97-AF65-F5344CB8AC3E}">
        <p14:creationId xmlns:p14="http://schemas.microsoft.com/office/powerpoint/2010/main" val="4037248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32500" lnSpcReduction="20000"/>
          </a:bodyPr>
          <a:lstStyle/>
          <a:p>
            <a:r>
              <a:rPr lang="en-PH" dirty="0" smtClean="0"/>
              <a:t>&lt;Button </a:t>
            </a:r>
          </a:p>
          <a:p>
            <a:r>
              <a:rPr lang="en-PH" dirty="0" err="1" smtClean="0"/>
              <a:t>android:layout_width</a:t>
            </a:r>
            <a:r>
              <a:rPr lang="en-PH" dirty="0" smtClean="0"/>
              <a:t>="</a:t>
            </a:r>
            <a:r>
              <a:rPr lang="en-PH" dirty="0" err="1" smtClean="0"/>
              <a:t>wrap_content</a:t>
            </a:r>
            <a:r>
              <a:rPr lang="en-PH" dirty="0" smtClean="0"/>
              <a:t>" </a:t>
            </a:r>
          </a:p>
          <a:p>
            <a:r>
              <a:rPr lang="en-PH" dirty="0" err="1" smtClean="0"/>
              <a:t>android:layout_height</a:t>
            </a:r>
            <a:r>
              <a:rPr lang="en-PH" dirty="0" smtClean="0"/>
              <a:t>="</a:t>
            </a:r>
            <a:r>
              <a:rPr lang="en-PH" dirty="0" err="1" smtClean="0"/>
              <a:t>wrap_content</a:t>
            </a:r>
            <a:r>
              <a:rPr lang="en-PH" dirty="0" smtClean="0"/>
              <a:t>" </a:t>
            </a:r>
          </a:p>
          <a:p>
            <a:r>
              <a:rPr lang="en-PH" dirty="0" err="1" smtClean="0"/>
              <a:t>android:text</a:t>
            </a:r>
            <a:r>
              <a:rPr lang="en-PH" dirty="0" smtClean="0"/>
              <a:t>="DELETE" </a:t>
            </a:r>
          </a:p>
          <a:p>
            <a:r>
              <a:rPr lang="en-PH" dirty="0" err="1" smtClean="0"/>
              <a:t>android:id</a:t>
            </a:r>
            <a:r>
              <a:rPr lang="en-PH" dirty="0" smtClean="0"/>
              <a:t>="@+id/</a:t>
            </a:r>
            <a:r>
              <a:rPr lang="en-PH" dirty="0" err="1" smtClean="0"/>
              <a:t>btnDelete</a:t>
            </a:r>
            <a:r>
              <a:rPr lang="en-PH" dirty="0" smtClean="0"/>
              <a:t>"</a:t>
            </a:r>
          </a:p>
          <a:p>
            <a:r>
              <a:rPr lang="en-PH" dirty="0" err="1" smtClean="0"/>
              <a:t>android:layout_above</a:t>
            </a:r>
            <a:r>
              <a:rPr lang="en-PH" dirty="0" smtClean="0"/>
              <a:t>="@+id/</a:t>
            </a:r>
            <a:r>
              <a:rPr lang="en-PH" dirty="0" err="1" smtClean="0"/>
              <a:t>btnSearch</a:t>
            </a:r>
            <a:r>
              <a:rPr lang="en-PH" dirty="0" smtClean="0"/>
              <a:t>" </a:t>
            </a:r>
          </a:p>
          <a:p>
            <a:r>
              <a:rPr lang="en-PH" dirty="0" err="1" smtClean="0"/>
              <a:t>android:layout_alignParentRight</a:t>
            </a:r>
            <a:r>
              <a:rPr lang="en-PH" dirty="0" smtClean="0"/>
              <a:t>="true" </a:t>
            </a:r>
          </a:p>
          <a:p>
            <a:r>
              <a:rPr lang="en-PH" dirty="0" err="1" smtClean="0"/>
              <a:t>android:layout_alignParentEnd</a:t>
            </a:r>
            <a:r>
              <a:rPr lang="en-PH" dirty="0" smtClean="0"/>
              <a:t>="true" </a:t>
            </a:r>
          </a:p>
          <a:p>
            <a:r>
              <a:rPr lang="en-PH" dirty="0" err="1" smtClean="0"/>
              <a:t>android:layout_marginBottom</a:t>
            </a:r>
            <a:r>
              <a:rPr lang="en-PH" dirty="0" smtClean="0"/>
              <a:t>="40dp" /&gt; </a:t>
            </a:r>
          </a:p>
          <a:p>
            <a:r>
              <a:rPr lang="en-PH" dirty="0" smtClean="0"/>
              <a:t>&lt;Button </a:t>
            </a:r>
          </a:p>
          <a:p>
            <a:r>
              <a:rPr lang="en-PH" dirty="0" err="1" smtClean="0"/>
              <a:t>android:layout_width</a:t>
            </a:r>
            <a:r>
              <a:rPr lang="en-PH" dirty="0" smtClean="0"/>
              <a:t>="</a:t>
            </a:r>
            <a:r>
              <a:rPr lang="en-PH" dirty="0" err="1" smtClean="0"/>
              <a:t>wrap_content</a:t>
            </a:r>
            <a:r>
              <a:rPr lang="en-PH" dirty="0" smtClean="0"/>
              <a:t>" </a:t>
            </a:r>
          </a:p>
          <a:p>
            <a:r>
              <a:rPr lang="en-PH" dirty="0" err="1" smtClean="0"/>
              <a:t>android:layout_height</a:t>
            </a:r>
            <a:r>
              <a:rPr lang="en-PH" dirty="0" smtClean="0"/>
              <a:t>="</a:t>
            </a:r>
            <a:r>
              <a:rPr lang="en-PH" dirty="0" err="1" smtClean="0"/>
              <a:t>wrap_content</a:t>
            </a:r>
            <a:r>
              <a:rPr lang="en-PH" dirty="0" smtClean="0"/>
              <a:t>" </a:t>
            </a:r>
          </a:p>
          <a:p>
            <a:r>
              <a:rPr lang="en-PH" dirty="0" err="1" smtClean="0"/>
              <a:t>android:text</a:t>
            </a:r>
            <a:r>
              <a:rPr lang="en-PH" dirty="0" smtClean="0"/>
              <a:t>="SELECT *" </a:t>
            </a:r>
          </a:p>
          <a:p>
            <a:r>
              <a:rPr lang="en-PH" dirty="0" err="1" smtClean="0"/>
              <a:t>android:id</a:t>
            </a:r>
            <a:r>
              <a:rPr lang="en-PH" dirty="0" smtClean="0"/>
              <a:t>="@+id/</a:t>
            </a:r>
            <a:r>
              <a:rPr lang="en-PH" dirty="0" err="1" smtClean="0"/>
              <a:t>btnSelect</a:t>
            </a:r>
            <a:r>
              <a:rPr lang="en-PH" dirty="0" smtClean="0"/>
              <a:t>" </a:t>
            </a:r>
          </a:p>
          <a:p>
            <a:r>
              <a:rPr lang="en-PH" dirty="0" err="1" smtClean="0"/>
              <a:t>android:layout_alignParentBottom</a:t>
            </a:r>
            <a:r>
              <a:rPr lang="en-PH" dirty="0" smtClean="0"/>
              <a:t>="true" </a:t>
            </a:r>
          </a:p>
          <a:p>
            <a:r>
              <a:rPr lang="en-PH" dirty="0" err="1" smtClean="0"/>
              <a:t>android:layout_alignRight</a:t>
            </a:r>
            <a:r>
              <a:rPr lang="en-PH" dirty="0" smtClean="0"/>
              <a:t>="@+id/</a:t>
            </a:r>
            <a:r>
              <a:rPr lang="en-PH" dirty="0" err="1" smtClean="0"/>
              <a:t>editName</a:t>
            </a:r>
            <a:r>
              <a:rPr lang="en-PH" dirty="0" smtClean="0"/>
              <a:t>" </a:t>
            </a:r>
          </a:p>
          <a:p>
            <a:r>
              <a:rPr lang="en-PH" dirty="0" err="1" smtClean="0"/>
              <a:t>android:layout_alignEnd</a:t>
            </a:r>
            <a:r>
              <a:rPr lang="en-PH" dirty="0" smtClean="0"/>
              <a:t>="@+id/</a:t>
            </a:r>
            <a:r>
              <a:rPr lang="en-PH" dirty="0" err="1" smtClean="0"/>
              <a:t>editName</a:t>
            </a:r>
            <a:r>
              <a:rPr lang="en-PH" dirty="0" smtClean="0"/>
              <a:t>" /&gt; </a:t>
            </a:r>
          </a:p>
          <a:p>
            <a:r>
              <a:rPr lang="en-PH" dirty="0" smtClean="0"/>
              <a:t>&lt;Button </a:t>
            </a:r>
          </a:p>
          <a:p>
            <a:r>
              <a:rPr lang="en-PH" dirty="0" err="1" smtClean="0"/>
              <a:t>android:layout_width</a:t>
            </a:r>
            <a:r>
              <a:rPr lang="en-PH" dirty="0" smtClean="0"/>
              <a:t>="</a:t>
            </a:r>
            <a:r>
              <a:rPr lang="en-PH" dirty="0" err="1" smtClean="0"/>
              <a:t>wrap_content</a:t>
            </a:r>
            <a:r>
              <a:rPr lang="en-PH" dirty="0" smtClean="0"/>
              <a:t>" </a:t>
            </a:r>
          </a:p>
          <a:p>
            <a:r>
              <a:rPr lang="en-PH" dirty="0" err="1" smtClean="0"/>
              <a:t>android:layout_height</a:t>
            </a:r>
            <a:r>
              <a:rPr lang="en-PH" dirty="0" smtClean="0"/>
              <a:t>="</a:t>
            </a:r>
            <a:r>
              <a:rPr lang="en-PH" dirty="0" err="1" smtClean="0"/>
              <a:t>wrap_content</a:t>
            </a:r>
            <a:r>
              <a:rPr lang="en-PH" dirty="0" smtClean="0"/>
              <a:t>" </a:t>
            </a:r>
          </a:p>
          <a:p>
            <a:r>
              <a:rPr lang="en-PH" dirty="0" err="1" smtClean="0"/>
              <a:t>android:text</a:t>
            </a:r>
            <a:r>
              <a:rPr lang="en-PH" dirty="0" smtClean="0"/>
              <a:t>="Search" </a:t>
            </a:r>
          </a:p>
          <a:p>
            <a:r>
              <a:rPr lang="en-PH" dirty="0" err="1" smtClean="0"/>
              <a:t>android:id</a:t>
            </a:r>
            <a:r>
              <a:rPr lang="en-PH" dirty="0" smtClean="0"/>
              <a:t>="@+id/</a:t>
            </a:r>
            <a:r>
              <a:rPr lang="en-PH" dirty="0" err="1" smtClean="0"/>
              <a:t>btnSearch</a:t>
            </a:r>
            <a:r>
              <a:rPr lang="en-PH" dirty="0" smtClean="0"/>
              <a:t>" </a:t>
            </a:r>
          </a:p>
          <a:p>
            <a:r>
              <a:rPr lang="en-PH" dirty="0" err="1" smtClean="0"/>
              <a:t>android:layout_above</a:t>
            </a:r>
            <a:r>
              <a:rPr lang="en-PH" dirty="0" smtClean="0"/>
              <a:t>="@+id/</a:t>
            </a:r>
            <a:r>
              <a:rPr lang="en-PH" dirty="0" err="1" smtClean="0"/>
              <a:t>btnSelect</a:t>
            </a:r>
            <a:r>
              <a:rPr lang="en-PH" dirty="0" smtClean="0"/>
              <a:t>" </a:t>
            </a:r>
          </a:p>
          <a:p>
            <a:r>
              <a:rPr lang="en-PH" dirty="0" err="1" smtClean="0"/>
              <a:t>android:layout_alignLeft</a:t>
            </a:r>
            <a:r>
              <a:rPr lang="en-PH" dirty="0" smtClean="0"/>
              <a:t>="@+id/</a:t>
            </a:r>
            <a:r>
              <a:rPr lang="en-PH" dirty="0" err="1" smtClean="0"/>
              <a:t>btnDelete</a:t>
            </a:r>
            <a:r>
              <a:rPr lang="en-PH" dirty="0" smtClean="0"/>
              <a:t>" </a:t>
            </a:r>
          </a:p>
          <a:p>
            <a:r>
              <a:rPr lang="en-PH" dirty="0" err="1" smtClean="0"/>
              <a:t>android:layout_alignStart</a:t>
            </a:r>
            <a:r>
              <a:rPr lang="en-PH" dirty="0" smtClean="0"/>
              <a:t>="@+id/</a:t>
            </a:r>
            <a:r>
              <a:rPr lang="en-PH" dirty="0" err="1" smtClean="0"/>
              <a:t>btnDelete</a:t>
            </a:r>
            <a:r>
              <a:rPr lang="en-PH" dirty="0" smtClean="0"/>
              <a:t>" </a:t>
            </a:r>
          </a:p>
          <a:p>
            <a:r>
              <a:rPr lang="en-PH" dirty="0" err="1" smtClean="0"/>
              <a:t>android:layout_marginBottom</a:t>
            </a:r>
            <a:r>
              <a:rPr lang="en-PH" dirty="0" smtClean="0"/>
              <a:t>="32dp" /&gt; </a:t>
            </a:r>
          </a:p>
        </p:txBody>
      </p:sp>
    </p:spTree>
    <p:extLst>
      <p:ext uri="{BB962C8B-B14F-4D97-AF65-F5344CB8AC3E}">
        <p14:creationId xmlns:p14="http://schemas.microsoft.com/office/powerpoint/2010/main" val="1633681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47500" lnSpcReduction="20000"/>
          </a:bodyPr>
          <a:lstStyle/>
          <a:p>
            <a:r>
              <a:rPr lang="en-PH" dirty="0" smtClean="0"/>
              <a:t>&lt;</a:t>
            </a:r>
            <a:r>
              <a:rPr lang="en-PH" dirty="0" err="1" smtClean="0"/>
              <a:t>EditText</a:t>
            </a:r>
            <a:r>
              <a:rPr lang="en-PH" dirty="0" smtClean="0"/>
              <a:t> </a:t>
            </a:r>
          </a:p>
          <a:p>
            <a:r>
              <a:rPr lang="en-PH" dirty="0" err="1" smtClean="0"/>
              <a:t>android:layout_width</a:t>
            </a:r>
            <a:r>
              <a:rPr lang="en-PH" dirty="0" smtClean="0"/>
              <a:t>="</a:t>
            </a:r>
            <a:r>
              <a:rPr lang="en-PH" dirty="0" err="1" smtClean="0"/>
              <a:t>wrap_content</a:t>
            </a:r>
            <a:r>
              <a:rPr lang="en-PH" dirty="0" smtClean="0"/>
              <a:t>" </a:t>
            </a:r>
          </a:p>
          <a:p>
            <a:r>
              <a:rPr lang="en-PH" dirty="0" err="1" smtClean="0"/>
              <a:t>android:layout_height</a:t>
            </a:r>
            <a:r>
              <a:rPr lang="en-PH" dirty="0" smtClean="0"/>
              <a:t>="</a:t>
            </a:r>
            <a:r>
              <a:rPr lang="en-PH" dirty="0" err="1" smtClean="0"/>
              <a:t>wrap_content</a:t>
            </a:r>
            <a:r>
              <a:rPr lang="en-PH" dirty="0" smtClean="0"/>
              <a:t>" </a:t>
            </a:r>
          </a:p>
          <a:p>
            <a:r>
              <a:rPr lang="en-PH" dirty="0" err="1" smtClean="0"/>
              <a:t>android:id</a:t>
            </a:r>
            <a:r>
              <a:rPr lang="en-PH" dirty="0" smtClean="0"/>
              <a:t>="@+id/</a:t>
            </a:r>
            <a:r>
              <a:rPr lang="en-PH" dirty="0" err="1" smtClean="0"/>
              <a:t>editSearch</a:t>
            </a:r>
            <a:r>
              <a:rPr lang="en-PH" dirty="0" smtClean="0"/>
              <a:t>" </a:t>
            </a:r>
          </a:p>
          <a:p>
            <a:r>
              <a:rPr lang="en-PH" dirty="0" err="1" smtClean="0"/>
              <a:t>android:hint</a:t>
            </a:r>
            <a:r>
              <a:rPr lang="en-PH" dirty="0" smtClean="0"/>
              <a:t>="name to search" </a:t>
            </a:r>
          </a:p>
          <a:p>
            <a:r>
              <a:rPr lang="en-PH" dirty="0" err="1" smtClean="0"/>
              <a:t>android:layout_alignBottom</a:t>
            </a:r>
            <a:r>
              <a:rPr lang="en-PH" dirty="0" smtClean="0"/>
              <a:t>="@+id/</a:t>
            </a:r>
            <a:r>
              <a:rPr lang="en-PH" dirty="0" err="1" smtClean="0"/>
              <a:t>btnSearch</a:t>
            </a:r>
            <a:r>
              <a:rPr lang="en-PH" dirty="0" smtClean="0"/>
              <a:t>" </a:t>
            </a:r>
          </a:p>
          <a:p>
            <a:r>
              <a:rPr lang="en-PH" dirty="0" err="1" smtClean="0"/>
              <a:t>android:layout_alignParentLeft</a:t>
            </a:r>
            <a:r>
              <a:rPr lang="en-PH" dirty="0" smtClean="0"/>
              <a:t>="true" </a:t>
            </a:r>
          </a:p>
          <a:p>
            <a:r>
              <a:rPr lang="en-PH" dirty="0" err="1" smtClean="0"/>
              <a:t>android:layout_alignParentStart</a:t>
            </a:r>
            <a:r>
              <a:rPr lang="en-PH" dirty="0" smtClean="0"/>
              <a:t>="true" /&gt; </a:t>
            </a:r>
          </a:p>
          <a:p>
            <a:r>
              <a:rPr lang="en-PH" dirty="0" smtClean="0"/>
              <a:t>&lt;</a:t>
            </a:r>
            <a:r>
              <a:rPr lang="en-PH" dirty="0" err="1" smtClean="0"/>
              <a:t>EditText</a:t>
            </a:r>
            <a:r>
              <a:rPr lang="en-PH" dirty="0" smtClean="0"/>
              <a:t> </a:t>
            </a:r>
          </a:p>
          <a:p>
            <a:r>
              <a:rPr lang="en-PH" dirty="0" err="1" smtClean="0"/>
              <a:t>android:layout_width</a:t>
            </a:r>
            <a:r>
              <a:rPr lang="en-PH" dirty="0" smtClean="0"/>
              <a:t>="</a:t>
            </a:r>
            <a:r>
              <a:rPr lang="en-PH" dirty="0" err="1" smtClean="0"/>
              <a:t>wrap_content</a:t>
            </a:r>
            <a:r>
              <a:rPr lang="en-PH" dirty="0" smtClean="0"/>
              <a:t>" </a:t>
            </a:r>
          </a:p>
          <a:p>
            <a:r>
              <a:rPr lang="en-PH" dirty="0" err="1" smtClean="0"/>
              <a:t>android:layout_height</a:t>
            </a:r>
            <a:r>
              <a:rPr lang="en-PH" dirty="0" smtClean="0"/>
              <a:t>="</a:t>
            </a:r>
            <a:r>
              <a:rPr lang="en-PH" dirty="0" err="1" smtClean="0"/>
              <a:t>wrap_content</a:t>
            </a:r>
            <a:r>
              <a:rPr lang="en-PH" dirty="0" smtClean="0"/>
              <a:t>" </a:t>
            </a:r>
          </a:p>
          <a:p>
            <a:r>
              <a:rPr lang="en-PH" dirty="0" err="1" smtClean="0"/>
              <a:t>android:id</a:t>
            </a:r>
            <a:r>
              <a:rPr lang="en-PH" dirty="0" smtClean="0"/>
              <a:t>="@+id/</a:t>
            </a:r>
            <a:r>
              <a:rPr lang="en-PH" dirty="0" err="1" smtClean="0"/>
              <a:t>editDelete</a:t>
            </a:r>
            <a:r>
              <a:rPr lang="en-PH" dirty="0" smtClean="0"/>
              <a:t>" </a:t>
            </a:r>
          </a:p>
          <a:p>
            <a:r>
              <a:rPr lang="en-PH" dirty="0" err="1" smtClean="0"/>
              <a:t>android:hint</a:t>
            </a:r>
            <a:r>
              <a:rPr lang="en-PH" dirty="0" smtClean="0"/>
              <a:t>="name to delete" </a:t>
            </a:r>
          </a:p>
          <a:p>
            <a:r>
              <a:rPr lang="en-PH" dirty="0" err="1" smtClean="0"/>
              <a:t>android:layout_alignBottom</a:t>
            </a:r>
            <a:r>
              <a:rPr lang="en-PH" dirty="0" smtClean="0"/>
              <a:t>="@+id/</a:t>
            </a:r>
            <a:r>
              <a:rPr lang="en-PH" dirty="0" err="1" smtClean="0"/>
              <a:t>btnDelete</a:t>
            </a:r>
            <a:r>
              <a:rPr lang="en-PH" dirty="0" smtClean="0"/>
              <a:t>" </a:t>
            </a:r>
          </a:p>
          <a:p>
            <a:r>
              <a:rPr lang="en-PH" dirty="0" err="1" smtClean="0"/>
              <a:t>android:layout_alignParentLeft</a:t>
            </a:r>
            <a:r>
              <a:rPr lang="en-PH" dirty="0" smtClean="0"/>
              <a:t>="true" </a:t>
            </a:r>
          </a:p>
          <a:p>
            <a:r>
              <a:rPr lang="en-PH" dirty="0" err="1" smtClean="0"/>
              <a:t>android:layout_alignParentStart</a:t>
            </a:r>
            <a:r>
              <a:rPr lang="en-PH" dirty="0" smtClean="0"/>
              <a:t>="true" </a:t>
            </a:r>
          </a:p>
          <a:p>
            <a:r>
              <a:rPr lang="en-PH" dirty="0" err="1" smtClean="0"/>
              <a:t>android:focusableInTouchMode</a:t>
            </a:r>
            <a:r>
              <a:rPr lang="en-PH" dirty="0" smtClean="0"/>
              <a:t>="true" /&gt; </a:t>
            </a:r>
          </a:p>
          <a:p>
            <a:r>
              <a:rPr lang="en-PH" dirty="0" smtClean="0"/>
              <a:t>&lt;/</a:t>
            </a:r>
            <a:r>
              <a:rPr lang="en-PH" dirty="0" err="1" smtClean="0"/>
              <a:t>RelativeLayout</a:t>
            </a:r>
            <a:r>
              <a:rPr lang="en-PH" dirty="0" smtClean="0"/>
              <a:t>&gt;</a:t>
            </a:r>
          </a:p>
          <a:p>
            <a:endParaRPr lang="en-PH" dirty="0"/>
          </a:p>
        </p:txBody>
      </p:sp>
    </p:spTree>
    <p:extLst>
      <p:ext uri="{BB962C8B-B14F-4D97-AF65-F5344CB8AC3E}">
        <p14:creationId xmlns:p14="http://schemas.microsoft.com/office/powerpoint/2010/main" val="544945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Coding the database class </a:t>
            </a:r>
            <a:endParaRPr lang="en-PH" dirty="0"/>
          </a:p>
        </p:txBody>
      </p:sp>
      <p:sp>
        <p:nvSpPr>
          <p:cNvPr id="3" name="Content Placeholder 2"/>
          <p:cNvSpPr>
            <a:spLocks noGrp="1"/>
          </p:cNvSpPr>
          <p:nvPr>
            <p:ph idx="1"/>
          </p:nvPr>
        </p:nvSpPr>
        <p:spPr/>
        <p:txBody>
          <a:bodyPr>
            <a:normAutofit fontScale="92500" lnSpcReduction="20000"/>
          </a:bodyPr>
          <a:lstStyle/>
          <a:p>
            <a:r>
              <a:rPr lang="en-PH" dirty="0" smtClean="0"/>
              <a:t>We </a:t>
            </a:r>
            <a:r>
              <a:rPr lang="en-PH" dirty="0"/>
              <a:t>will create a class that manages our database by implementing </a:t>
            </a:r>
            <a:r>
              <a:rPr lang="en-PH" dirty="0" err="1"/>
              <a:t>SQLiteOpenHHelper</a:t>
            </a:r>
            <a:r>
              <a:rPr lang="en-PH" dirty="0"/>
              <a:t>. </a:t>
            </a:r>
            <a:endParaRPr lang="en-PH" dirty="0" smtClean="0"/>
          </a:p>
          <a:p>
            <a:r>
              <a:rPr lang="en-PH" dirty="0" smtClean="0"/>
              <a:t>It </a:t>
            </a:r>
            <a:r>
              <a:rPr lang="en-PH" dirty="0"/>
              <a:t>will also define a few final Strings to represent the names of the table and its columns. </a:t>
            </a:r>
            <a:endParaRPr lang="en-PH" dirty="0" smtClean="0"/>
          </a:p>
          <a:p>
            <a:r>
              <a:rPr lang="en-PH" dirty="0" smtClean="0"/>
              <a:t>Furthermore</a:t>
            </a:r>
            <a:r>
              <a:rPr lang="en-PH" dirty="0"/>
              <a:t>, it will supply a bunch of helper methods that we can call to perform all the necessary queries. </a:t>
            </a:r>
            <a:endParaRPr lang="en-PH" dirty="0" smtClean="0"/>
          </a:p>
          <a:p>
            <a:r>
              <a:rPr lang="en-PH" dirty="0" smtClean="0"/>
              <a:t>Where </a:t>
            </a:r>
            <a:r>
              <a:rPr lang="en-PH" dirty="0"/>
              <a:t>necessary, these helper methods will return a Cursor object that we can use back in </a:t>
            </a:r>
            <a:r>
              <a:rPr lang="en-PH" dirty="0" err="1"/>
              <a:t>MainActivity</a:t>
            </a:r>
            <a:r>
              <a:rPr lang="en-PH" dirty="0"/>
              <a:t> to display the data that we have retrieved. </a:t>
            </a:r>
          </a:p>
        </p:txBody>
      </p:sp>
    </p:spTree>
    <p:extLst>
      <p:ext uri="{BB962C8B-B14F-4D97-AF65-F5344CB8AC3E}">
        <p14:creationId xmlns:p14="http://schemas.microsoft.com/office/powerpoint/2010/main" val="355126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7500" lnSpcReduction="20000"/>
          </a:bodyPr>
          <a:lstStyle/>
          <a:p>
            <a:r>
              <a:rPr lang="en-PH" dirty="0"/>
              <a:t>Create a new class called </a:t>
            </a:r>
            <a:r>
              <a:rPr lang="en-PH" dirty="0" err="1"/>
              <a:t>DataManager</a:t>
            </a:r>
            <a:r>
              <a:rPr lang="en-PH" dirty="0"/>
              <a:t> and add the following member variables: </a:t>
            </a:r>
          </a:p>
          <a:p>
            <a:r>
              <a:rPr lang="en-PH" dirty="0"/>
              <a:t>public class </a:t>
            </a:r>
            <a:r>
              <a:rPr lang="en-PH" dirty="0" err="1"/>
              <a:t>DataManager</a:t>
            </a:r>
            <a:r>
              <a:rPr lang="en-PH" dirty="0"/>
              <a:t> { </a:t>
            </a:r>
          </a:p>
          <a:p>
            <a:r>
              <a:rPr lang="en-PH" dirty="0"/>
              <a:t>// This is the actual database </a:t>
            </a:r>
          </a:p>
          <a:p>
            <a:r>
              <a:rPr lang="en-PH" dirty="0"/>
              <a:t>private </a:t>
            </a:r>
            <a:r>
              <a:rPr lang="en-PH" dirty="0" err="1"/>
              <a:t>SQLiteDatabase</a:t>
            </a:r>
            <a:r>
              <a:rPr lang="en-PH" dirty="0"/>
              <a:t> </a:t>
            </a:r>
            <a:r>
              <a:rPr lang="en-PH" dirty="0" err="1"/>
              <a:t>db</a:t>
            </a:r>
            <a:r>
              <a:rPr lang="en-PH" dirty="0" smtClean="0"/>
              <a:t>;</a:t>
            </a:r>
          </a:p>
          <a:p>
            <a:r>
              <a:rPr lang="en-PH" dirty="0"/>
              <a:t>public static final String TABLE_ROW_ID = "_id"; </a:t>
            </a:r>
          </a:p>
          <a:p>
            <a:r>
              <a:rPr lang="en-PH" dirty="0"/>
              <a:t>public static final String TABLE_ROW_NAME = "name"; </a:t>
            </a:r>
          </a:p>
          <a:p>
            <a:r>
              <a:rPr lang="en-PH" dirty="0"/>
              <a:t>public static final String TABLE_ROW_AGE = "age"; </a:t>
            </a:r>
            <a:endParaRPr lang="en-PH" dirty="0" smtClean="0"/>
          </a:p>
          <a:p>
            <a:r>
              <a:rPr lang="en-PH" dirty="0"/>
              <a:t>private static final String DB_NAME = "</a:t>
            </a:r>
            <a:r>
              <a:rPr lang="en-PH" dirty="0" err="1"/>
              <a:t>address_book_db</a:t>
            </a:r>
            <a:r>
              <a:rPr lang="en-PH" dirty="0"/>
              <a:t>"; </a:t>
            </a:r>
          </a:p>
          <a:p>
            <a:r>
              <a:rPr lang="en-PH" dirty="0"/>
              <a:t>private static final </a:t>
            </a:r>
            <a:r>
              <a:rPr lang="en-PH" dirty="0" err="1"/>
              <a:t>int</a:t>
            </a:r>
            <a:r>
              <a:rPr lang="en-PH" dirty="0"/>
              <a:t> DB_VERSION = 1; </a:t>
            </a:r>
          </a:p>
          <a:p>
            <a:r>
              <a:rPr lang="en-PH" dirty="0"/>
              <a:t>private static final String TABLE_N_AND_A = </a:t>
            </a:r>
          </a:p>
          <a:p>
            <a:r>
              <a:rPr lang="en-PH" dirty="0"/>
              <a:t>"</a:t>
            </a:r>
            <a:r>
              <a:rPr lang="en-PH" dirty="0" err="1"/>
              <a:t>names_and_addresses</a:t>
            </a:r>
            <a:r>
              <a:rPr lang="en-PH" dirty="0"/>
              <a:t>"; </a:t>
            </a:r>
          </a:p>
        </p:txBody>
      </p:sp>
    </p:spTree>
    <p:extLst>
      <p:ext uri="{BB962C8B-B14F-4D97-AF65-F5344CB8AC3E}">
        <p14:creationId xmlns:p14="http://schemas.microsoft.com/office/powerpoint/2010/main" val="1500269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Next, we add the constructor that will create an instance of our custom version of </a:t>
            </a:r>
            <a:r>
              <a:rPr lang="en-PH" dirty="0" err="1"/>
              <a:t>SQLiteOpenHelper</a:t>
            </a:r>
            <a:r>
              <a:rPr lang="en-PH" dirty="0"/>
              <a:t>. We will actually implement this class as an inner class soon. The constructor also initializes the </a:t>
            </a:r>
            <a:r>
              <a:rPr lang="en-PH" dirty="0" err="1"/>
              <a:t>db</a:t>
            </a:r>
            <a:r>
              <a:rPr lang="en-PH" dirty="0"/>
              <a:t> member, which is our </a:t>
            </a:r>
            <a:r>
              <a:rPr lang="en-PH" dirty="0" err="1"/>
              <a:t>SQLiteDatabase</a:t>
            </a:r>
            <a:r>
              <a:rPr lang="en-PH" dirty="0"/>
              <a:t> reference </a:t>
            </a:r>
          </a:p>
        </p:txBody>
      </p:sp>
    </p:spTree>
    <p:extLst>
      <p:ext uri="{BB962C8B-B14F-4D97-AF65-F5344CB8AC3E}">
        <p14:creationId xmlns:p14="http://schemas.microsoft.com/office/powerpoint/2010/main" val="136271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What is SQLite? </a:t>
            </a:r>
            <a:endParaRPr lang="en-PH" dirty="0"/>
          </a:p>
        </p:txBody>
      </p:sp>
      <p:sp>
        <p:nvSpPr>
          <p:cNvPr id="3" name="Content Placeholder 2"/>
          <p:cNvSpPr>
            <a:spLocks noGrp="1"/>
          </p:cNvSpPr>
          <p:nvPr>
            <p:ph idx="1"/>
          </p:nvPr>
        </p:nvSpPr>
        <p:spPr/>
        <p:txBody>
          <a:bodyPr/>
          <a:lstStyle/>
          <a:p>
            <a:r>
              <a:rPr lang="en-PH" dirty="0" smtClean="0"/>
              <a:t>SQLite </a:t>
            </a:r>
            <a:r>
              <a:rPr lang="en-PH" dirty="0"/>
              <a:t>is the name of the entire database system that is favored by Android, and it has its own version of SQL. The reason the SQLite version of SQL needs to be slightly different than some other versions is because the database has different features </a:t>
            </a:r>
          </a:p>
        </p:txBody>
      </p:sp>
    </p:spTree>
    <p:extLst>
      <p:ext uri="{BB962C8B-B14F-4D97-AF65-F5344CB8AC3E}">
        <p14:creationId xmlns:p14="http://schemas.microsoft.com/office/powerpoint/2010/main" val="3565980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dirty="0"/>
              <a:t>Add the following constructor that we just discussed to the </a:t>
            </a:r>
            <a:r>
              <a:rPr lang="en-PH" dirty="0" err="1"/>
              <a:t>DataManager</a:t>
            </a:r>
            <a:r>
              <a:rPr lang="en-PH" dirty="0"/>
              <a:t> class: </a:t>
            </a:r>
          </a:p>
          <a:p>
            <a:r>
              <a:rPr lang="en-PH" dirty="0"/>
              <a:t>public </a:t>
            </a:r>
            <a:r>
              <a:rPr lang="en-PH" dirty="0" err="1"/>
              <a:t>DataManager</a:t>
            </a:r>
            <a:r>
              <a:rPr lang="en-PH" dirty="0"/>
              <a:t>(Context context) { </a:t>
            </a:r>
          </a:p>
          <a:p>
            <a:r>
              <a:rPr lang="en-PH" dirty="0"/>
              <a:t>// Create an instance of our internal //</a:t>
            </a:r>
            <a:r>
              <a:rPr lang="en-PH" dirty="0" err="1"/>
              <a:t>CustomSQLiteOpenHelper</a:t>
            </a:r>
            <a:r>
              <a:rPr lang="en-PH" dirty="0"/>
              <a:t> class </a:t>
            </a:r>
          </a:p>
          <a:p>
            <a:r>
              <a:rPr lang="en-PH" dirty="0" err="1"/>
              <a:t>CustomSQLiteOpenHelper</a:t>
            </a:r>
            <a:r>
              <a:rPr lang="en-PH" dirty="0"/>
              <a:t> helper = new </a:t>
            </a:r>
            <a:r>
              <a:rPr lang="en-PH" dirty="0" err="1"/>
              <a:t>CustomSQLiteOpenHelper</a:t>
            </a:r>
            <a:r>
              <a:rPr lang="en-PH" dirty="0"/>
              <a:t>(context); </a:t>
            </a:r>
          </a:p>
          <a:p>
            <a:r>
              <a:rPr lang="en-PH" dirty="0"/>
              <a:t>// Get a writable database </a:t>
            </a:r>
          </a:p>
          <a:p>
            <a:r>
              <a:rPr lang="en-PH" dirty="0" err="1"/>
              <a:t>db</a:t>
            </a:r>
            <a:r>
              <a:rPr lang="en-PH" dirty="0"/>
              <a:t> = </a:t>
            </a:r>
            <a:r>
              <a:rPr lang="en-PH" dirty="0" err="1"/>
              <a:t>helper.getWritableDatabase</a:t>
            </a:r>
            <a:r>
              <a:rPr lang="en-PH" dirty="0"/>
              <a:t>(); </a:t>
            </a:r>
          </a:p>
          <a:p>
            <a:r>
              <a:rPr lang="en-PH" dirty="0"/>
              <a:t>} </a:t>
            </a:r>
          </a:p>
        </p:txBody>
      </p:sp>
    </p:spTree>
    <p:extLst>
      <p:ext uri="{BB962C8B-B14F-4D97-AF65-F5344CB8AC3E}">
        <p14:creationId xmlns:p14="http://schemas.microsoft.com/office/powerpoint/2010/main" val="23228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Now, we can add the helper methods that we will access from </a:t>
            </a:r>
            <a:r>
              <a:rPr lang="en-PH" dirty="0" err="1"/>
              <a:t>MainActivity</a:t>
            </a:r>
            <a:r>
              <a:rPr lang="en-PH" dirty="0"/>
              <a:t>. </a:t>
            </a:r>
            <a:endParaRPr lang="en-PH" dirty="0" smtClean="0"/>
          </a:p>
          <a:p>
            <a:r>
              <a:rPr lang="en-PH" dirty="0" smtClean="0"/>
              <a:t>First</a:t>
            </a:r>
            <a:r>
              <a:rPr lang="en-PH" dirty="0"/>
              <a:t>, the insert method that executes an INSERT SQL query based on the name and age parameters that are passed into the method. </a:t>
            </a:r>
          </a:p>
          <a:p>
            <a:r>
              <a:rPr lang="en-PH" dirty="0"/>
              <a:t>Add the insert method to the </a:t>
            </a:r>
            <a:r>
              <a:rPr lang="en-PH" dirty="0" err="1"/>
              <a:t>DataManager</a:t>
            </a:r>
            <a:r>
              <a:rPr lang="en-PH" dirty="0"/>
              <a:t> class </a:t>
            </a:r>
          </a:p>
        </p:txBody>
      </p:sp>
    </p:spTree>
    <p:extLst>
      <p:ext uri="{BB962C8B-B14F-4D97-AF65-F5344CB8AC3E}">
        <p14:creationId xmlns:p14="http://schemas.microsoft.com/office/powerpoint/2010/main" val="1134002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public void insert(String name, String age){ </a:t>
            </a:r>
          </a:p>
          <a:p>
            <a:r>
              <a:rPr lang="en-PH" dirty="0"/>
              <a:t>// Add all the details to the table </a:t>
            </a:r>
          </a:p>
          <a:p>
            <a:r>
              <a:rPr lang="en-PH" dirty="0"/>
              <a:t>String query = "INSERT INTO " + TABLE_N_AND_A + " (" + </a:t>
            </a:r>
          </a:p>
          <a:p>
            <a:r>
              <a:rPr lang="en-PH" dirty="0"/>
              <a:t>TABLE_ROW_NAME + ", " + </a:t>
            </a:r>
          </a:p>
          <a:p>
            <a:r>
              <a:rPr lang="en-PH" dirty="0"/>
              <a:t>TABLE_ROW_AGE + ") " + </a:t>
            </a:r>
          </a:p>
          <a:p>
            <a:r>
              <a:rPr lang="en-PH" dirty="0"/>
              <a:t>"VALUES (" + </a:t>
            </a:r>
          </a:p>
          <a:p>
            <a:r>
              <a:rPr lang="en-PH" dirty="0"/>
              <a:t>"'" + name + "'" + ", " + </a:t>
            </a:r>
          </a:p>
          <a:p>
            <a:r>
              <a:rPr lang="en-PH" dirty="0"/>
              <a:t>"'" + age + "'" + </a:t>
            </a:r>
          </a:p>
          <a:p>
            <a:r>
              <a:rPr lang="en-PH" dirty="0"/>
              <a:t>"); </a:t>
            </a:r>
          </a:p>
          <a:p>
            <a:r>
              <a:rPr lang="en-PH" dirty="0"/>
              <a:t>"; </a:t>
            </a:r>
          </a:p>
          <a:p>
            <a:r>
              <a:rPr lang="en-PH" dirty="0" err="1"/>
              <a:t>Log.i</a:t>
            </a:r>
            <a:r>
              <a:rPr lang="en-PH" dirty="0"/>
              <a:t>("insert() = ", query); </a:t>
            </a:r>
          </a:p>
          <a:p>
            <a:r>
              <a:rPr lang="en-PH" dirty="0" err="1"/>
              <a:t>db.execSQL</a:t>
            </a:r>
            <a:r>
              <a:rPr lang="en-PH" dirty="0"/>
              <a:t>(query); </a:t>
            </a:r>
          </a:p>
          <a:p>
            <a:r>
              <a:rPr lang="en-PH" dirty="0"/>
              <a:t>} </a:t>
            </a:r>
          </a:p>
        </p:txBody>
      </p:sp>
    </p:spTree>
    <p:extLst>
      <p:ext uri="{BB962C8B-B14F-4D97-AF65-F5344CB8AC3E}">
        <p14:creationId xmlns:p14="http://schemas.microsoft.com/office/powerpoint/2010/main" val="376840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This next method called delete will delete a record from the database if it has a matching value in the name column to that of the one passed in the name parameter. It achieves this using the SQL DELETE keyword. </a:t>
            </a:r>
          </a:p>
          <a:p>
            <a:r>
              <a:rPr lang="en-PH" dirty="0"/>
              <a:t>Add the delete method to the </a:t>
            </a:r>
            <a:r>
              <a:rPr lang="en-PH" dirty="0" err="1"/>
              <a:t>DataManager</a:t>
            </a:r>
            <a:r>
              <a:rPr lang="en-PH" dirty="0"/>
              <a:t> class: </a:t>
            </a:r>
          </a:p>
        </p:txBody>
      </p:sp>
    </p:spTree>
    <p:extLst>
      <p:ext uri="{BB962C8B-B14F-4D97-AF65-F5344CB8AC3E}">
        <p14:creationId xmlns:p14="http://schemas.microsoft.com/office/powerpoint/2010/main" val="81645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10000"/>
          </a:bodyPr>
          <a:lstStyle/>
          <a:p>
            <a:r>
              <a:rPr lang="en-PH" dirty="0"/>
              <a:t>public void delete(String name){ </a:t>
            </a:r>
          </a:p>
          <a:p>
            <a:r>
              <a:rPr lang="en-PH" dirty="0"/>
              <a:t>// Delete the details from the table if already exists </a:t>
            </a:r>
          </a:p>
          <a:p>
            <a:r>
              <a:rPr lang="en-PH" dirty="0"/>
              <a:t>String query = "DELETE FROM " + TABLE_N_AND_A + </a:t>
            </a:r>
          </a:p>
          <a:p>
            <a:r>
              <a:rPr lang="en-PH" dirty="0"/>
              <a:t>" WHERE " + TABLE_ROW_NAME + </a:t>
            </a:r>
          </a:p>
          <a:p>
            <a:r>
              <a:rPr lang="en-PH" dirty="0"/>
              <a:t>" = '" + name + "';"; </a:t>
            </a:r>
          </a:p>
          <a:p>
            <a:r>
              <a:rPr lang="en-PH" dirty="0" err="1"/>
              <a:t>Log.i</a:t>
            </a:r>
            <a:r>
              <a:rPr lang="en-PH" dirty="0"/>
              <a:t>("delete() = ", query); </a:t>
            </a:r>
          </a:p>
          <a:p>
            <a:r>
              <a:rPr lang="en-PH" dirty="0" err="1"/>
              <a:t>db.execSQL</a:t>
            </a:r>
            <a:r>
              <a:rPr lang="en-PH" dirty="0"/>
              <a:t>(query); </a:t>
            </a:r>
          </a:p>
          <a:p>
            <a:r>
              <a:rPr lang="en-PH" dirty="0"/>
              <a:t>} </a:t>
            </a:r>
          </a:p>
          <a:p>
            <a:r>
              <a:rPr lang="en-PH" dirty="0"/>
              <a:t>Next, we </a:t>
            </a:r>
          </a:p>
        </p:txBody>
      </p:sp>
    </p:spTree>
    <p:extLst>
      <p:ext uri="{BB962C8B-B14F-4D97-AF65-F5344CB8AC3E}">
        <p14:creationId xmlns:p14="http://schemas.microsoft.com/office/powerpoint/2010/main" val="450026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Next, we have the </a:t>
            </a:r>
            <a:r>
              <a:rPr lang="en-PH" dirty="0" err="1"/>
              <a:t>selectAll</a:t>
            </a:r>
            <a:r>
              <a:rPr lang="en-PH" dirty="0"/>
              <a:t> method that also does as its name suggests. </a:t>
            </a:r>
            <a:endParaRPr lang="en-PH" dirty="0" smtClean="0"/>
          </a:p>
          <a:p>
            <a:r>
              <a:rPr lang="en-PH" dirty="0" smtClean="0"/>
              <a:t>It </a:t>
            </a:r>
            <a:r>
              <a:rPr lang="en-PH" dirty="0"/>
              <a:t>achieves this with a SELECT query using the * parameter, which is equivalent to specifying all the columns individually. </a:t>
            </a:r>
            <a:endParaRPr lang="en-PH" dirty="0" smtClean="0"/>
          </a:p>
          <a:p>
            <a:r>
              <a:rPr lang="en-PH" dirty="0" smtClean="0"/>
              <a:t>Also </a:t>
            </a:r>
            <a:r>
              <a:rPr lang="en-PH" dirty="0"/>
              <a:t>note that the method returns Cursor, which we will use in the </a:t>
            </a:r>
            <a:r>
              <a:rPr lang="en-PH" dirty="0" err="1"/>
              <a:t>MainActivity</a:t>
            </a:r>
            <a:r>
              <a:rPr lang="en-PH" dirty="0"/>
              <a:t> class.</a:t>
            </a:r>
          </a:p>
        </p:txBody>
      </p:sp>
    </p:spTree>
    <p:extLst>
      <p:ext uri="{BB962C8B-B14F-4D97-AF65-F5344CB8AC3E}">
        <p14:creationId xmlns:p14="http://schemas.microsoft.com/office/powerpoint/2010/main" val="2365214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a:bodyPr>
          <a:lstStyle/>
          <a:p>
            <a:r>
              <a:rPr lang="en-PH" dirty="0"/>
              <a:t>Add the </a:t>
            </a:r>
            <a:r>
              <a:rPr lang="en-PH" dirty="0" err="1"/>
              <a:t>selectAll</a:t>
            </a:r>
            <a:r>
              <a:rPr lang="en-PH" dirty="0"/>
              <a:t> method to the </a:t>
            </a:r>
            <a:r>
              <a:rPr lang="en-PH" dirty="0" err="1"/>
              <a:t>DataManager</a:t>
            </a:r>
            <a:r>
              <a:rPr lang="en-PH" dirty="0"/>
              <a:t> class: </a:t>
            </a:r>
          </a:p>
          <a:p>
            <a:r>
              <a:rPr lang="en-PH" dirty="0"/>
              <a:t>// Get all the records </a:t>
            </a:r>
          </a:p>
          <a:p>
            <a:r>
              <a:rPr lang="en-PH" dirty="0"/>
              <a:t>public Cursor </a:t>
            </a:r>
            <a:r>
              <a:rPr lang="en-PH" dirty="0" err="1"/>
              <a:t>selectAll</a:t>
            </a:r>
            <a:r>
              <a:rPr lang="en-PH" dirty="0"/>
              <a:t>() { </a:t>
            </a:r>
          </a:p>
          <a:p>
            <a:r>
              <a:rPr lang="en-PH" dirty="0"/>
              <a:t>Cursor c = </a:t>
            </a:r>
            <a:r>
              <a:rPr lang="en-PH" dirty="0" err="1"/>
              <a:t>db.rawQuery</a:t>
            </a:r>
            <a:r>
              <a:rPr lang="en-PH" dirty="0"/>
              <a:t>("SELECT *" +" from " + </a:t>
            </a:r>
          </a:p>
          <a:p>
            <a:r>
              <a:rPr lang="en-PH" dirty="0"/>
              <a:t>TABLE_N_AND_A, null); </a:t>
            </a:r>
          </a:p>
          <a:p>
            <a:r>
              <a:rPr lang="en-PH" dirty="0"/>
              <a:t>return c; </a:t>
            </a:r>
          </a:p>
          <a:p>
            <a:r>
              <a:rPr lang="en-PH" dirty="0"/>
              <a:t>} </a:t>
            </a:r>
          </a:p>
        </p:txBody>
      </p:sp>
    </p:spTree>
    <p:extLst>
      <p:ext uri="{BB962C8B-B14F-4D97-AF65-F5344CB8AC3E}">
        <p14:creationId xmlns:p14="http://schemas.microsoft.com/office/powerpoint/2010/main" val="3626942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Now, we add a </a:t>
            </a:r>
            <a:r>
              <a:rPr lang="en-PH" dirty="0" err="1"/>
              <a:t>searchName</a:t>
            </a:r>
            <a:r>
              <a:rPr lang="en-PH" dirty="0"/>
              <a:t> method, which has a String parameter for the name the user wants to search for. </a:t>
            </a:r>
            <a:endParaRPr lang="en-PH" dirty="0" smtClean="0"/>
          </a:p>
          <a:p>
            <a:r>
              <a:rPr lang="en-PH" dirty="0" smtClean="0"/>
              <a:t>It </a:t>
            </a:r>
            <a:r>
              <a:rPr lang="en-PH" dirty="0"/>
              <a:t>also returns Cursor, which will contain all the entries that were found. </a:t>
            </a:r>
            <a:endParaRPr lang="en-PH" dirty="0" smtClean="0"/>
          </a:p>
          <a:p>
            <a:r>
              <a:rPr lang="en-PH" dirty="0" smtClean="0"/>
              <a:t>Note </a:t>
            </a:r>
            <a:r>
              <a:rPr lang="en-PH" dirty="0"/>
              <a:t>that the SQL statement uses SELECT, FROM, and WHERE to achieve this: </a:t>
            </a:r>
          </a:p>
        </p:txBody>
      </p:sp>
    </p:spTree>
    <p:extLst>
      <p:ext uri="{BB962C8B-B14F-4D97-AF65-F5344CB8AC3E}">
        <p14:creationId xmlns:p14="http://schemas.microsoft.com/office/powerpoint/2010/main" val="145944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public Cursor </a:t>
            </a:r>
            <a:r>
              <a:rPr lang="en-PH" dirty="0" err="1"/>
              <a:t>searchName</a:t>
            </a:r>
            <a:r>
              <a:rPr lang="en-PH" dirty="0"/>
              <a:t>(String name) { </a:t>
            </a:r>
          </a:p>
          <a:p>
            <a:r>
              <a:rPr lang="en-PH" dirty="0"/>
              <a:t>String query = "SELECT " + </a:t>
            </a:r>
          </a:p>
          <a:p>
            <a:r>
              <a:rPr lang="en-PH" dirty="0"/>
              <a:t>TABLE_ROW_ID + ", " + </a:t>
            </a:r>
          </a:p>
          <a:p>
            <a:r>
              <a:rPr lang="en-PH" dirty="0"/>
              <a:t>TABLE_ROW_NAME + </a:t>
            </a:r>
          </a:p>
          <a:p>
            <a:r>
              <a:rPr lang="en-PH" dirty="0"/>
              <a:t>", " + TABLE_ROW_AGE + </a:t>
            </a:r>
          </a:p>
          <a:p>
            <a:r>
              <a:rPr lang="en-PH" dirty="0"/>
              <a:t>" from " + </a:t>
            </a:r>
          </a:p>
          <a:p>
            <a:r>
              <a:rPr lang="en-PH" dirty="0"/>
              <a:t>TABLE_N_AND_A + " WHERE " + </a:t>
            </a:r>
          </a:p>
          <a:p>
            <a:r>
              <a:rPr lang="en-PH" dirty="0"/>
              <a:t>TABLE_ROW_NAME + " = '" + name + "';"; </a:t>
            </a:r>
          </a:p>
          <a:p>
            <a:r>
              <a:rPr lang="en-PH" dirty="0" err="1"/>
              <a:t>Log.i</a:t>
            </a:r>
            <a:r>
              <a:rPr lang="en-PH" dirty="0"/>
              <a:t>("</a:t>
            </a:r>
            <a:r>
              <a:rPr lang="en-PH" dirty="0" err="1"/>
              <a:t>searchName</a:t>
            </a:r>
            <a:r>
              <a:rPr lang="en-PH" dirty="0"/>
              <a:t>() = ", query); </a:t>
            </a:r>
          </a:p>
          <a:p>
            <a:r>
              <a:rPr lang="en-PH" dirty="0"/>
              <a:t>Cursor c = </a:t>
            </a:r>
            <a:r>
              <a:rPr lang="en-PH" dirty="0" err="1"/>
              <a:t>db.rawQuery</a:t>
            </a:r>
            <a:r>
              <a:rPr lang="en-PH" dirty="0"/>
              <a:t>(query, null); </a:t>
            </a:r>
          </a:p>
          <a:p>
            <a:r>
              <a:rPr lang="en-PH" dirty="0"/>
              <a:t>return c; </a:t>
            </a:r>
          </a:p>
          <a:p>
            <a:r>
              <a:rPr lang="en-PH" dirty="0"/>
              <a:t>} </a:t>
            </a:r>
          </a:p>
        </p:txBody>
      </p:sp>
    </p:spTree>
    <p:extLst>
      <p:ext uri="{BB962C8B-B14F-4D97-AF65-F5344CB8AC3E}">
        <p14:creationId xmlns:p14="http://schemas.microsoft.com/office/powerpoint/2010/main" val="243052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dirty="0"/>
              <a:t>Finally, for the </a:t>
            </a:r>
            <a:r>
              <a:rPr lang="en-PH" dirty="0" err="1"/>
              <a:t>DataManager</a:t>
            </a:r>
            <a:r>
              <a:rPr lang="en-PH" dirty="0"/>
              <a:t> class, we create an inner class that will be our implementation of </a:t>
            </a:r>
            <a:r>
              <a:rPr lang="en-PH" dirty="0" err="1"/>
              <a:t>SQLiteOpenHelper</a:t>
            </a:r>
            <a:r>
              <a:rPr lang="en-PH" dirty="0"/>
              <a:t>. </a:t>
            </a:r>
            <a:endParaRPr lang="en-PH" dirty="0" smtClean="0"/>
          </a:p>
          <a:p>
            <a:r>
              <a:rPr lang="en-PH" dirty="0"/>
              <a:t>We have a constructor that receives a Context object, the database name, and the database version. </a:t>
            </a:r>
            <a:endParaRPr lang="en-PH" dirty="0" smtClean="0"/>
          </a:p>
          <a:p>
            <a:r>
              <a:rPr lang="en-PH" dirty="0"/>
              <a:t>We also override the </a:t>
            </a:r>
            <a:r>
              <a:rPr lang="en-PH" dirty="0" err="1"/>
              <a:t>onCreate</a:t>
            </a:r>
            <a:r>
              <a:rPr lang="en-PH" dirty="0"/>
              <a:t> method, which has the SQL statement that creates our database table with the _ID, name, and age columns. </a:t>
            </a:r>
          </a:p>
          <a:p>
            <a:r>
              <a:rPr lang="en-PH" dirty="0"/>
              <a:t>The </a:t>
            </a:r>
            <a:r>
              <a:rPr lang="en-PH" dirty="0" err="1"/>
              <a:t>onUpgrade</a:t>
            </a:r>
            <a:r>
              <a:rPr lang="en-PH" dirty="0"/>
              <a:t> method is left intentionally blank for this mini app.</a:t>
            </a:r>
          </a:p>
        </p:txBody>
      </p:sp>
    </p:spTree>
    <p:extLst>
      <p:ext uri="{BB962C8B-B14F-4D97-AF65-F5344CB8AC3E}">
        <p14:creationId xmlns:p14="http://schemas.microsoft.com/office/powerpoint/2010/main" val="119310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The SQLite example code </a:t>
            </a:r>
            <a:endParaRPr lang="en-PH" dirty="0"/>
          </a:p>
        </p:txBody>
      </p:sp>
      <p:sp>
        <p:nvSpPr>
          <p:cNvPr id="3" name="Content Placeholder 2"/>
          <p:cNvSpPr>
            <a:spLocks noGrp="1"/>
          </p:cNvSpPr>
          <p:nvPr>
            <p:ph idx="1"/>
          </p:nvPr>
        </p:nvSpPr>
        <p:spPr/>
        <p:txBody>
          <a:bodyPr>
            <a:normAutofit fontScale="85000" lnSpcReduction="20000"/>
          </a:bodyPr>
          <a:lstStyle/>
          <a:p>
            <a:r>
              <a:rPr lang="en-PH" dirty="0" smtClean="0"/>
              <a:t>SQL </a:t>
            </a:r>
            <a:r>
              <a:rPr lang="en-PH" dirty="0"/>
              <a:t>has keywords much like Java that cause things to happen. Here is a flavor of some of the SQL keywords that we will be using soon: </a:t>
            </a:r>
          </a:p>
          <a:p>
            <a:r>
              <a:rPr lang="en-PH" b="1" dirty="0"/>
              <a:t>INSERT</a:t>
            </a:r>
            <a:r>
              <a:rPr lang="en-PH" dirty="0"/>
              <a:t>: This allows us to add data to the database </a:t>
            </a:r>
          </a:p>
          <a:p>
            <a:r>
              <a:rPr lang="en-PH" b="1" dirty="0"/>
              <a:t>DELETE</a:t>
            </a:r>
            <a:r>
              <a:rPr lang="en-PH" dirty="0"/>
              <a:t>: This allows us to remove data from the database </a:t>
            </a:r>
          </a:p>
          <a:p>
            <a:r>
              <a:rPr lang="en-PH" b="1" dirty="0"/>
              <a:t>SELECT</a:t>
            </a:r>
            <a:r>
              <a:rPr lang="en-PH" dirty="0"/>
              <a:t>: This allows us to read data from the database </a:t>
            </a:r>
          </a:p>
          <a:p>
            <a:r>
              <a:rPr lang="en-PH" b="1" dirty="0"/>
              <a:t>WHERE</a:t>
            </a:r>
            <a:r>
              <a:rPr lang="en-PH" dirty="0"/>
              <a:t>: This allows us to specify the parts of the database that match a specific criteria that we want to insert, delete, or select data from </a:t>
            </a:r>
          </a:p>
          <a:p>
            <a:r>
              <a:rPr lang="en-PH" b="1" dirty="0"/>
              <a:t>FROM</a:t>
            </a:r>
            <a:r>
              <a:rPr lang="en-PH" dirty="0"/>
              <a:t>: This is used to specify a table or column name in a database </a:t>
            </a:r>
          </a:p>
          <a:p>
            <a:endParaRPr lang="en-PH" dirty="0"/>
          </a:p>
        </p:txBody>
      </p:sp>
    </p:spTree>
    <p:extLst>
      <p:ext uri="{BB962C8B-B14F-4D97-AF65-F5344CB8AC3E}">
        <p14:creationId xmlns:p14="http://schemas.microsoft.com/office/powerpoint/2010/main" val="3683355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Add the inner </a:t>
            </a:r>
            <a:r>
              <a:rPr lang="en-PH" dirty="0" err="1"/>
              <a:t>CustomSQLiteOpenHelper</a:t>
            </a:r>
            <a:r>
              <a:rPr lang="en-PH" dirty="0"/>
              <a:t> class to the </a:t>
            </a:r>
            <a:r>
              <a:rPr lang="en-PH" dirty="0" err="1"/>
              <a:t>DataManager</a:t>
            </a:r>
            <a:r>
              <a:rPr lang="en-PH" dirty="0"/>
              <a:t> class: </a:t>
            </a:r>
            <a:endParaRPr lang="en-PH" dirty="0" smtClean="0"/>
          </a:p>
          <a:p>
            <a:r>
              <a:rPr lang="en-PH" dirty="0"/>
              <a:t>private class </a:t>
            </a:r>
            <a:r>
              <a:rPr lang="en-PH" dirty="0" err="1"/>
              <a:t>CustomSQLiteOpenHelper</a:t>
            </a:r>
            <a:r>
              <a:rPr lang="en-PH" dirty="0"/>
              <a:t> extends </a:t>
            </a:r>
            <a:r>
              <a:rPr lang="en-PH" dirty="0" err="1"/>
              <a:t>SQLiteOpenHelper</a:t>
            </a:r>
            <a:r>
              <a:rPr lang="en-PH" dirty="0"/>
              <a:t> { </a:t>
            </a:r>
          </a:p>
          <a:p>
            <a:r>
              <a:rPr lang="en-PH" dirty="0"/>
              <a:t>public </a:t>
            </a:r>
            <a:r>
              <a:rPr lang="en-PH" dirty="0" err="1"/>
              <a:t>CustomSQLiteOpenHelper</a:t>
            </a:r>
            <a:r>
              <a:rPr lang="en-PH" dirty="0"/>
              <a:t>(Context context) { </a:t>
            </a:r>
          </a:p>
          <a:p>
            <a:r>
              <a:rPr lang="en-PH" dirty="0"/>
              <a:t>super(context, DB_NAME, null, DB_VERSION); </a:t>
            </a:r>
          </a:p>
          <a:p>
            <a:r>
              <a:rPr lang="en-PH" dirty="0"/>
              <a:t>} </a:t>
            </a:r>
          </a:p>
        </p:txBody>
      </p:sp>
    </p:spTree>
    <p:extLst>
      <p:ext uri="{BB962C8B-B14F-4D97-AF65-F5344CB8AC3E}">
        <p14:creationId xmlns:p14="http://schemas.microsoft.com/office/powerpoint/2010/main" val="2541123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public void </a:t>
            </a:r>
            <a:r>
              <a:rPr lang="en-PH" dirty="0" err="1"/>
              <a:t>onCreate</a:t>
            </a:r>
            <a:r>
              <a:rPr lang="en-PH" dirty="0"/>
              <a:t>(</a:t>
            </a:r>
            <a:r>
              <a:rPr lang="en-PH" dirty="0" err="1"/>
              <a:t>SQLiteDatabase</a:t>
            </a:r>
            <a:r>
              <a:rPr lang="en-PH" dirty="0"/>
              <a:t> </a:t>
            </a:r>
            <a:r>
              <a:rPr lang="en-PH" dirty="0" err="1"/>
              <a:t>db</a:t>
            </a:r>
            <a:r>
              <a:rPr lang="en-PH" dirty="0"/>
              <a:t>) { </a:t>
            </a:r>
          </a:p>
          <a:p>
            <a:r>
              <a:rPr lang="en-PH" dirty="0"/>
              <a:t>// Create a table for photos and all their details </a:t>
            </a:r>
          </a:p>
          <a:p>
            <a:r>
              <a:rPr lang="en-PH" dirty="0"/>
              <a:t>String </a:t>
            </a:r>
            <a:r>
              <a:rPr lang="en-PH" dirty="0" err="1"/>
              <a:t>newTableQueryString</a:t>
            </a:r>
            <a:r>
              <a:rPr lang="en-PH" dirty="0"/>
              <a:t> = "create table " </a:t>
            </a:r>
          </a:p>
          <a:p>
            <a:r>
              <a:rPr lang="en-PH" dirty="0"/>
              <a:t>+ TABLE_N_AND_A + " (" </a:t>
            </a:r>
          </a:p>
          <a:p>
            <a:r>
              <a:rPr lang="en-PH" dirty="0"/>
              <a:t>+ TABLE_ROW_ID </a:t>
            </a:r>
          </a:p>
          <a:p>
            <a:r>
              <a:rPr lang="en-PH" dirty="0"/>
              <a:t>+ " integer primary key </a:t>
            </a:r>
            <a:r>
              <a:rPr lang="en-PH" dirty="0" err="1"/>
              <a:t>autoincrement</a:t>
            </a:r>
            <a:r>
              <a:rPr lang="en-PH" dirty="0"/>
              <a:t> not null," </a:t>
            </a:r>
          </a:p>
          <a:p>
            <a:r>
              <a:rPr lang="en-PH" dirty="0"/>
              <a:t>+ TABLE_ROW_NAME </a:t>
            </a:r>
          </a:p>
          <a:p>
            <a:r>
              <a:rPr lang="en-PH" dirty="0"/>
              <a:t>+ " text not null," </a:t>
            </a:r>
          </a:p>
          <a:p>
            <a:r>
              <a:rPr lang="en-PH" dirty="0"/>
              <a:t>+ TABLE_ROW_AGE </a:t>
            </a:r>
          </a:p>
          <a:p>
            <a:r>
              <a:rPr lang="en-PH" dirty="0"/>
              <a:t>+ " text not null);"; </a:t>
            </a:r>
          </a:p>
          <a:p>
            <a:r>
              <a:rPr lang="en-PH" dirty="0" err="1"/>
              <a:t>db.execSQL</a:t>
            </a:r>
            <a:r>
              <a:rPr lang="en-PH" dirty="0"/>
              <a:t>(</a:t>
            </a:r>
            <a:r>
              <a:rPr lang="en-PH" dirty="0" err="1"/>
              <a:t>newTableQueryString</a:t>
            </a:r>
            <a:r>
              <a:rPr lang="en-PH" dirty="0"/>
              <a:t>); </a:t>
            </a:r>
          </a:p>
          <a:p>
            <a:r>
              <a:rPr lang="en-PH" dirty="0"/>
              <a:t>}</a:t>
            </a:r>
          </a:p>
        </p:txBody>
      </p:sp>
    </p:spTree>
    <p:extLst>
      <p:ext uri="{BB962C8B-B14F-4D97-AF65-F5344CB8AC3E}">
        <p14:creationId xmlns:p14="http://schemas.microsoft.com/office/powerpoint/2010/main" val="1235776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@Override </a:t>
            </a:r>
          </a:p>
          <a:p>
            <a:r>
              <a:rPr lang="en-PH" dirty="0"/>
              <a:t>public void </a:t>
            </a:r>
            <a:r>
              <a:rPr lang="en-PH" dirty="0" err="1"/>
              <a:t>onUpgrade</a:t>
            </a:r>
            <a:r>
              <a:rPr lang="en-PH" dirty="0"/>
              <a:t>(</a:t>
            </a:r>
            <a:r>
              <a:rPr lang="en-PH" dirty="0" err="1"/>
              <a:t>SQLiteDatabase</a:t>
            </a:r>
            <a:r>
              <a:rPr lang="en-PH" dirty="0"/>
              <a:t> </a:t>
            </a:r>
            <a:r>
              <a:rPr lang="en-PH" dirty="0" err="1"/>
              <a:t>db</a:t>
            </a:r>
            <a:r>
              <a:rPr lang="en-PH" dirty="0"/>
              <a:t>, </a:t>
            </a:r>
          </a:p>
          <a:p>
            <a:r>
              <a:rPr lang="en-PH" dirty="0" err="1"/>
              <a:t>int</a:t>
            </a:r>
            <a:r>
              <a:rPr lang="en-PH" dirty="0"/>
              <a:t> </a:t>
            </a:r>
            <a:r>
              <a:rPr lang="en-PH" dirty="0" err="1"/>
              <a:t>oldVersion</a:t>
            </a:r>
            <a:r>
              <a:rPr lang="en-PH" dirty="0"/>
              <a:t>, </a:t>
            </a:r>
            <a:r>
              <a:rPr lang="en-PH" dirty="0" err="1"/>
              <a:t>int</a:t>
            </a:r>
            <a:r>
              <a:rPr lang="en-PH" dirty="0"/>
              <a:t> </a:t>
            </a:r>
            <a:r>
              <a:rPr lang="en-PH" dirty="0" err="1"/>
              <a:t>newVersion</a:t>
            </a:r>
            <a:r>
              <a:rPr lang="en-PH" dirty="0"/>
              <a:t>) { </a:t>
            </a:r>
          </a:p>
          <a:p>
            <a:r>
              <a:rPr lang="en-PH" dirty="0"/>
              <a:t>} </a:t>
            </a:r>
          </a:p>
          <a:p>
            <a:r>
              <a:rPr lang="en-PH" dirty="0"/>
              <a:t>}</a:t>
            </a:r>
          </a:p>
        </p:txBody>
      </p:sp>
    </p:spTree>
    <p:extLst>
      <p:ext uri="{BB962C8B-B14F-4D97-AF65-F5344CB8AC3E}">
        <p14:creationId xmlns:p14="http://schemas.microsoft.com/office/powerpoint/2010/main" val="2007938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Coding </a:t>
            </a:r>
            <a:r>
              <a:rPr lang="en-PH" b="1" dirty="0" err="1"/>
              <a:t>MainActivity</a:t>
            </a:r>
            <a:endParaRPr lang="en-PH" dirty="0"/>
          </a:p>
        </p:txBody>
      </p:sp>
      <p:sp>
        <p:nvSpPr>
          <p:cNvPr id="3" name="Content Placeholder 2"/>
          <p:cNvSpPr>
            <a:spLocks noGrp="1"/>
          </p:cNvSpPr>
          <p:nvPr>
            <p:ph idx="1"/>
          </p:nvPr>
        </p:nvSpPr>
        <p:spPr/>
        <p:txBody>
          <a:bodyPr/>
          <a:lstStyle/>
          <a:p>
            <a:r>
              <a:rPr lang="en-PH" dirty="0"/>
              <a:t>Make </a:t>
            </a:r>
            <a:r>
              <a:rPr lang="en-PH" dirty="0" err="1"/>
              <a:t>MainActivity</a:t>
            </a:r>
            <a:r>
              <a:rPr lang="en-PH" dirty="0"/>
              <a:t> implement </a:t>
            </a:r>
            <a:r>
              <a:rPr lang="en-PH" dirty="0" err="1"/>
              <a:t>View.OnClickListener</a:t>
            </a:r>
            <a:r>
              <a:rPr lang="en-PH" dirty="0"/>
              <a:t> so that it can listen for button clicks. </a:t>
            </a:r>
            <a:endParaRPr lang="en-PH" dirty="0" smtClean="0"/>
          </a:p>
          <a:p>
            <a:r>
              <a:rPr lang="en-PH" dirty="0" smtClean="0"/>
              <a:t>Also</a:t>
            </a:r>
            <a:r>
              <a:rPr lang="en-PH" dirty="0"/>
              <a:t>, add the following members for each of the </a:t>
            </a:r>
            <a:r>
              <a:rPr lang="en-PH" dirty="0" err="1"/>
              <a:t>EditText</a:t>
            </a:r>
            <a:r>
              <a:rPr lang="en-PH" dirty="0"/>
              <a:t> and Button widgets. Note also that we declare an object of the </a:t>
            </a:r>
            <a:r>
              <a:rPr lang="en-PH" dirty="0" err="1"/>
              <a:t>DataManager</a:t>
            </a:r>
            <a:r>
              <a:rPr lang="en-PH" dirty="0"/>
              <a:t> type.</a:t>
            </a:r>
          </a:p>
        </p:txBody>
      </p:sp>
    </p:spTree>
    <p:extLst>
      <p:ext uri="{BB962C8B-B14F-4D97-AF65-F5344CB8AC3E}">
        <p14:creationId xmlns:p14="http://schemas.microsoft.com/office/powerpoint/2010/main" val="3497394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a:t>public class </a:t>
            </a:r>
            <a:r>
              <a:rPr lang="en-PH" dirty="0" err="1"/>
              <a:t>MainActivity</a:t>
            </a:r>
            <a:r>
              <a:rPr lang="en-PH" dirty="0"/>
              <a:t> extends </a:t>
            </a:r>
            <a:r>
              <a:rPr lang="en-PH" dirty="0" err="1"/>
              <a:t>AppCompatActivity</a:t>
            </a:r>
            <a:r>
              <a:rPr lang="en-PH" dirty="0"/>
              <a:t> implements </a:t>
            </a:r>
            <a:r>
              <a:rPr lang="en-PH" dirty="0" err="1"/>
              <a:t>View.OnClickListener</a:t>
            </a:r>
            <a:r>
              <a:rPr lang="en-PH" dirty="0"/>
              <a:t>{ </a:t>
            </a:r>
          </a:p>
          <a:p>
            <a:r>
              <a:rPr lang="en-PH" b="1" dirty="0"/>
              <a:t>// For all our buttons and edit text </a:t>
            </a:r>
            <a:endParaRPr lang="en-PH" dirty="0"/>
          </a:p>
          <a:p>
            <a:r>
              <a:rPr lang="en-PH" b="1" dirty="0"/>
              <a:t>Button </a:t>
            </a:r>
            <a:r>
              <a:rPr lang="en-PH" b="1" dirty="0" err="1"/>
              <a:t>btnInsert</a:t>
            </a:r>
            <a:r>
              <a:rPr lang="en-PH" b="1" dirty="0"/>
              <a:t>; </a:t>
            </a:r>
            <a:endParaRPr lang="en-PH" dirty="0"/>
          </a:p>
          <a:p>
            <a:r>
              <a:rPr lang="en-PH" b="1" dirty="0"/>
              <a:t>Button </a:t>
            </a:r>
            <a:r>
              <a:rPr lang="en-PH" b="1" dirty="0" err="1"/>
              <a:t>btnDelete</a:t>
            </a:r>
            <a:r>
              <a:rPr lang="en-PH" b="1" dirty="0"/>
              <a:t>; </a:t>
            </a:r>
            <a:endParaRPr lang="en-PH" dirty="0"/>
          </a:p>
          <a:p>
            <a:r>
              <a:rPr lang="en-PH" b="1" dirty="0"/>
              <a:t>Button </a:t>
            </a:r>
            <a:r>
              <a:rPr lang="en-PH" b="1" dirty="0" err="1"/>
              <a:t>btnSelect</a:t>
            </a:r>
            <a:r>
              <a:rPr lang="en-PH" b="1" dirty="0"/>
              <a:t>; </a:t>
            </a:r>
            <a:endParaRPr lang="en-PH" dirty="0"/>
          </a:p>
          <a:p>
            <a:r>
              <a:rPr lang="en-PH" b="1" dirty="0"/>
              <a:t>Button </a:t>
            </a:r>
            <a:r>
              <a:rPr lang="en-PH" b="1" dirty="0" err="1"/>
              <a:t>btnSearch</a:t>
            </a:r>
            <a:r>
              <a:rPr lang="en-PH" b="1" dirty="0"/>
              <a:t>; </a:t>
            </a:r>
            <a:endParaRPr lang="en-PH" dirty="0"/>
          </a:p>
          <a:p>
            <a:r>
              <a:rPr lang="en-PH" b="1" dirty="0" err="1"/>
              <a:t>EditText</a:t>
            </a:r>
            <a:r>
              <a:rPr lang="en-PH" b="1" dirty="0"/>
              <a:t> </a:t>
            </a:r>
            <a:r>
              <a:rPr lang="en-PH" b="1" dirty="0" err="1"/>
              <a:t>editName</a:t>
            </a:r>
            <a:r>
              <a:rPr lang="en-PH" b="1" dirty="0"/>
              <a:t>; </a:t>
            </a:r>
            <a:endParaRPr lang="en-PH" dirty="0"/>
          </a:p>
          <a:p>
            <a:r>
              <a:rPr lang="en-PH" b="1" dirty="0" err="1"/>
              <a:t>EditText</a:t>
            </a:r>
            <a:r>
              <a:rPr lang="en-PH" b="1" dirty="0"/>
              <a:t> </a:t>
            </a:r>
            <a:r>
              <a:rPr lang="en-PH" b="1" dirty="0" err="1"/>
              <a:t>editAge</a:t>
            </a:r>
            <a:r>
              <a:rPr lang="en-PH" b="1" dirty="0"/>
              <a:t>; </a:t>
            </a:r>
            <a:endParaRPr lang="en-PH" dirty="0"/>
          </a:p>
          <a:p>
            <a:r>
              <a:rPr lang="en-PH" b="1" dirty="0" err="1"/>
              <a:t>EditText</a:t>
            </a:r>
            <a:r>
              <a:rPr lang="en-PH" b="1" dirty="0"/>
              <a:t> </a:t>
            </a:r>
            <a:r>
              <a:rPr lang="en-PH" b="1" dirty="0" err="1"/>
              <a:t>editDelete</a:t>
            </a:r>
            <a:r>
              <a:rPr lang="en-PH" b="1" dirty="0"/>
              <a:t>; </a:t>
            </a:r>
            <a:endParaRPr lang="en-PH" dirty="0"/>
          </a:p>
          <a:p>
            <a:r>
              <a:rPr lang="en-PH" b="1" dirty="0" err="1"/>
              <a:t>EditText</a:t>
            </a:r>
            <a:r>
              <a:rPr lang="en-PH" b="1" dirty="0"/>
              <a:t> </a:t>
            </a:r>
            <a:r>
              <a:rPr lang="en-PH" b="1" dirty="0" err="1"/>
              <a:t>editSearch</a:t>
            </a:r>
            <a:r>
              <a:rPr lang="en-PH" b="1" dirty="0"/>
              <a:t>; </a:t>
            </a:r>
            <a:endParaRPr lang="en-PH" dirty="0"/>
          </a:p>
          <a:p>
            <a:r>
              <a:rPr lang="en-PH" b="1" dirty="0"/>
              <a:t>// This is our </a:t>
            </a:r>
            <a:r>
              <a:rPr lang="en-PH" b="1" dirty="0" err="1"/>
              <a:t>DataManager</a:t>
            </a:r>
            <a:r>
              <a:rPr lang="en-PH" b="1" dirty="0"/>
              <a:t> instance </a:t>
            </a:r>
            <a:endParaRPr lang="en-PH" dirty="0"/>
          </a:p>
          <a:p>
            <a:r>
              <a:rPr lang="en-PH" b="1" dirty="0" err="1"/>
              <a:t>DataManager</a:t>
            </a:r>
            <a:r>
              <a:rPr lang="en-PH" b="1" dirty="0"/>
              <a:t> </a:t>
            </a:r>
            <a:r>
              <a:rPr lang="en-PH" b="1" dirty="0" err="1"/>
              <a:t>dm</a:t>
            </a:r>
            <a:r>
              <a:rPr lang="en-PH" b="1" dirty="0"/>
              <a:t>;</a:t>
            </a:r>
            <a:endParaRPr lang="en-PH" dirty="0"/>
          </a:p>
        </p:txBody>
      </p:sp>
    </p:spTree>
    <p:extLst>
      <p:ext uri="{BB962C8B-B14F-4D97-AF65-F5344CB8AC3E}">
        <p14:creationId xmlns:p14="http://schemas.microsoft.com/office/powerpoint/2010/main" val="1795896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Now, we add code to </a:t>
            </a:r>
            <a:r>
              <a:rPr lang="en-PH" dirty="0" err="1"/>
              <a:t>onCreate</a:t>
            </a:r>
            <a:r>
              <a:rPr lang="en-PH" dirty="0"/>
              <a:t> that initializes </a:t>
            </a:r>
            <a:r>
              <a:rPr lang="en-PH" dirty="0" err="1"/>
              <a:t>DataManager</a:t>
            </a:r>
            <a:r>
              <a:rPr lang="en-PH" dirty="0"/>
              <a:t> (</a:t>
            </a:r>
            <a:r>
              <a:rPr lang="en-PH" dirty="0" err="1"/>
              <a:t>dm</a:t>
            </a:r>
            <a:r>
              <a:rPr lang="en-PH" dirty="0"/>
              <a:t>) by calling its constructor, gets a reference to all the </a:t>
            </a:r>
            <a:r>
              <a:rPr lang="en-PH" dirty="0" err="1"/>
              <a:t>EditText</a:t>
            </a:r>
            <a:r>
              <a:rPr lang="en-PH" dirty="0"/>
              <a:t> and Button widgets in the layout, and sets a listener for each of the buttons. </a:t>
            </a:r>
          </a:p>
        </p:txBody>
      </p:sp>
    </p:spTree>
    <p:extLst>
      <p:ext uri="{BB962C8B-B14F-4D97-AF65-F5344CB8AC3E}">
        <p14:creationId xmlns:p14="http://schemas.microsoft.com/office/powerpoint/2010/main" val="2805676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55000" lnSpcReduction="20000"/>
          </a:bodyPr>
          <a:lstStyle/>
          <a:p>
            <a:r>
              <a:rPr lang="en-PH" dirty="0" err="1"/>
              <a:t>setContentView</a:t>
            </a:r>
            <a:r>
              <a:rPr lang="en-PH" dirty="0"/>
              <a:t>(</a:t>
            </a:r>
            <a:r>
              <a:rPr lang="en-PH" dirty="0" err="1"/>
              <a:t>R.layout.activity_main</a:t>
            </a:r>
            <a:r>
              <a:rPr lang="en-PH" dirty="0"/>
              <a:t>); </a:t>
            </a:r>
          </a:p>
          <a:p>
            <a:r>
              <a:rPr lang="en-PH" b="1" dirty="0" err="1"/>
              <a:t>dm</a:t>
            </a:r>
            <a:r>
              <a:rPr lang="en-PH" b="1" dirty="0"/>
              <a:t> = new </a:t>
            </a:r>
            <a:r>
              <a:rPr lang="en-PH" b="1" dirty="0" err="1"/>
              <a:t>DataManager</a:t>
            </a:r>
            <a:r>
              <a:rPr lang="en-PH" b="1" dirty="0"/>
              <a:t>(this); </a:t>
            </a:r>
            <a:endParaRPr lang="en-PH" dirty="0"/>
          </a:p>
          <a:p>
            <a:r>
              <a:rPr lang="en-PH" b="1" dirty="0"/>
              <a:t>// get a reference to the UI item </a:t>
            </a:r>
            <a:endParaRPr lang="en-PH" dirty="0"/>
          </a:p>
          <a:p>
            <a:r>
              <a:rPr lang="en-PH" b="1" dirty="0" err="1"/>
              <a:t>btnInsert</a:t>
            </a:r>
            <a:r>
              <a:rPr lang="en-PH" b="1" dirty="0"/>
              <a:t> = (Button) </a:t>
            </a:r>
            <a:r>
              <a:rPr lang="en-PH" b="1" dirty="0" err="1"/>
              <a:t>findViewById</a:t>
            </a:r>
            <a:r>
              <a:rPr lang="en-PH" b="1" dirty="0"/>
              <a:t>(</a:t>
            </a:r>
            <a:r>
              <a:rPr lang="en-PH" b="1" dirty="0" err="1"/>
              <a:t>R.id.btnInsert</a:t>
            </a:r>
            <a:r>
              <a:rPr lang="en-PH" b="1" dirty="0"/>
              <a:t>); </a:t>
            </a:r>
            <a:endParaRPr lang="en-PH" dirty="0"/>
          </a:p>
          <a:p>
            <a:r>
              <a:rPr lang="en-PH" b="1" dirty="0" err="1"/>
              <a:t>btnDelete</a:t>
            </a:r>
            <a:r>
              <a:rPr lang="en-PH" b="1" dirty="0"/>
              <a:t> = (Button) </a:t>
            </a:r>
            <a:r>
              <a:rPr lang="en-PH" b="1" dirty="0" err="1"/>
              <a:t>findViewById</a:t>
            </a:r>
            <a:r>
              <a:rPr lang="en-PH" b="1" dirty="0"/>
              <a:t>(</a:t>
            </a:r>
            <a:r>
              <a:rPr lang="en-PH" b="1" dirty="0" err="1"/>
              <a:t>R.id.btnDelete</a:t>
            </a:r>
            <a:r>
              <a:rPr lang="en-PH" b="1" dirty="0"/>
              <a:t>); </a:t>
            </a:r>
            <a:endParaRPr lang="en-PH" dirty="0"/>
          </a:p>
          <a:p>
            <a:r>
              <a:rPr lang="en-PH" b="1" dirty="0" err="1"/>
              <a:t>btnSelect</a:t>
            </a:r>
            <a:r>
              <a:rPr lang="en-PH" b="1" dirty="0"/>
              <a:t> = (Button) </a:t>
            </a:r>
            <a:r>
              <a:rPr lang="en-PH" b="1" dirty="0" err="1"/>
              <a:t>findViewById</a:t>
            </a:r>
            <a:r>
              <a:rPr lang="en-PH" b="1" dirty="0"/>
              <a:t>(</a:t>
            </a:r>
            <a:r>
              <a:rPr lang="en-PH" b="1" dirty="0" err="1"/>
              <a:t>R.id.btnSelect</a:t>
            </a:r>
            <a:r>
              <a:rPr lang="en-PH" b="1" dirty="0"/>
              <a:t>); </a:t>
            </a:r>
            <a:endParaRPr lang="en-PH" dirty="0"/>
          </a:p>
          <a:p>
            <a:r>
              <a:rPr lang="en-PH" b="1" dirty="0" err="1"/>
              <a:t>btnSearch</a:t>
            </a:r>
            <a:r>
              <a:rPr lang="en-PH" b="1" dirty="0"/>
              <a:t> = (Button) </a:t>
            </a:r>
            <a:r>
              <a:rPr lang="en-PH" b="1" dirty="0" err="1"/>
              <a:t>findViewById</a:t>
            </a:r>
            <a:r>
              <a:rPr lang="en-PH" b="1" dirty="0"/>
              <a:t>(</a:t>
            </a:r>
            <a:r>
              <a:rPr lang="en-PH" b="1" dirty="0" err="1"/>
              <a:t>R.id.btnSearch</a:t>
            </a:r>
            <a:r>
              <a:rPr lang="en-PH" b="1" dirty="0" smtClean="0"/>
              <a:t>);</a:t>
            </a:r>
            <a:r>
              <a:rPr lang="en-PH" b="1" dirty="0"/>
              <a:t> </a:t>
            </a:r>
            <a:r>
              <a:rPr lang="en-PH" b="1" dirty="0" err="1"/>
              <a:t>editName</a:t>
            </a:r>
            <a:r>
              <a:rPr lang="en-PH" b="1" dirty="0"/>
              <a:t> = (</a:t>
            </a:r>
            <a:r>
              <a:rPr lang="en-PH" b="1" dirty="0" err="1"/>
              <a:t>EditText</a:t>
            </a:r>
            <a:r>
              <a:rPr lang="en-PH" b="1" dirty="0"/>
              <a:t>) </a:t>
            </a:r>
            <a:r>
              <a:rPr lang="en-PH" b="1" dirty="0" err="1"/>
              <a:t>findViewById</a:t>
            </a:r>
            <a:r>
              <a:rPr lang="en-PH" b="1" dirty="0"/>
              <a:t>(</a:t>
            </a:r>
            <a:r>
              <a:rPr lang="en-PH" b="1" dirty="0" err="1"/>
              <a:t>R.id.editName</a:t>
            </a:r>
            <a:r>
              <a:rPr lang="en-PH" b="1" dirty="0"/>
              <a:t>); </a:t>
            </a:r>
            <a:endParaRPr lang="en-PH" dirty="0"/>
          </a:p>
          <a:p>
            <a:r>
              <a:rPr lang="en-PH" b="1" dirty="0" err="1"/>
              <a:t>editAge</a:t>
            </a:r>
            <a:r>
              <a:rPr lang="en-PH" b="1" dirty="0"/>
              <a:t> = (</a:t>
            </a:r>
            <a:r>
              <a:rPr lang="en-PH" b="1" dirty="0" err="1"/>
              <a:t>EditText</a:t>
            </a:r>
            <a:r>
              <a:rPr lang="en-PH" b="1" dirty="0"/>
              <a:t>) </a:t>
            </a:r>
            <a:r>
              <a:rPr lang="en-PH" b="1" dirty="0" err="1"/>
              <a:t>findViewById</a:t>
            </a:r>
            <a:r>
              <a:rPr lang="en-PH" b="1" dirty="0"/>
              <a:t>(</a:t>
            </a:r>
            <a:r>
              <a:rPr lang="en-PH" b="1" dirty="0" err="1"/>
              <a:t>R.id.editAge</a:t>
            </a:r>
            <a:r>
              <a:rPr lang="en-PH" b="1" dirty="0"/>
              <a:t>); </a:t>
            </a:r>
            <a:endParaRPr lang="en-PH" dirty="0"/>
          </a:p>
          <a:p>
            <a:r>
              <a:rPr lang="en-PH" b="1" dirty="0" err="1"/>
              <a:t>editDelete</a:t>
            </a:r>
            <a:r>
              <a:rPr lang="en-PH" b="1" dirty="0"/>
              <a:t> = (</a:t>
            </a:r>
            <a:r>
              <a:rPr lang="en-PH" b="1" dirty="0" err="1"/>
              <a:t>EditText</a:t>
            </a:r>
            <a:r>
              <a:rPr lang="en-PH" b="1" dirty="0"/>
              <a:t>) </a:t>
            </a:r>
            <a:r>
              <a:rPr lang="en-PH" b="1" dirty="0" err="1"/>
              <a:t>findViewById</a:t>
            </a:r>
            <a:r>
              <a:rPr lang="en-PH" b="1" dirty="0"/>
              <a:t>(</a:t>
            </a:r>
            <a:r>
              <a:rPr lang="en-PH" b="1" dirty="0" err="1"/>
              <a:t>R.id.editDelete</a:t>
            </a:r>
            <a:r>
              <a:rPr lang="en-PH" b="1" dirty="0"/>
              <a:t>); </a:t>
            </a:r>
            <a:endParaRPr lang="en-PH" dirty="0"/>
          </a:p>
          <a:p>
            <a:r>
              <a:rPr lang="en-PH" b="1" dirty="0" err="1"/>
              <a:t>editSearch</a:t>
            </a:r>
            <a:r>
              <a:rPr lang="en-PH" b="1" dirty="0"/>
              <a:t> = (</a:t>
            </a:r>
            <a:r>
              <a:rPr lang="en-PH" b="1" dirty="0" err="1"/>
              <a:t>EditText</a:t>
            </a:r>
            <a:r>
              <a:rPr lang="en-PH" b="1" dirty="0"/>
              <a:t>) </a:t>
            </a:r>
            <a:r>
              <a:rPr lang="en-PH" b="1" dirty="0" err="1"/>
              <a:t>findViewById</a:t>
            </a:r>
            <a:r>
              <a:rPr lang="en-PH" b="1" dirty="0"/>
              <a:t>(</a:t>
            </a:r>
            <a:r>
              <a:rPr lang="en-PH" b="1" dirty="0" err="1"/>
              <a:t>R.id.editSearch</a:t>
            </a:r>
            <a:r>
              <a:rPr lang="en-PH" b="1" dirty="0"/>
              <a:t>); </a:t>
            </a:r>
            <a:endParaRPr lang="en-PH" dirty="0"/>
          </a:p>
          <a:p>
            <a:r>
              <a:rPr lang="en-PH" b="1" dirty="0"/>
              <a:t>// Register </a:t>
            </a:r>
            <a:r>
              <a:rPr lang="en-PH" b="1" dirty="0" err="1"/>
              <a:t>MainActivity</a:t>
            </a:r>
            <a:r>
              <a:rPr lang="en-PH" b="1" dirty="0"/>
              <a:t> as a listener </a:t>
            </a:r>
            <a:endParaRPr lang="en-PH" dirty="0"/>
          </a:p>
          <a:p>
            <a:r>
              <a:rPr lang="en-PH" b="1" dirty="0" err="1"/>
              <a:t>btnSelect.setOnClickListener</a:t>
            </a:r>
            <a:r>
              <a:rPr lang="en-PH" b="1" dirty="0"/>
              <a:t>(this); </a:t>
            </a:r>
            <a:endParaRPr lang="en-PH" dirty="0"/>
          </a:p>
          <a:p>
            <a:r>
              <a:rPr lang="en-PH" b="1" dirty="0" err="1"/>
              <a:t>btnInsert.setOnClickListener</a:t>
            </a:r>
            <a:r>
              <a:rPr lang="en-PH" b="1" dirty="0"/>
              <a:t>(this); </a:t>
            </a:r>
            <a:endParaRPr lang="en-PH" dirty="0"/>
          </a:p>
          <a:p>
            <a:r>
              <a:rPr lang="en-PH" b="1" dirty="0" err="1"/>
              <a:t>btnDelete.setOnClickListener</a:t>
            </a:r>
            <a:r>
              <a:rPr lang="en-PH" b="1" dirty="0"/>
              <a:t>(this); </a:t>
            </a:r>
            <a:endParaRPr lang="en-PH" dirty="0"/>
          </a:p>
          <a:p>
            <a:r>
              <a:rPr lang="en-PH" b="1" dirty="0" err="1"/>
              <a:t>btnSearch.setOnClickListener</a:t>
            </a:r>
            <a:r>
              <a:rPr lang="en-PH" b="1" dirty="0"/>
              <a:t>(this); </a:t>
            </a:r>
            <a:endParaRPr lang="en-PH" dirty="0"/>
          </a:p>
        </p:txBody>
      </p:sp>
    </p:spTree>
    <p:extLst>
      <p:ext uri="{BB962C8B-B14F-4D97-AF65-F5344CB8AC3E}">
        <p14:creationId xmlns:p14="http://schemas.microsoft.com/office/powerpoint/2010/main" val="3559103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r>
              <a:rPr lang="en-PH" dirty="0"/>
              <a:t>Now, add a method that will print out the contents of our Cursor returned by some of our </a:t>
            </a:r>
            <a:r>
              <a:rPr lang="en-PH" dirty="0" err="1"/>
              <a:t>DataManager</a:t>
            </a:r>
            <a:r>
              <a:rPr lang="en-PH" dirty="0"/>
              <a:t> methods. </a:t>
            </a:r>
            <a:endParaRPr lang="en-PH" dirty="0" smtClean="0"/>
          </a:p>
          <a:p>
            <a:r>
              <a:rPr lang="en-PH" dirty="0" smtClean="0"/>
              <a:t>The </a:t>
            </a:r>
            <a:r>
              <a:rPr lang="en-PH" dirty="0" err="1"/>
              <a:t>moveToNext</a:t>
            </a:r>
            <a:r>
              <a:rPr lang="en-PH" dirty="0"/>
              <a:t> method returns true or false depending upon whether there is another row of data in Cursor. </a:t>
            </a:r>
            <a:endParaRPr lang="en-PH" dirty="0" smtClean="0"/>
          </a:p>
          <a:p>
            <a:r>
              <a:rPr lang="en-PH" dirty="0" smtClean="0"/>
              <a:t>So</a:t>
            </a:r>
            <a:r>
              <a:rPr lang="en-PH" dirty="0"/>
              <a:t>, wrapping it as the condition for a while statement will make sure that all the returned entries are read and output to the logcat. </a:t>
            </a:r>
          </a:p>
        </p:txBody>
      </p:sp>
    </p:spTree>
    <p:extLst>
      <p:ext uri="{BB962C8B-B14F-4D97-AF65-F5344CB8AC3E}">
        <p14:creationId xmlns:p14="http://schemas.microsoft.com/office/powerpoint/2010/main" val="368050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Add the </a:t>
            </a:r>
            <a:r>
              <a:rPr lang="en-PH" dirty="0" err="1"/>
              <a:t>showData</a:t>
            </a:r>
            <a:r>
              <a:rPr lang="en-PH" dirty="0"/>
              <a:t> method to </a:t>
            </a:r>
            <a:r>
              <a:rPr lang="en-PH" dirty="0" err="1"/>
              <a:t>MainActivity</a:t>
            </a:r>
            <a:r>
              <a:rPr lang="en-PH" dirty="0"/>
              <a:t>: </a:t>
            </a:r>
          </a:p>
          <a:p>
            <a:r>
              <a:rPr lang="en-PH" dirty="0"/>
              <a:t>// Output the cursor contents to the log </a:t>
            </a:r>
          </a:p>
          <a:p>
            <a:r>
              <a:rPr lang="en-PH" dirty="0"/>
              <a:t>public void </a:t>
            </a:r>
            <a:r>
              <a:rPr lang="en-PH" dirty="0" err="1"/>
              <a:t>showData</a:t>
            </a:r>
            <a:r>
              <a:rPr lang="en-PH" dirty="0"/>
              <a:t>(Cursor c){ </a:t>
            </a:r>
          </a:p>
          <a:p>
            <a:r>
              <a:rPr lang="en-PH" dirty="0"/>
              <a:t>while (</a:t>
            </a:r>
            <a:r>
              <a:rPr lang="en-PH" dirty="0" err="1"/>
              <a:t>c.moveToNext</a:t>
            </a:r>
            <a:r>
              <a:rPr lang="en-PH" dirty="0"/>
              <a:t>()){ </a:t>
            </a:r>
          </a:p>
          <a:p>
            <a:r>
              <a:rPr lang="en-PH" dirty="0" err="1"/>
              <a:t>Log.i</a:t>
            </a:r>
            <a:r>
              <a:rPr lang="en-PH" dirty="0"/>
              <a:t>(</a:t>
            </a:r>
            <a:r>
              <a:rPr lang="en-PH" dirty="0" err="1"/>
              <a:t>c.getString</a:t>
            </a:r>
            <a:r>
              <a:rPr lang="en-PH" dirty="0"/>
              <a:t>(1), </a:t>
            </a:r>
            <a:r>
              <a:rPr lang="en-PH" dirty="0" err="1"/>
              <a:t>c.getString</a:t>
            </a:r>
            <a:r>
              <a:rPr lang="en-PH" dirty="0"/>
              <a:t>(2)); </a:t>
            </a:r>
          </a:p>
          <a:p>
            <a:r>
              <a:rPr lang="en-PH" dirty="0"/>
              <a:t>} </a:t>
            </a:r>
          </a:p>
          <a:p>
            <a:r>
              <a:rPr lang="en-PH" dirty="0"/>
              <a:t>} </a:t>
            </a:r>
          </a:p>
        </p:txBody>
      </p:sp>
    </p:spTree>
    <p:extLst>
      <p:ext uri="{BB962C8B-B14F-4D97-AF65-F5344CB8AC3E}">
        <p14:creationId xmlns:p14="http://schemas.microsoft.com/office/powerpoint/2010/main" val="2595981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dirty="0"/>
              <a:t>Now, we can implement the overridden </a:t>
            </a:r>
            <a:r>
              <a:rPr lang="en-PH" dirty="0" err="1"/>
              <a:t>onClick</a:t>
            </a:r>
            <a:r>
              <a:rPr lang="en-PH" dirty="0"/>
              <a:t> method to handle all the buttons. </a:t>
            </a:r>
            <a:endParaRPr lang="en-PH" dirty="0" smtClean="0"/>
          </a:p>
          <a:p>
            <a:r>
              <a:rPr lang="en-PH" dirty="0" smtClean="0"/>
              <a:t>Note </a:t>
            </a:r>
            <a:r>
              <a:rPr lang="en-PH" dirty="0"/>
              <a:t>how the </a:t>
            </a:r>
            <a:r>
              <a:rPr lang="en-PH" dirty="0" err="1"/>
              <a:t>R.id.btnSearch</a:t>
            </a:r>
            <a:r>
              <a:rPr lang="en-PH" dirty="0"/>
              <a:t> case of the switch statement calls the appropriate method of the </a:t>
            </a:r>
            <a:r>
              <a:rPr lang="en-PH" dirty="0" err="1"/>
              <a:t>DataManager</a:t>
            </a:r>
            <a:r>
              <a:rPr lang="en-PH" dirty="0"/>
              <a:t> class with the appropriate </a:t>
            </a:r>
            <a:r>
              <a:rPr lang="en-PH" dirty="0" err="1"/>
              <a:t>EditText</a:t>
            </a:r>
            <a:r>
              <a:rPr lang="en-PH" dirty="0"/>
              <a:t> contents by chaining the </a:t>
            </a:r>
            <a:r>
              <a:rPr lang="en-PH" dirty="0" err="1"/>
              <a:t>getText</a:t>
            </a:r>
            <a:r>
              <a:rPr lang="en-PH" dirty="0"/>
              <a:t> and </a:t>
            </a:r>
            <a:r>
              <a:rPr lang="en-PH" dirty="0" err="1"/>
              <a:t>toString</a:t>
            </a:r>
            <a:r>
              <a:rPr lang="en-PH" dirty="0"/>
              <a:t> methods directly within the </a:t>
            </a:r>
            <a:r>
              <a:rPr lang="en-PH" dirty="0" err="1"/>
              <a:t>showData</a:t>
            </a:r>
            <a:r>
              <a:rPr lang="en-PH" dirty="0"/>
              <a:t> method call. </a:t>
            </a:r>
            <a:endParaRPr lang="en-PH" dirty="0" smtClean="0"/>
          </a:p>
          <a:p>
            <a:r>
              <a:rPr lang="en-PH" dirty="0" smtClean="0"/>
              <a:t>The </a:t>
            </a:r>
            <a:r>
              <a:rPr lang="en-PH" dirty="0"/>
              <a:t>effect of this is to pass the returned Cursor object to the </a:t>
            </a:r>
            <a:r>
              <a:rPr lang="en-PH" dirty="0" err="1"/>
              <a:t>showData</a:t>
            </a:r>
            <a:r>
              <a:rPr lang="en-PH" dirty="0"/>
              <a:t> method with only one line of code </a:t>
            </a:r>
          </a:p>
        </p:txBody>
      </p:sp>
    </p:spTree>
    <p:extLst>
      <p:ext uri="{BB962C8B-B14F-4D97-AF65-F5344CB8AC3E}">
        <p14:creationId xmlns:p14="http://schemas.microsoft.com/office/powerpoint/2010/main" val="51206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In addition to keywords, SQL has </a:t>
            </a:r>
            <a:r>
              <a:rPr lang="en-PH" b="1" dirty="0"/>
              <a:t>types</a:t>
            </a:r>
            <a:r>
              <a:rPr lang="en-PH" dirty="0"/>
              <a:t>. A few examples of SQL types are as follows: </a:t>
            </a:r>
          </a:p>
          <a:p>
            <a:r>
              <a:rPr lang="en-PH" dirty="0"/>
              <a:t>integer: This is just what we need to store whole numbers </a:t>
            </a:r>
          </a:p>
          <a:p>
            <a:r>
              <a:rPr lang="en-PH" dirty="0"/>
              <a:t>text: This is perfect for storing a simple name or address </a:t>
            </a:r>
          </a:p>
          <a:p>
            <a:r>
              <a:rPr lang="en-PH" dirty="0"/>
              <a:t>real: This is used for large floating point numbers </a:t>
            </a:r>
          </a:p>
          <a:p>
            <a:endParaRPr lang="en-PH" dirty="0"/>
          </a:p>
        </p:txBody>
      </p:sp>
    </p:spTree>
    <p:extLst>
      <p:ext uri="{BB962C8B-B14F-4D97-AF65-F5344CB8AC3E}">
        <p14:creationId xmlns:p14="http://schemas.microsoft.com/office/powerpoint/2010/main" val="2357293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The </a:t>
            </a:r>
            <a:r>
              <a:rPr lang="en-PH" dirty="0" err="1"/>
              <a:t>R.id.btnInsert</a:t>
            </a:r>
            <a:r>
              <a:rPr lang="en-PH" dirty="0"/>
              <a:t> and </a:t>
            </a:r>
            <a:r>
              <a:rPr lang="en-PH" dirty="0" err="1"/>
              <a:t>R.id.btnDelete</a:t>
            </a:r>
            <a:r>
              <a:rPr lang="en-PH" dirty="0"/>
              <a:t> cases simply pass the contents of the appropriate </a:t>
            </a:r>
            <a:r>
              <a:rPr lang="en-PH" dirty="0" err="1"/>
              <a:t>EditText</a:t>
            </a:r>
            <a:r>
              <a:rPr lang="en-PH" dirty="0"/>
              <a:t> widgets to the insert and delete methods of the </a:t>
            </a:r>
            <a:r>
              <a:rPr lang="en-PH" dirty="0" err="1"/>
              <a:t>DataManager</a:t>
            </a:r>
            <a:r>
              <a:rPr lang="en-PH" dirty="0"/>
              <a:t> class respectively. </a:t>
            </a:r>
          </a:p>
        </p:txBody>
      </p:sp>
    </p:spTree>
    <p:extLst>
      <p:ext uri="{BB962C8B-B14F-4D97-AF65-F5344CB8AC3E}">
        <p14:creationId xmlns:p14="http://schemas.microsoft.com/office/powerpoint/2010/main" val="3155277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a:t>Add the </a:t>
            </a:r>
            <a:r>
              <a:rPr lang="en-PH" dirty="0" err="1"/>
              <a:t>onClick</a:t>
            </a:r>
            <a:r>
              <a:rPr lang="en-PH" dirty="0"/>
              <a:t> method to the </a:t>
            </a:r>
            <a:r>
              <a:rPr lang="en-PH" dirty="0" err="1"/>
              <a:t>MainActivity</a:t>
            </a:r>
            <a:r>
              <a:rPr lang="en-PH" dirty="0"/>
              <a:t> class: </a:t>
            </a:r>
          </a:p>
          <a:p>
            <a:r>
              <a:rPr lang="en-PH" dirty="0"/>
              <a:t>@Override </a:t>
            </a:r>
          </a:p>
          <a:p>
            <a:r>
              <a:rPr lang="en-PH" dirty="0"/>
              <a:t>public void </a:t>
            </a:r>
            <a:r>
              <a:rPr lang="en-PH" dirty="0" err="1"/>
              <a:t>onClick</a:t>
            </a:r>
            <a:r>
              <a:rPr lang="en-PH" dirty="0"/>
              <a:t>(View v){ </a:t>
            </a:r>
          </a:p>
          <a:p>
            <a:r>
              <a:rPr lang="en-PH" dirty="0"/>
              <a:t>switch (</a:t>
            </a:r>
            <a:r>
              <a:rPr lang="en-PH" dirty="0" err="1"/>
              <a:t>v.getId</a:t>
            </a:r>
            <a:r>
              <a:rPr lang="en-PH" dirty="0"/>
              <a:t>()){ </a:t>
            </a:r>
          </a:p>
          <a:p>
            <a:r>
              <a:rPr lang="en-PH" dirty="0"/>
              <a:t>case </a:t>
            </a:r>
            <a:r>
              <a:rPr lang="en-PH" dirty="0" err="1"/>
              <a:t>R.id.btnInsert</a:t>
            </a:r>
            <a:r>
              <a:rPr lang="en-PH" dirty="0"/>
              <a:t>: </a:t>
            </a:r>
          </a:p>
          <a:p>
            <a:r>
              <a:rPr lang="en-PH" dirty="0" err="1"/>
              <a:t>dm.insert</a:t>
            </a:r>
            <a:r>
              <a:rPr lang="en-PH" dirty="0"/>
              <a:t>(</a:t>
            </a:r>
            <a:r>
              <a:rPr lang="en-PH" dirty="0" err="1"/>
              <a:t>editName.getText</a:t>
            </a:r>
            <a:r>
              <a:rPr lang="en-PH" dirty="0"/>
              <a:t>().</a:t>
            </a:r>
            <a:r>
              <a:rPr lang="en-PH" dirty="0" err="1"/>
              <a:t>toString</a:t>
            </a:r>
            <a:r>
              <a:rPr lang="en-PH" dirty="0"/>
              <a:t>(),</a:t>
            </a:r>
          </a:p>
        </p:txBody>
      </p:sp>
    </p:spTree>
    <p:extLst>
      <p:ext uri="{BB962C8B-B14F-4D97-AF65-F5344CB8AC3E}">
        <p14:creationId xmlns:p14="http://schemas.microsoft.com/office/powerpoint/2010/main" val="657041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70000" lnSpcReduction="20000"/>
          </a:bodyPr>
          <a:lstStyle/>
          <a:p>
            <a:r>
              <a:rPr lang="en-PH" dirty="0" err="1"/>
              <a:t>editAge.getText</a:t>
            </a:r>
            <a:r>
              <a:rPr lang="en-PH" dirty="0"/>
              <a:t>().</a:t>
            </a:r>
            <a:r>
              <a:rPr lang="en-PH" dirty="0" err="1"/>
              <a:t>toString</a:t>
            </a:r>
            <a:r>
              <a:rPr lang="en-PH" dirty="0"/>
              <a:t>()); </a:t>
            </a:r>
          </a:p>
          <a:p>
            <a:r>
              <a:rPr lang="en-PH" dirty="0"/>
              <a:t>break; </a:t>
            </a:r>
          </a:p>
          <a:p>
            <a:r>
              <a:rPr lang="en-PH" dirty="0"/>
              <a:t>case </a:t>
            </a:r>
            <a:r>
              <a:rPr lang="en-PH" dirty="0" err="1"/>
              <a:t>R.id.btnSelect</a:t>
            </a:r>
            <a:r>
              <a:rPr lang="en-PH" dirty="0"/>
              <a:t>: </a:t>
            </a:r>
          </a:p>
          <a:p>
            <a:r>
              <a:rPr lang="en-PH" dirty="0" err="1"/>
              <a:t>showData</a:t>
            </a:r>
            <a:r>
              <a:rPr lang="en-PH" dirty="0"/>
              <a:t>(</a:t>
            </a:r>
            <a:r>
              <a:rPr lang="en-PH" dirty="0" err="1"/>
              <a:t>dm.selectAll</a:t>
            </a:r>
            <a:r>
              <a:rPr lang="en-PH" dirty="0"/>
              <a:t>()); </a:t>
            </a:r>
          </a:p>
          <a:p>
            <a:r>
              <a:rPr lang="en-PH" dirty="0"/>
              <a:t>break; </a:t>
            </a:r>
          </a:p>
          <a:p>
            <a:r>
              <a:rPr lang="en-PH" dirty="0"/>
              <a:t>case </a:t>
            </a:r>
            <a:r>
              <a:rPr lang="en-PH" dirty="0" err="1"/>
              <a:t>R.id.btnSearch</a:t>
            </a:r>
            <a:r>
              <a:rPr lang="en-PH" dirty="0"/>
              <a:t>: </a:t>
            </a:r>
          </a:p>
          <a:p>
            <a:r>
              <a:rPr lang="en-PH" dirty="0" err="1"/>
              <a:t>showData</a:t>
            </a:r>
            <a:r>
              <a:rPr lang="en-PH" dirty="0"/>
              <a:t>(</a:t>
            </a:r>
            <a:r>
              <a:rPr lang="en-PH" dirty="0" err="1"/>
              <a:t>dm.searchName</a:t>
            </a:r>
            <a:r>
              <a:rPr lang="en-PH" dirty="0"/>
              <a:t>(</a:t>
            </a:r>
            <a:r>
              <a:rPr lang="en-PH" dirty="0" err="1"/>
              <a:t>editSearch.getText</a:t>
            </a:r>
            <a:r>
              <a:rPr lang="en-PH" dirty="0"/>
              <a:t>().</a:t>
            </a:r>
            <a:r>
              <a:rPr lang="en-PH" dirty="0" err="1"/>
              <a:t>toString</a:t>
            </a:r>
            <a:r>
              <a:rPr lang="en-PH" dirty="0"/>
              <a:t>())); </a:t>
            </a:r>
          </a:p>
          <a:p>
            <a:r>
              <a:rPr lang="en-PH" dirty="0"/>
              <a:t>break; </a:t>
            </a:r>
          </a:p>
          <a:p>
            <a:r>
              <a:rPr lang="en-PH" dirty="0"/>
              <a:t>case </a:t>
            </a:r>
            <a:r>
              <a:rPr lang="en-PH" dirty="0" err="1"/>
              <a:t>R.id.btnDelete</a:t>
            </a:r>
            <a:r>
              <a:rPr lang="en-PH" dirty="0"/>
              <a:t>: </a:t>
            </a:r>
          </a:p>
          <a:p>
            <a:r>
              <a:rPr lang="en-PH" dirty="0" err="1"/>
              <a:t>dm.delete</a:t>
            </a:r>
            <a:r>
              <a:rPr lang="en-PH" dirty="0"/>
              <a:t>(</a:t>
            </a:r>
            <a:r>
              <a:rPr lang="en-PH" dirty="0" err="1"/>
              <a:t>editDelete.getText</a:t>
            </a:r>
            <a:r>
              <a:rPr lang="en-PH" dirty="0"/>
              <a:t>().</a:t>
            </a:r>
            <a:r>
              <a:rPr lang="en-PH" dirty="0" err="1"/>
              <a:t>toString</a:t>
            </a:r>
            <a:r>
              <a:rPr lang="en-PH" dirty="0"/>
              <a:t>()); </a:t>
            </a:r>
          </a:p>
          <a:p>
            <a:r>
              <a:rPr lang="en-PH" dirty="0"/>
              <a:t>break; </a:t>
            </a:r>
          </a:p>
          <a:p>
            <a:r>
              <a:rPr lang="en-PH" dirty="0"/>
              <a:t>} </a:t>
            </a:r>
          </a:p>
          <a:p>
            <a:r>
              <a:rPr lang="en-PH" dirty="0"/>
              <a:t>} </a:t>
            </a:r>
          </a:p>
        </p:txBody>
      </p:sp>
    </p:spTree>
    <p:extLst>
      <p:ext uri="{BB962C8B-B14F-4D97-AF65-F5344CB8AC3E}">
        <p14:creationId xmlns:p14="http://schemas.microsoft.com/office/powerpoint/2010/main" val="412946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Creating a table </a:t>
            </a:r>
            <a:endParaRPr lang="en-PH" dirty="0"/>
          </a:p>
        </p:txBody>
      </p:sp>
      <p:sp>
        <p:nvSpPr>
          <p:cNvPr id="3" name="Content Placeholder 2"/>
          <p:cNvSpPr>
            <a:spLocks noGrp="1"/>
          </p:cNvSpPr>
          <p:nvPr>
            <p:ph idx="1"/>
          </p:nvPr>
        </p:nvSpPr>
        <p:spPr/>
        <p:txBody>
          <a:bodyPr>
            <a:normAutofit fontScale="85000" lnSpcReduction="20000"/>
          </a:bodyPr>
          <a:lstStyle/>
          <a:p>
            <a:r>
              <a:rPr lang="en-PH" dirty="0" smtClean="0"/>
              <a:t>It </a:t>
            </a:r>
            <a:r>
              <a:rPr lang="en-PH" dirty="0"/>
              <a:t>would be a perfectly decent question to ask why we don't create a new database first. </a:t>
            </a:r>
            <a:endParaRPr lang="en-PH" dirty="0" smtClean="0"/>
          </a:p>
          <a:p>
            <a:r>
              <a:rPr lang="en-PH" dirty="0" smtClean="0"/>
              <a:t>The </a:t>
            </a:r>
            <a:r>
              <a:rPr lang="en-PH" dirty="0"/>
              <a:t>reason for this is that every app has access to an SQLite database by default. </a:t>
            </a:r>
            <a:endParaRPr lang="en-PH" dirty="0" smtClean="0"/>
          </a:p>
          <a:p>
            <a:r>
              <a:rPr lang="en-PH" dirty="0" smtClean="0"/>
              <a:t>The </a:t>
            </a:r>
            <a:r>
              <a:rPr lang="en-PH" dirty="0"/>
              <a:t>database is private to that app. </a:t>
            </a:r>
            <a:endParaRPr lang="en-PH" dirty="0" smtClean="0"/>
          </a:p>
          <a:p>
            <a:r>
              <a:rPr lang="en-PH" dirty="0" smtClean="0"/>
              <a:t>Here </a:t>
            </a:r>
            <a:r>
              <a:rPr lang="en-PH" dirty="0"/>
              <a:t>is the statement that we would use to create a table within that </a:t>
            </a:r>
            <a:r>
              <a:rPr lang="en-PH" dirty="0" smtClean="0"/>
              <a:t>database</a:t>
            </a:r>
            <a:endParaRPr lang="en-PH" dirty="0"/>
          </a:p>
          <a:p>
            <a:r>
              <a:rPr lang="en-PH" b="1" dirty="0"/>
              <a:t>create </a:t>
            </a:r>
            <a:r>
              <a:rPr lang="en-PH" dirty="0"/>
              <a:t>table </a:t>
            </a:r>
            <a:r>
              <a:rPr lang="en-PH" b="1" dirty="0" err="1"/>
              <a:t>StudentsAndGrades</a:t>
            </a:r>
            <a:r>
              <a:rPr lang="en-PH" b="1" dirty="0"/>
              <a:t> </a:t>
            </a:r>
            <a:endParaRPr lang="en-PH" dirty="0"/>
          </a:p>
          <a:p>
            <a:r>
              <a:rPr lang="en-PH" b="1" dirty="0"/>
              <a:t>_ID integer </a:t>
            </a:r>
            <a:r>
              <a:rPr lang="en-PH" dirty="0"/>
              <a:t>primary key </a:t>
            </a:r>
            <a:r>
              <a:rPr lang="en-PH" dirty="0" err="1"/>
              <a:t>autoincrement</a:t>
            </a:r>
            <a:r>
              <a:rPr lang="en-PH" dirty="0"/>
              <a:t> not null, </a:t>
            </a:r>
          </a:p>
          <a:p>
            <a:r>
              <a:rPr lang="en-PH" b="1" dirty="0"/>
              <a:t>name text </a:t>
            </a:r>
            <a:r>
              <a:rPr lang="en-PH" dirty="0"/>
              <a:t>not null, </a:t>
            </a:r>
          </a:p>
          <a:p>
            <a:r>
              <a:rPr lang="en-PH" b="1" dirty="0"/>
              <a:t>score </a:t>
            </a:r>
            <a:r>
              <a:rPr lang="en-PH" b="1" dirty="0" err="1"/>
              <a:t>int</a:t>
            </a:r>
            <a:r>
              <a:rPr lang="en-PH" dirty="0"/>
              <a:t>; </a:t>
            </a:r>
          </a:p>
        </p:txBody>
      </p:sp>
    </p:spTree>
    <p:extLst>
      <p:ext uri="{BB962C8B-B14F-4D97-AF65-F5344CB8AC3E}">
        <p14:creationId xmlns:p14="http://schemas.microsoft.com/office/powerpoint/2010/main" val="4049201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Inserting data into the database </a:t>
            </a:r>
            <a:endParaRPr lang="en-PH" dirty="0"/>
          </a:p>
        </p:txBody>
      </p:sp>
      <p:sp>
        <p:nvSpPr>
          <p:cNvPr id="3" name="Content Placeholder 2"/>
          <p:cNvSpPr>
            <a:spLocks noGrp="1"/>
          </p:cNvSpPr>
          <p:nvPr>
            <p:ph idx="1"/>
          </p:nvPr>
        </p:nvSpPr>
        <p:spPr/>
        <p:txBody>
          <a:bodyPr/>
          <a:lstStyle/>
          <a:p>
            <a:r>
              <a:rPr lang="en-PH" dirty="0" smtClean="0"/>
              <a:t>Here </a:t>
            </a:r>
            <a:r>
              <a:rPr lang="en-PH" dirty="0"/>
              <a:t>is how we might insert a new row of data into that database: </a:t>
            </a:r>
          </a:p>
          <a:p>
            <a:r>
              <a:rPr lang="en-PH" dirty="0"/>
              <a:t>INSERT INTO </a:t>
            </a:r>
            <a:r>
              <a:rPr lang="en-PH" dirty="0" err="1"/>
              <a:t>StudentsAndGrades</a:t>
            </a:r>
            <a:r>
              <a:rPr lang="en-PH" dirty="0"/>
              <a:t> </a:t>
            </a:r>
          </a:p>
          <a:p>
            <a:r>
              <a:rPr lang="en-PH" dirty="0"/>
              <a:t>(name, score) </a:t>
            </a:r>
          </a:p>
          <a:p>
            <a:r>
              <a:rPr lang="en-PH" dirty="0"/>
              <a:t>VALUES </a:t>
            </a:r>
          </a:p>
          <a:p>
            <a:r>
              <a:rPr lang="en-PH" dirty="0"/>
              <a:t>("Bart", 23); </a:t>
            </a:r>
          </a:p>
        </p:txBody>
      </p:sp>
    </p:spTree>
    <p:extLst>
      <p:ext uri="{BB962C8B-B14F-4D97-AF65-F5344CB8AC3E}">
        <p14:creationId xmlns:p14="http://schemas.microsoft.com/office/powerpoint/2010/main" val="269371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Retrieving data from the database </a:t>
            </a:r>
            <a:endParaRPr lang="en-PH" dirty="0"/>
          </a:p>
        </p:txBody>
      </p:sp>
      <p:sp>
        <p:nvSpPr>
          <p:cNvPr id="3" name="Content Placeholder 2"/>
          <p:cNvSpPr>
            <a:spLocks noGrp="1"/>
          </p:cNvSpPr>
          <p:nvPr>
            <p:ph idx="1"/>
          </p:nvPr>
        </p:nvSpPr>
        <p:spPr/>
        <p:txBody>
          <a:bodyPr>
            <a:normAutofit fontScale="85000" lnSpcReduction="20000"/>
          </a:bodyPr>
          <a:lstStyle/>
          <a:p>
            <a:r>
              <a:rPr lang="en-PH" dirty="0" smtClean="0"/>
              <a:t>Here </a:t>
            </a:r>
            <a:r>
              <a:rPr lang="en-PH" dirty="0"/>
              <a:t>is how we would access all the rows and columns from our database: </a:t>
            </a:r>
          </a:p>
          <a:p>
            <a:r>
              <a:rPr lang="en-PH" dirty="0"/>
              <a:t>SELECT * FROM </a:t>
            </a:r>
            <a:r>
              <a:rPr lang="en-PH" dirty="0" err="1"/>
              <a:t>StudentsAndGrades</a:t>
            </a:r>
            <a:r>
              <a:rPr lang="en-PH" dirty="0"/>
              <a:t>; </a:t>
            </a:r>
          </a:p>
          <a:p>
            <a:r>
              <a:rPr lang="en-PH" dirty="0"/>
              <a:t>The previous code asks for every row and column. The * symbol can be read as </a:t>
            </a:r>
            <a:r>
              <a:rPr lang="en-PH" b="1" dirty="0"/>
              <a:t>all</a:t>
            </a:r>
            <a:r>
              <a:rPr lang="en-PH" dirty="0"/>
              <a:t>. </a:t>
            </a:r>
          </a:p>
          <a:p>
            <a:r>
              <a:rPr lang="en-PH" dirty="0"/>
              <a:t>We can also be a little more selective as this code demonstrates: </a:t>
            </a:r>
          </a:p>
          <a:p>
            <a:r>
              <a:rPr lang="en-PH" dirty="0"/>
              <a:t>SELECT score FROM </a:t>
            </a:r>
            <a:r>
              <a:rPr lang="en-PH" dirty="0" err="1"/>
              <a:t>StudentsAndGrades</a:t>
            </a:r>
            <a:r>
              <a:rPr lang="en-PH" dirty="0"/>
              <a:t> </a:t>
            </a:r>
          </a:p>
          <a:p>
            <a:r>
              <a:rPr lang="en-PH" dirty="0"/>
              <a:t>where name = "Lisa"; </a:t>
            </a:r>
          </a:p>
          <a:p>
            <a:r>
              <a:rPr lang="en-PH" dirty="0"/>
              <a:t>The previous code would only return 100, which, of course, is the score associated with the name Lisa. </a:t>
            </a:r>
          </a:p>
        </p:txBody>
      </p:sp>
    </p:spTree>
    <p:extLst>
      <p:ext uri="{BB962C8B-B14F-4D97-AF65-F5344CB8AC3E}">
        <p14:creationId xmlns:p14="http://schemas.microsoft.com/office/powerpoint/2010/main" val="68057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Updating the database structure </a:t>
            </a:r>
            <a:endParaRPr lang="en-PH" dirty="0"/>
          </a:p>
        </p:txBody>
      </p:sp>
      <p:sp>
        <p:nvSpPr>
          <p:cNvPr id="3" name="Content Placeholder 2"/>
          <p:cNvSpPr>
            <a:spLocks noGrp="1"/>
          </p:cNvSpPr>
          <p:nvPr>
            <p:ph idx="1"/>
          </p:nvPr>
        </p:nvSpPr>
        <p:spPr/>
        <p:txBody>
          <a:bodyPr>
            <a:normAutofit fontScale="92500" lnSpcReduction="20000"/>
          </a:bodyPr>
          <a:lstStyle/>
          <a:p>
            <a:r>
              <a:rPr lang="en-PH" dirty="0" smtClean="0"/>
              <a:t>We </a:t>
            </a:r>
            <a:r>
              <a:rPr lang="en-PH" dirty="0"/>
              <a:t>can even add new columns after the table has been created and data has been added. This is simple as far as the SQL is concerned but can cause some issues with regard to users' data on already published </a:t>
            </a:r>
            <a:r>
              <a:rPr lang="en-PH" dirty="0" smtClean="0"/>
              <a:t>apps.</a:t>
            </a:r>
          </a:p>
          <a:p>
            <a:r>
              <a:rPr lang="en-PH" dirty="0"/>
              <a:t>The next statement adds a new column called age that is of the </a:t>
            </a:r>
            <a:r>
              <a:rPr lang="en-PH" dirty="0" err="1"/>
              <a:t>int</a:t>
            </a:r>
            <a:r>
              <a:rPr lang="en-PH" dirty="0"/>
              <a:t> type: </a:t>
            </a:r>
          </a:p>
          <a:p>
            <a:r>
              <a:rPr lang="en-PH" dirty="0"/>
              <a:t>ALTER TABLE </a:t>
            </a:r>
            <a:r>
              <a:rPr lang="en-PH" dirty="0" err="1"/>
              <a:t>StudentsAndGrades</a:t>
            </a:r>
            <a:r>
              <a:rPr lang="en-PH" dirty="0"/>
              <a:t> </a:t>
            </a:r>
          </a:p>
          <a:p>
            <a:r>
              <a:rPr lang="en-PH" b="1" dirty="0"/>
              <a:t>ADD </a:t>
            </a:r>
            <a:endParaRPr lang="en-PH" dirty="0"/>
          </a:p>
          <a:p>
            <a:r>
              <a:rPr lang="en-PH" dirty="0"/>
              <a:t>age </a:t>
            </a:r>
            <a:r>
              <a:rPr lang="en-PH" dirty="0" err="1"/>
              <a:t>int</a:t>
            </a:r>
            <a:r>
              <a:rPr lang="en-PH" dirty="0"/>
              <a:t>; </a:t>
            </a:r>
          </a:p>
        </p:txBody>
      </p:sp>
    </p:spTree>
    <p:extLst>
      <p:ext uri="{BB962C8B-B14F-4D97-AF65-F5344CB8AC3E}">
        <p14:creationId xmlns:p14="http://schemas.microsoft.com/office/powerpoint/2010/main" val="586706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3054</Words>
  <Application>Microsoft Office PowerPoint</Application>
  <PresentationFormat>On-screen Show (4:3)</PresentationFormat>
  <Paragraphs>355</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Using SQLite Databases in Our Apps</vt:lpstr>
      <vt:lpstr>PowerPoint Presentation</vt:lpstr>
      <vt:lpstr>What is SQLite? </vt:lpstr>
      <vt:lpstr>The SQLite example code </vt:lpstr>
      <vt:lpstr>PowerPoint Presentation</vt:lpstr>
      <vt:lpstr>Creating a table </vt:lpstr>
      <vt:lpstr>Inserting data into the database </vt:lpstr>
      <vt:lpstr>Retrieving data from the database </vt:lpstr>
      <vt:lpstr>Updating the database structure </vt:lpstr>
      <vt:lpstr>The Android SQLite API </vt:lpstr>
      <vt:lpstr>SQLiteOpenHelper and SQLiteDatabase </vt:lpstr>
      <vt:lpstr>PowerPoint Presentation</vt:lpstr>
      <vt:lpstr>Building and executing queries </vt:lpstr>
      <vt:lpstr>PowerPoint Presentation</vt:lpstr>
      <vt:lpstr>PowerPoint Presentation</vt:lpstr>
      <vt:lpstr>PowerPoint Presentation</vt:lpstr>
      <vt:lpstr>PowerPoint Presentation</vt:lpstr>
      <vt:lpstr>PowerPoint Presentation</vt:lpstr>
      <vt:lpstr>Database cursors </vt:lpstr>
      <vt:lpstr>PowerPoint Presentation</vt:lpstr>
      <vt:lpstr>PowerPoint Presentation</vt:lpstr>
      <vt:lpstr>PowerPoint Presentation</vt:lpstr>
      <vt:lpstr>The database mini app </vt:lpstr>
      <vt:lpstr>Implementing the layout </vt:lpstr>
      <vt:lpstr>PowerPoint Presentation</vt:lpstr>
      <vt:lpstr>PowerPoint Presentation</vt:lpstr>
      <vt:lpstr>Coding the database class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 MainActivity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Rommel</dc:creator>
  <cp:lastModifiedBy>Rommel</cp:lastModifiedBy>
  <cp:revision>8</cp:revision>
  <dcterms:created xsi:type="dcterms:W3CDTF">2018-03-11T11:41:25Z</dcterms:created>
  <dcterms:modified xsi:type="dcterms:W3CDTF">2018-03-11T14:06:30Z</dcterms:modified>
</cp:coreProperties>
</file>