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6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5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5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432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244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1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474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51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00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42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0B83-BEF6-46CC-9A7F-66690F22C235}" type="datetimeFigureOut">
              <a:rPr lang="en-PH" smtClean="0"/>
              <a:t>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F654-07EE-484A-A255-C5CE2750CB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1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Using </a:t>
            </a:r>
            <a:r>
              <a:rPr lang="en-PH" b="1" dirty="0" err="1"/>
              <a:t>ViewPager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120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After finding the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in the activity’s view, you get your data </a:t>
            </a:r>
            <a:r>
              <a:rPr lang="en-PH" dirty="0" smtClean="0"/>
              <a:t>set from </a:t>
            </a:r>
            <a:r>
              <a:rPr lang="en-PH" b="1" dirty="0" err="1"/>
              <a:t>CrimeLab</a:t>
            </a:r>
            <a:r>
              <a:rPr lang="en-PH" b="1" dirty="0"/>
              <a:t> </a:t>
            </a:r>
            <a:r>
              <a:rPr lang="en-PH" dirty="0"/>
              <a:t>– the </a:t>
            </a:r>
            <a:r>
              <a:rPr lang="en-PH" b="1" dirty="0"/>
              <a:t>List </a:t>
            </a:r>
            <a:r>
              <a:rPr lang="en-PH" dirty="0"/>
              <a:t>of crimes. Next, you get the activity’s instance of </a:t>
            </a:r>
            <a:r>
              <a:rPr lang="en-PH" b="1" dirty="0" err="1"/>
              <a:t>FragmentManager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26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Then you set the adapter to be an unnamed instance of </a:t>
            </a:r>
            <a:r>
              <a:rPr lang="en-PH" b="1" dirty="0" err="1"/>
              <a:t>FragmentStatePagerAdapter</a:t>
            </a:r>
            <a:r>
              <a:rPr lang="en-PH" dirty="0"/>
              <a:t>.</a:t>
            </a:r>
          </a:p>
          <a:p>
            <a:r>
              <a:rPr lang="en-PH" dirty="0"/>
              <a:t>Creating the </a:t>
            </a:r>
            <a:r>
              <a:rPr lang="en-PH" b="1" dirty="0" err="1"/>
              <a:t>FragmentStatePagerAdapter</a:t>
            </a:r>
            <a:r>
              <a:rPr lang="en-PH" b="1" dirty="0"/>
              <a:t> </a:t>
            </a:r>
            <a:r>
              <a:rPr lang="en-PH" dirty="0"/>
              <a:t>requires the </a:t>
            </a:r>
            <a:r>
              <a:rPr lang="en-PH" b="1" dirty="0" err="1"/>
              <a:t>FragmentManager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Remember that </a:t>
            </a:r>
            <a:r>
              <a:rPr lang="en-PH" b="1" dirty="0" err="1" smtClean="0"/>
              <a:t>FragmentStatePagerAdapter</a:t>
            </a:r>
            <a:r>
              <a:rPr lang="en-PH" b="1" dirty="0" smtClean="0"/>
              <a:t> </a:t>
            </a:r>
            <a:r>
              <a:rPr lang="en-PH" dirty="0"/>
              <a:t>is your agent managing the conversation with </a:t>
            </a:r>
            <a:r>
              <a:rPr lang="en-PH" b="1" dirty="0" err="1"/>
              <a:t>ViewPager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For </a:t>
            </a:r>
            <a:r>
              <a:rPr lang="en-PH" dirty="0"/>
              <a:t>your </a:t>
            </a:r>
            <a:r>
              <a:rPr lang="en-PH" dirty="0" smtClean="0"/>
              <a:t>agent to </a:t>
            </a:r>
            <a:r>
              <a:rPr lang="en-PH" dirty="0"/>
              <a:t>do its job with the fragments that </a:t>
            </a:r>
            <a:r>
              <a:rPr lang="en-PH" b="1" dirty="0" err="1"/>
              <a:t>getItem</a:t>
            </a:r>
            <a:r>
              <a:rPr lang="en-PH" b="1" dirty="0"/>
              <a:t>(</a:t>
            </a:r>
            <a:r>
              <a:rPr lang="en-PH" b="1" dirty="0" err="1"/>
              <a:t>int</a:t>
            </a:r>
            <a:r>
              <a:rPr lang="en-PH" b="1" dirty="0"/>
              <a:t>) </a:t>
            </a:r>
            <a:r>
              <a:rPr lang="en-PH" dirty="0"/>
              <a:t>returns, it needs to be able to add them to </a:t>
            </a:r>
            <a:r>
              <a:rPr lang="en-PH" dirty="0" smtClean="0"/>
              <a:t>your activity</a:t>
            </a:r>
            <a:r>
              <a:rPr lang="en-PH" dirty="0"/>
              <a:t>. That is why it needs your </a:t>
            </a:r>
            <a:r>
              <a:rPr lang="en-PH" b="1" dirty="0" err="1"/>
              <a:t>FragmentManager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9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The pager adapter’s two methods are straightforward.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b="1" dirty="0" err="1"/>
              <a:t>getCount</a:t>
            </a:r>
            <a:r>
              <a:rPr lang="en-PH" b="1" dirty="0"/>
              <a:t>() </a:t>
            </a:r>
            <a:r>
              <a:rPr lang="en-PH" dirty="0"/>
              <a:t>method returns the number </a:t>
            </a:r>
            <a:r>
              <a:rPr lang="en-PH" dirty="0" smtClean="0"/>
              <a:t>of items </a:t>
            </a:r>
            <a:r>
              <a:rPr lang="en-PH" dirty="0"/>
              <a:t>in the array list. The </a:t>
            </a:r>
            <a:r>
              <a:rPr lang="en-PH" b="1" dirty="0" err="1"/>
              <a:t>getItem</a:t>
            </a:r>
            <a:r>
              <a:rPr lang="en-PH" b="1" dirty="0"/>
              <a:t>(</a:t>
            </a:r>
            <a:r>
              <a:rPr lang="en-PH" b="1" dirty="0" err="1"/>
              <a:t>int</a:t>
            </a:r>
            <a:r>
              <a:rPr lang="en-PH" b="1" dirty="0"/>
              <a:t>) </a:t>
            </a:r>
            <a:r>
              <a:rPr lang="en-PH" dirty="0"/>
              <a:t>method is where the magic happens. </a:t>
            </a:r>
            <a:endParaRPr lang="en-PH" dirty="0" smtClean="0"/>
          </a:p>
          <a:p>
            <a:r>
              <a:rPr lang="en-PH" dirty="0" smtClean="0"/>
              <a:t>It </a:t>
            </a:r>
            <a:r>
              <a:rPr lang="en-PH" dirty="0"/>
              <a:t>fetches the </a:t>
            </a:r>
            <a:r>
              <a:rPr lang="en-PH" b="1" dirty="0" smtClean="0"/>
              <a:t>Crime </a:t>
            </a:r>
            <a:r>
              <a:rPr lang="en-PH" dirty="0" smtClean="0"/>
              <a:t>instance </a:t>
            </a:r>
            <a:r>
              <a:rPr lang="en-PH" dirty="0"/>
              <a:t>for the given position in the dataset. </a:t>
            </a:r>
            <a:endParaRPr lang="en-PH" dirty="0" smtClean="0"/>
          </a:p>
          <a:p>
            <a:r>
              <a:rPr lang="en-PH" dirty="0" smtClean="0"/>
              <a:t>It </a:t>
            </a:r>
            <a:r>
              <a:rPr lang="en-PH" dirty="0"/>
              <a:t>then uses that </a:t>
            </a:r>
            <a:r>
              <a:rPr lang="en-PH" b="1" dirty="0"/>
              <a:t>Crime</a:t>
            </a:r>
            <a:r>
              <a:rPr lang="en-PH" dirty="0"/>
              <a:t>’s ID to create and return a </a:t>
            </a:r>
            <a:r>
              <a:rPr lang="en-PH" dirty="0" smtClean="0"/>
              <a:t>properly configured </a:t>
            </a:r>
            <a:r>
              <a:rPr lang="en-PH" b="1" dirty="0" err="1"/>
              <a:t>CrimeFragment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2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Integrating </a:t>
            </a:r>
            <a:r>
              <a:rPr lang="en-PH" b="1" dirty="0" err="1"/>
              <a:t>CrimePagerActivity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First add a </a:t>
            </a:r>
            <a:r>
              <a:rPr lang="en-PH" b="1" dirty="0" err="1"/>
              <a:t>newIntent</a:t>
            </a:r>
            <a:r>
              <a:rPr lang="en-PH" b="1" dirty="0"/>
              <a:t> </a:t>
            </a:r>
            <a:r>
              <a:rPr lang="en-PH" dirty="0"/>
              <a:t>method to </a:t>
            </a:r>
            <a:r>
              <a:rPr lang="en-PH" b="1" dirty="0" err="1"/>
              <a:t>CrimePagerActivity</a:t>
            </a:r>
            <a:r>
              <a:rPr lang="en-PH" b="1" dirty="0"/>
              <a:t> </a:t>
            </a:r>
            <a:r>
              <a:rPr lang="en-PH" dirty="0"/>
              <a:t>along with an extra for the crime ID.</a:t>
            </a:r>
          </a:p>
        </p:txBody>
      </p:sp>
    </p:spTree>
    <p:extLst>
      <p:ext uri="{BB962C8B-B14F-4D97-AF65-F5344CB8AC3E}">
        <p14:creationId xmlns:p14="http://schemas.microsoft.com/office/powerpoint/2010/main" val="186286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Creating </a:t>
            </a:r>
            <a:r>
              <a:rPr lang="en-PH" b="1" dirty="0" err="1"/>
              <a:t>newIntent</a:t>
            </a:r>
            <a:r>
              <a:rPr lang="en-PH" b="1" dirty="0"/>
              <a:t> </a:t>
            </a:r>
            <a:r>
              <a:rPr lang="en-PH" dirty="0"/>
              <a:t>(CrimePagerActivity.java)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/>
              <a:t>public class </a:t>
            </a:r>
            <a:r>
              <a:rPr lang="en-PH" dirty="0" err="1"/>
              <a:t>CrimePagerActivity</a:t>
            </a:r>
            <a:r>
              <a:rPr lang="en-PH" dirty="0"/>
              <a:t> extends </a:t>
            </a:r>
            <a:r>
              <a:rPr lang="en-PH" dirty="0" err="1"/>
              <a:t>FragmentActivity</a:t>
            </a:r>
            <a:r>
              <a:rPr lang="en-PH" dirty="0"/>
              <a:t> {</a:t>
            </a:r>
          </a:p>
          <a:p>
            <a:r>
              <a:rPr lang="en-PH" b="1" dirty="0"/>
              <a:t>private static final String EXTRA_CRIME_ID =</a:t>
            </a:r>
          </a:p>
          <a:p>
            <a:r>
              <a:rPr lang="en-PH" b="1" dirty="0"/>
              <a:t>"</a:t>
            </a:r>
            <a:r>
              <a:rPr lang="en-PH" b="1" dirty="0" err="1" smtClean="0"/>
              <a:t>com.rommel.android.criminalintent.crime_id</a:t>
            </a:r>
            <a:r>
              <a:rPr lang="en-PH" b="1" dirty="0" smtClean="0"/>
              <a:t>";</a:t>
            </a:r>
          </a:p>
          <a:p>
            <a:r>
              <a:rPr lang="en-PH" dirty="0"/>
              <a:t>private </a:t>
            </a:r>
            <a:r>
              <a:rPr lang="en-PH" dirty="0" err="1"/>
              <a:t>ViewPager</a:t>
            </a:r>
            <a:r>
              <a:rPr lang="en-PH" dirty="0"/>
              <a:t> </a:t>
            </a:r>
            <a:r>
              <a:rPr lang="en-PH" dirty="0" err="1"/>
              <a:t>mViewPager</a:t>
            </a:r>
            <a:r>
              <a:rPr lang="en-PH" dirty="0"/>
              <a:t>;</a:t>
            </a:r>
          </a:p>
          <a:p>
            <a:r>
              <a:rPr lang="en-PH" dirty="0"/>
              <a:t>private List&lt;Crime&gt; </a:t>
            </a:r>
            <a:r>
              <a:rPr lang="en-PH" dirty="0" err="1"/>
              <a:t>mCrimes</a:t>
            </a:r>
            <a:r>
              <a:rPr lang="en-PH" dirty="0"/>
              <a:t>;</a:t>
            </a:r>
          </a:p>
          <a:p>
            <a:r>
              <a:rPr lang="en-PH" b="1" dirty="0"/>
              <a:t>public static Intent </a:t>
            </a:r>
            <a:r>
              <a:rPr lang="en-PH" b="1" dirty="0" err="1"/>
              <a:t>newIntent</a:t>
            </a:r>
            <a:r>
              <a:rPr lang="en-PH" b="1" dirty="0"/>
              <a:t>(Context </a:t>
            </a:r>
            <a:r>
              <a:rPr lang="en-PH" b="1" dirty="0" err="1"/>
              <a:t>packageContext</a:t>
            </a:r>
            <a:r>
              <a:rPr lang="en-PH" b="1" dirty="0"/>
              <a:t>, UUID </a:t>
            </a:r>
            <a:r>
              <a:rPr lang="en-PH" b="1" dirty="0" err="1"/>
              <a:t>crimeId</a:t>
            </a:r>
            <a:r>
              <a:rPr lang="en-PH" b="1" dirty="0"/>
              <a:t>) {</a:t>
            </a:r>
          </a:p>
          <a:p>
            <a:r>
              <a:rPr lang="fr-FR" b="1" dirty="0" err="1"/>
              <a:t>Intent</a:t>
            </a:r>
            <a:r>
              <a:rPr lang="fr-FR" b="1" dirty="0"/>
              <a:t> </a:t>
            </a:r>
            <a:r>
              <a:rPr lang="fr-FR" b="1" dirty="0" err="1"/>
              <a:t>intent</a:t>
            </a:r>
            <a:r>
              <a:rPr lang="fr-FR" b="1" dirty="0"/>
              <a:t> = new </a:t>
            </a:r>
            <a:r>
              <a:rPr lang="fr-FR" b="1" dirty="0" err="1"/>
              <a:t>Intent</a:t>
            </a:r>
            <a:r>
              <a:rPr lang="fr-FR" b="1" dirty="0"/>
              <a:t>(</a:t>
            </a:r>
            <a:r>
              <a:rPr lang="fr-FR" b="1" dirty="0" err="1"/>
              <a:t>packageContext</a:t>
            </a:r>
            <a:r>
              <a:rPr lang="fr-FR" b="1" dirty="0"/>
              <a:t>, </a:t>
            </a:r>
            <a:r>
              <a:rPr lang="fr-FR" b="1" dirty="0" err="1"/>
              <a:t>CrimePagerActivity.class</a:t>
            </a:r>
            <a:r>
              <a:rPr lang="fr-FR" b="1" dirty="0"/>
              <a:t>);</a:t>
            </a:r>
          </a:p>
          <a:p>
            <a:r>
              <a:rPr lang="en-PH" b="1" dirty="0" err="1"/>
              <a:t>intent.putExtra</a:t>
            </a:r>
            <a:r>
              <a:rPr lang="en-PH" b="1" dirty="0"/>
              <a:t>(EXTRA_CRIME_ID, </a:t>
            </a:r>
            <a:r>
              <a:rPr lang="en-PH" b="1" dirty="0" err="1"/>
              <a:t>crimeId</a:t>
            </a:r>
            <a:r>
              <a:rPr lang="en-PH" b="1" dirty="0"/>
              <a:t>);</a:t>
            </a:r>
          </a:p>
          <a:p>
            <a:r>
              <a:rPr lang="en-PH" b="1" dirty="0"/>
              <a:t>return intent;</a:t>
            </a:r>
          </a:p>
          <a:p>
            <a:r>
              <a:rPr lang="en-PH" b="1" dirty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03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protected void </a:t>
            </a:r>
            <a:r>
              <a:rPr lang="en-PH" dirty="0" err="1"/>
              <a:t>onCreate</a:t>
            </a:r>
            <a:r>
              <a:rPr lang="en-PH" dirty="0"/>
              <a:t>(Bundle </a:t>
            </a:r>
            <a:r>
              <a:rPr lang="en-PH" dirty="0" err="1"/>
              <a:t>savedInstanceState</a:t>
            </a:r>
            <a:r>
              <a:rPr lang="en-PH" dirty="0"/>
              <a:t>) {</a:t>
            </a:r>
          </a:p>
          <a:p>
            <a:r>
              <a:rPr lang="en-PH" dirty="0" err="1"/>
              <a:t>super.onCreate</a:t>
            </a:r>
            <a:r>
              <a:rPr lang="en-PH" dirty="0"/>
              <a:t>(</a:t>
            </a:r>
            <a:r>
              <a:rPr lang="en-PH" dirty="0" err="1"/>
              <a:t>savedInstanceState</a:t>
            </a:r>
            <a:r>
              <a:rPr lang="en-PH" dirty="0"/>
              <a:t>);</a:t>
            </a:r>
          </a:p>
          <a:p>
            <a:r>
              <a:rPr lang="en-PH" dirty="0" err="1"/>
              <a:t>setContentView</a:t>
            </a:r>
            <a:r>
              <a:rPr lang="en-PH" dirty="0"/>
              <a:t>(</a:t>
            </a:r>
            <a:r>
              <a:rPr lang="en-PH" dirty="0" err="1"/>
              <a:t>R.layout.activity_crime_pager</a:t>
            </a:r>
            <a:r>
              <a:rPr lang="en-PH" dirty="0"/>
              <a:t>);</a:t>
            </a:r>
          </a:p>
          <a:p>
            <a:r>
              <a:rPr lang="en-PH" b="1" dirty="0"/>
              <a:t>UUID </a:t>
            </a:r>
            <a:r>
              <a:rPr lang="en-PH" b="1" dirty="0" err="1"/>
              <a:t>crimeId</a:t>
            </a:r>
            <a:r>
              <a:rPr lang="en-PH" b="1" dirty="0"/>
              <a:t> = (UUID) </a:t>
            </a:r>
            <a:r>
              <a:rPr lang="en-PH" b="1" dirty="0" err="1"/>
              <a:t>getIntent</a:t>
            </a:r>
            <a:r>
              <a:rPr lang="en-PH" b="1" dirty="0"/>
              <a:t>()</a:t>
            </a:r>
          </a:p>
          <a:p>
            <a:r>
              <a:rPr lang="en-PH" b="1" dirty="0"/>
              <a:t>.</a:t>
            </a:r>
            <a:r>
              <a:rPr lang="en-PH" b="1" dirty="0" err="1"/>
              <a:t>getSerializableExtra</a:t>
            </a:r>
            <a:r>
              <a:rPr lang="en-PH" b="1" dirty="0"/>
              <a:t>(EXTRA_CRIME_ID);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0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Now, you want pressing a list item in </a:t>
            </a:r>
            <a:r>
              <a:rPr lang="en-PH" b="1" dirty="0" err="1"/>
              <a:t>CrimeListFragment</a:t>
            </a:r>
            <a:r>
              <a:rPr lang="en-PH" b="1" dirty="0"/>
              <a:t> </a:t>
            </a:r>
            <a:r>
              <a:rPr lang="en-PH" dirty="0"/>
              <a:t>to start an instance of </a:t>
            </a:r>
            <a:r>
              <a:rPr lang="en-PH" b="1" dirty="0" err="1" smtClean="0"/>
              <a:t>CrimePagerActivity</a:t>
            </a:r>
            <a:r>
              <a:rPr lang="en-PH" b="1" dirty="0" smtClean="0"/>
              <a:t> </a:t>
            </a:r>
            <a:r>
              <a:rPr lang="en-PH" dirty="0" smtClean="0"/>
              <a:t>instead </a:t>
            </a:r>
            <a:r>
              <a:rPr lang="en-PH" dirty="0"/>
              <a:t>of </a:t>
            </a:r>
            <a:r>
              <a:rPr lang="en-PH" b="1" dirty="0" err="1"/>
              <a:t>CrimeActivity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69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Firing it up (CrimeListFragment.java)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/>
              <a:t>private class </a:t>
            </a:r>
            <a:r>
              <a:rPr lang="en-PH" dirty="0" err="1"/>
              <a:t>CrimeHolder</a:t>
            </a:r>
            <a:r>
              <a:rPr lang="en-PH" dirty="0"/>
              <a:t> extends </a:t>
            </a:r>
            <a:r>
              <a:rPr lang="en-PH" dirty="0" err="1"/>
              <a:t>RecyclerView.ViewHolder</a:t>
            </a:r>
            <a:endParaRPr lang="en-PH" dirty="0"/>
          </a:p>
          <a:p>
            <a:r>
              <a:rPr lang="en-PH" dirty="0"/>
              <a:t>implements </a:t>
            </a:r>
            <a:r>
              <a:rPr lang="en-PH" dirty="0" err="1"/>
              <a:t>View.OnClickListener</a:t>
            </a:r>
            <a:r>
              <a:rPr lang="en-PH" dirty="0"/>
              <a:t> {</a:t>
            </a:r>
          </a:p>
          <a:p>
            <a:r>
              <a:rPr lang="en-PH" dirty="0"/>
              <a:t>...</a:t>
            </a:r>
          </a:p>
          <a:p>
            <a:r>
              <a:rPr lang="en-PH" dirty="0"/>
              <a:t>@Override</a:t>
            </a:r>
          </a:p>
          <a:p>
            <a:r>
              <a:rPr lang="en-PH" dirty="0"/>
              <a:t>public void </a:t>
            </a:r>
            <a:r>
              <a:rPr lang="en-PH" dirty="0" err="1"/>
              <a:t>onClick</a:t>
            </a:r>
            <a:r>
              <a:rPr lang="en-PH" dirty="0"/>
              <a:t>(View v) {</a:t>
            </a:r>
          </a:p>
          <a:p>
            <a:r>
              <a:rPr lang="en-PH" b="1" strike="sngStrike" dirty="0"/>
              <a:t>Intent </a:t>
            </a:r>
            <a:r>
              <a:rPr lang="en-PH" b="1" strike="sngStrike" dirty="0" err="1"/>
              <a:t>intent</a:t>
            </a:r>
            <a:r>
              <a:rPr lang="en-PH" b="1" strike="sngStrike" dirty="0"/>
              <a:t> = </a:t>
            </a:r>
            <a:r>
              <a:rPr lang="en-PH" b="1" strike="sngStrike" dirty="0" err="1"/>
              <a:t>CrimeActivity.newIntent</a:t>
            </a:r>
            <a:r>
              <a:rPr lang="en-PH" b="1" strike="sngStrike" dirty="0"/>
              <a:t>(</a:t>
            </a:r>
            <a:r>
              <a:rPr lang="en-PH" b="1" strike="sngStrike" dirty="0" err="1"/>
              <a:t>getActivity</a:t>
            </a:r>
            <a:r>
              <a:rPr lang="en-PH" b="1" strike="sngStrike" dirty="0"/>
              <a:t>(), </a:t>
            </a:r>
            <a:r>
              <a:rPr lang="en-PH" b="1" strike="sngStrike" dirty="0" err="1"/>
              <a:t>mCrime.getId</a:t>
            </a:r>
            <a:r>
              <a:rPr lang="en-PH" b="1" strike="sngStrike" dirty="0"/>
              <a:t>());</a:t>
            </a:r>
          </a:p>
          <a:p>
            <a:r>
              <a:rPr lang="en-PH" b="1" dirty="0"/>
              <a:t>Intent </a:t>
            </a:r>
            <a:r>
              <a:rPr lang="en-PH" b="1" dirty="0" err="1"/>
              <a:t>intent</a:t>
            </a:r>
            <a:r>
              <a:rPr lang="en-PH" b="1" dirty="0"/>
              <a:t> = </a:t>
            </a:r>
            <a:r>
              <a:rPr lang="en-PH" b="1" dirty="0" err="1"/>
              <a:t>CrimePagerActivity.newIntent</a:t>
            </a:r>
            <a:r>
              <a:rPr lang="en-PH" b="1" dirty="0"/>
              <a:t>(</a:t>
            </a:r>
            <a:r>
              <a:rPr lang="en-PH" b="1" dirty="0" err="1"/>
              <a:t>getActivity</a:t>
            </a:r>
            <a:r>
              <a:rPr lang="en-PH" b="1" dirty="0"/>
              <a:t>(), </a:t>
            </a:r>
            <a:r>
              <a:rPr lang="en-PH" b="1" dirty="0" err="1"/>
              <a:t>mCrime.getId</a:t>
            </a:r>
            <a:r>
              <a:rPr lang="en-PH" b="1" dirty="0"/>
              <a:t>());</a:t>
            </a:r>
          </a:p>
          <a:p>
            <a:r>
              <a:rPr lang="en-PH" dirty="0" err="1"/>
              <a:t>startActivity</a:t>
            </a:r>
            <a:r>
              <a:rPr lang="en-PH" dirty="0"/>
              <a:t>(intent);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27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You also need to add </a:t>
            </a:r>
            <a:r>
              <a:rPr lang="en-PH" b="1" dirty="0" err="1"/>
              <a:t>CrimePagerActivity</a:t>
            </a:r>
            <a:r>
              <a:rPr lang="en-PH" b="1" dirty="0"/>
              <a:t> </a:t>
            </a:r>
            <a:r>
              <a:rPr lang="en-PH" dirty="0"/>
              <a:t>to the manifest so that the OS can start it. While you </a:t>
            </a:r>
            <a:r>
              <a:rPr lang="en-PH" dirty="0" smtClean="0"/>
              <a:t>are in </a:t>
            </a:r>
            <a:r>
              <a:rPr lang="en-PH" dirty="0"/>
              <a:t>the manifest, remove </a:t>
            </a:r>
            <a:r>
              <a:rPr lang="en-PH" b="1" dirty="0" err="1"/>
              <a:t>CrimeActivity</a:t>
            </a:r>
            <a:r>
              <a:rPr lang="en-PH" dirty="0" err="1"/>
              <a:t>’s</a:t>
            </a:r>
            <a:r>
              <a:rPr lang="en-PH" dirty="0"/>
              <a:t> declaration. </a:t>
            </a:r>
            <a:endParaRPr lang="en-PH" dirty="0" smtClean="0"/>
          </a:p>
          <a:p>
            <a:r>
              <a:rPr lang="en-PH" dirty="0" smtClean="0"/>
              <a:t>To </a:t>
            </a:r>
            <a:r>
              <a:rPr lang="en-PH" dirty="0"/>
              <a:t>accomplish this, you can just rename </a:t>
            </a:r>
            <a:r>
              <a:rPr lang="en-PH" dirty="0" smtClean="0"/>
              <a:t>the </a:t>
            </a:r>
            <a:r>
              <a:rPr lang="en-PH" b="1" dirty="0" err="1" smtClean="0"/>
              <a:t>CrimeActivity</a:t>
            </a:r>
            <a:r>
              <a:rPr lang="en-PH" b="1" dirty="0" smtClean="0"/>
              <a:t> </a:t>
            </a:r>
            <a:r>
              <a:rPr lang="en-PH" dirty="0"/>
              <a:t>to </a:t>
            </a:r>
            <a:r>
              <a:rPr lang="en-PH" b="1" dirty="0" err="1"/>
              <a:t>CrimePagerActivity</a:t>
            </a:r>
            <a:r>
              <a:rPr lang="en-PH" b="1" dirty="0"/>
              <a:t> </a:t>
            </a:r>
            <a:r>
              <a:rPr lang="en-PH" dirty="0"/>
              <a:t>in the manifest.</a:t>
            </a:r>
          </a:p>
        </p:txBody>
      </p:sp>
    </p:spTree>
    <p:extLst>
      <p:ext uri="{BB962C8B-B14F-4D97-AF65-F5344CB8AC3E}">
        <p14:creationId xmlns:p14="http://schemas.microsoft.com/office/powerpoint/2010/main" val="140980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By default, the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shows the first item in its </a:t>
            </a:r>
            <a:r>
              <a:rPr lang="en-PH" b="1" dirty="0" err="1"/>
              <a:t>PagerAdapter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can have it show the </a:t>
            </a:r>
            <a:r>
              <a:rPr lang="en-PH" dirty="0" smtClean="0"/>
              <a:t>crime that </a:t>
            </a:r>
            <a:r>
              <a:rPr lang="en-PH" dirty="0"/>
              <a:t>was selected by setting the </a:t>
            </a:r>
            <a:r>
              <a:rPr lang="en-PH" b="1" dirty="0" err="1"/>
              <a:t>ViewPager</a:t>
            </a:r>
            <a:r>
              <a:rPr lang="en-PH" dirty="0" err="1"/>
              <a:t>’s</a:t>
            </a:r>
            <a:r>
              <a:rPr lang="en-PH" dirty="0"/>
              <a:t> current item to the index of the selected crime.</a:t>
            </a:r>
          </a:p>
          <a:p>
            <a:r>
              <a:rPr lang="en-PH" dirty="0"/>
              <a:t>At the end of </a:t>
            </a:r>
            <a:r>
              <a:rPr lang="en-PH" b="1" dirty="0" err="1"/>
              <a:t>CrimePagerActivity.onCreate</a:t>
            </a:r>
            <a:r>
              <a:rPr lang="en-PH" b="1" dirty="0"/>
              <a:t>(…)</a:t>
            </a:r>
            <a:r>
              <a:rPr lang="en-PH" dirty="0"/>
              <a:t>, find the index of the crime to display by </a:t>
            </a:r>
            <a:r>
              <a:rPr lang="en-PH" dirty="0" smtClean="0"/>
              <a:t>looping through </a:t>
            </a:r>
            <a:r>
              <a:rPr lang="en-PH" dirty="0"/>
              <a:t>and checking each crime’s ID. </a:t>
            </a:r>
            <a:endParaRPr lang="en-PH" dirty="0" smtClean="0"/>
          </a:p>
          <a:p>
            <a:r>
              <a:rPr lang="en-PH" dirty="0" smtClean="0"/>
              <a:t>When </a:t>
            </a:r>
            <a:r>
              <a:rPr lang="en-PH" dirty="0"/>
              <a:t>you find the </a:t>
            </a:r>
            <a:r>
              <a:rPr lang="en-PH" b="1" dirty="0"/>
              <a:t>Crime </a:t>
            </a:r>
            <a:r>
              <a:rPr lang="en-PH" dirty="0"/>
              <a:t>instance whose </a:t>
            </a:r>
            <a:r>
              <a:rPr lang="en-PH" dirty="0" err="1"/>
              <a:t>mId</a:t>
            </a:r>
            <a:r>
              <a:rPr lang="en-PH" dirty="0"/>
              <a:t> matches </a:t>
            </a:r>
            <a:r>
              <a:rPr lang="en-PH" dirty="0" smtClean="0"/>
              <a:t>the </a:t>
            </a:r>
            <a:r>
              <a:rPr lang="en-PH" dirty="0" err="1" smtClean="0"/>
              <a:t>crimeId</a:t>
            </a:r>
            <a:r>
              <a:rPr lang="en-PH" dirty="0" smtClean="0"/>
              <a:t> </a:t>
            </a:r>
            <a:r>
              <a:rPr lang="en-PH" dirty="0"/>
              <a:t>in the intent extra, set the current item to the index of that </a:t>
            </a:r>
            <a:r>
              <a:rPr lang="en-PH" b="1" dirty="0"/>
              <a:t>Crime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52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 this chapter, you will create a new activity to host </a:t>
            </a:r>
            <a:r>
              <a:rPr lang="en-PH" b="1" dirty="0" err="1"/>
              <a:t>CrimeFragment</a:t>
            </a:r>
            <a:r>
              <a:rPr lang="en-PH" dirty="0"/>
              <a:t>. This activity’s layout will </a:t>
            </a:r>
            <a:r>
              <a:rPr lang="en-PH" dirty="0" smtClean="0"/>
              <a:t>consist of </a:t>
            </a:r>
            <a:r>
              <a:rPr lang="en-PH" dirty="0"/>
              <a:t>an instance of </a:t>
            </a:r>
            <a:r>
              <a:rPr lang="en-PH" b="1" dirty="0" err="1"/>
              <a:t>ViewPager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Adding </a:t>
            </a:r>
            <a:r>
              <a:rPr lang="en-PH" dirty="0"/>
              <a:t>a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to your UI lets users navigate between list items </a:t>
            </a:r>
            <a:r>
              <a:rPr lang="en-PH" dirty="0" smtClean="0"/>
              <a:t>by swiping </a:t>
            </a:r>
            <a:r>
              <a:rPr lang="en-PH" dirty="0"/>
              <a:t>across the screen to “page” forward or backward through the crimes</a:t>
            </a:r>
          </a:p>
        </p:txBody>
      </p:sp>
    </p:spTree>
    <p:extLst>
      <p:ext uri="{BB962C8B-B14F-4D97-AF65-F5344CB8AC3E}">
        <p14:creationId xmlns:p14="http://schemas.microsoft.com/office/powerpoint/2010/main" val="327680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Setting initial pager item (CrimePagerActivity.java)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PH" dirty="0"/>
              <a:t>@Override</a:t>
            </a:r>
          </a:p>
          <a:p>
            <a:r>
              <a:rPr lang="en-PH" dirty="0"/>
              <a:t>public void </a:t>
            </a:r>
            <a:r>
              <a:rPr lang="en-PH" dirty="0" err="1"/>
              <a:t>onCreate</a:t>
            </a:r>
            <a:r>
              <a:rPr lang="en-PH" dirty="0"/>
              <a:t>(Bundle </a:t>
            </a:r>
            <a:r>
              <a:rPr lang="en-PH" dirty="0" err="1"/>
              <a:t>savedInstanceState</a:t>
            </a:r>
            <a:r>
              <a:rPr lang="en-PH" dirty="0"/>
              <a:t>) {</a:t>
            </a:r>
          </a:p>
          <a:p>
            <a:r>
              <a:rPr lang="en-PH" dirty="0"/>
              <a:t>...</a:t>
            </a:r>
          </a:p>
          <a:p>
            <a:r>
              <a:rPr lang="en-PH" dirty="0" err="1"/>
              <a:t>FragmentManager</a:t>
            </a:r>
            <a:r>
              <a:rPr lang="en-PH" dirty="0"/>
              <a:t> </a:t>
            </a:r>
            <a:r>
              <a:rPr lang="en-PH" dirty="0" err="1"/>
              <a:t>fragmentManager</a:t>
            </a:r>
            <a:r>
              <a:rPr lang="en-PH" dirty="0"/>
              <a:t> = </a:t>
            </a:r>
            <a:r>
              <a:rPr lang="en-PH" dirty="0" err="1"/>
              <a:t>getSupportFragmentManager</a:t>
            </a:r>
            <a:r>
              <a:rPr lang="en-PH" dirty="0"/>
              <a:t>();</a:t>
            </a:r>
          </a:p>
          <a:p>
            <a:r>
              <a:rPr lang="en-PH" dirty="0" err="1"/>
              <a:t>mViewPager.setAdapter</a:t>
            </a:r>
            <a:r>
              <a:rPr lang="en-PH" dirty="0"/>
              <a:t>(new </a:t>
            </a:r>
            <a:r>
              <a:rPr lang="en-PH" dirty="0" err="1"/>
              <a:t>FragmentStatePagerAdapter</a:t>
            </a:r>
            <a:r>
              <a:rPr lang="en-PH" dirty="0"/>
              <a:t>(</a:t>
            </a:r>
            <a:r>
              <a:rPr lang="en-PH" dirty="0" err="1"/>
              <a:t>fragmentManager</a:t>
            </a:r>
            <a:r>
              <a:rPr lang="en-PH" dirty="0"/>
              <a:t>) {</a:t>
            </a:r>
          </a:p>
          <a:p>
            <a:r>
              <a:rPr lang="en-PH" dirty="0"/>
              <a:t>...</a:t>
            </a:r>
          </a:p>
          <a:p>
            <a:r>
              <a:rPr lang="en-PH" dirty="0"/>
              <a:t>});</a:t>
            </a:r>
          </a:p>
          <a:p>
            <a:r>
              <a:rPr lang="nn-NO" b="1" dirty="0"/>
              <a:t>for (int i = 0; i &lt; mCrimes.size(); i++) {</a:t>
            </a:r>
          </a:p>
          <a:p>
            <a:r>
              <a:rPr lang="en-PH" b="1" dirty="0"/>
              <a:t>if (</a:t>
            </a:r>
            <a:r>
              <a:rPr lang="en-PH" b="1" dirty="0" err="1"/>
              <a:t>mCrimes.get</a:t>
            </a:r>
            <a:r>
              <a:rPr lang="en-PH" b="1" dirty="0"/>
              <a:t>(</a:t>
            </a:r>
            <a:r>
              <a:rPr lang="en-PH" b="1" dirty="0" err="1"/>
              <a:t>i</a:t>
            </a:r>
            <a:r>
              <a:rPr lang="en-PH" b="1" dirty="0"/>
              <a:t>).</a:t>
            </a:r>
            <a:r>
              <a:rPr lang="en-PH" b="1" dirty="0" err="1"/>
              <a:t>getId</a:t>
            </a:r>
            <a:r>
              <a:rPr lang="en-PH" b="1" dirty="0"/>
              <a:t>().equals(</a:t>
            </a:r>
            <a:r>
              <a:rPr lang="en-PH" b="1" dirty="0" err="1"/>
              <a:t>crimeId</a:t>
            </a:r>
            <a:r>
              <a:rPr lang="en-PH" b="1" dirty="0"/>
              <a:t>)) {</a:t>
            </a:r>
          </a:p>
          <a:p>
            <a:r>
              <a:rPr lang="en-PH" b="1" dirty="0" err="1"/>
              <a:t>mViewPager.setCurrentItem</a:t>
            </a:r>
            <a:r>
              <a:rPr lang="en-PH" b="1" dirty="0"/>
              <a:t>(</a:t>
            </a:r>
            <a:r>
              <a:rPr lang="en-PH" b="1" dirty="0" err="1"/>
              <a:t>i</a:t>
            </a:r>
            <a:r>
              <a:rPr lang="en-PH" b="1" dirty="0"/>
              <a:t>);</a:t>
            </a:r>
          </a:p>
          <a:p>
            <a:r>
              <a:rPr lang="en-PH" b="1" dirty="0"/>
              <a:t>break;</a:t>
            </a:r>
          </a:p>
          <a:p>
            <a:r>
              <a:rPr lang="en-PH" b="1" dirty="0"/>
              <a:t>}</a:t>
            </a:r>
          </a:p>
          <a:p>
            <a:r>
              <a:rPr lang="en-PH" b="1" dirty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160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Creating </a:t>
            </a:r>
            <a:r>
              <a:rPr lang="en-PH" b="1" dirty="0" err="1"/>
              <a:t>CrimePagerActivity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err="1"/>
              <a:t>CrimePagerActivity</a:t>
            </a:r>
            <a:r>
              <a:rPr lang="en-PH" b="1" dirty="0"/>
              <a:t> </a:t>
            </a:r>
            <a:r>
              <a:rPr lang="en-PH" dirty="0"/>
              <a:t>will be a subclass of </a:t>
            </a:r>
            <a:r>
              <a:rPr lang="en-PH" b="1" dirty="0" err="1"/>
              <a:t>FragmentActivity</a:t>
            </a:r>
            <a:r>
              <a:rPr lang="en-PH" dirty="0"/>
              <a:t>. It will create and manage </a:t>
            </a:r>
            <a:r>
              <a:rPr lang="en-PH" dirty="0" smtClean="0"/>
              <a:t>the </a:t>
            </a:r>
            <a:r>
              <a:rPr lang="en-PH" b="1" dirty="0" err="1" smtClean="0"/>
              <a:t>ViewPager</a:t>
            </a:r>
            <a:r>
              <a:rPr lang="en-PH" dirty="0"/>
              <a:t>.</a:t>
            </a:r>
          </a:p>
          <a:p>
            <a:r>
              <a:rPr lang="en-PH" dirty="0"/>
              <a:t>Create a new class named </a:t>
            </a:r>
            <a:r>
              <a:rPr lang="en-PH" b="1" dirty="0" err="1"/>
              <a:t>CrimePagerActivity</a:t>
            </a:r>
            <a:r>
              <a:rPr lang="en-PH" dirty="0"/>
              <a:t>. Make its superclass </a:t>
            </a:r>
            <a:r>
              <a:rPr lang="en-PH" b="1" dirty="0" err="1"/>
              <a:t>FragmentActivity</a:t>
            </a:r>
            <a:r>
              <a:rPr lang="en-PH" b="1" dirty="0"/>
              <a:t> </a:t>
            </a:r>
            <a:r>
              <a:rPr lang="en-PH" dirty="0"/>
              <a:t>and set up </a:t>
            </a:r>
            <a:r>
              <a:rPr lang="en-PH" dirty="0" smtClean="0"/>
              <a:t>the view </a:t>
            </a:r>
            <a:r>
              <a:rPr lang="en-PH" dirty="0"/>
              <a:t>for the activity.</a:t>
            </a:r>
          </a:p>
        </p:txBody>
      </p:sp>
    </p:spTree>
    <p:extLst>
      <p:ext uri="{BB962C8B-B14F-4D97-AF65-F5344CB8AC3E}">
        <p14:creationId xmlns:p14="http://schemas.microsoft.com/office/powerpoint/2010/main" val="295119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Set up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(CrimePagerActivity.java)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/>
              <a:t>public class </a:t>
            </a:r>
            <a:r>
              <a:rPr lang="en-PH" dirty="0" err="1"/>
              <a:t>CrimePagerActivity</a:t>
            </a:r>
            <a:r>
              <a:rPr lang="en-PH" dirty="0"/>
              <a:t> </a:t>
            </a:r>
            <a:r>
              <a:rPr lang="en-PH" b="1" dirty="0"/>
              <a:t>extends </a:t>
            </a:r>
            <a:r>
              <a:rPr lang="en-PH" b="1" dirty="0" err="1"/>
              <a:t>FragmentActivity</a:t>
            </a:r>
            <a:r>
              <a:rPr lang="en-PH" b="1" dirty="0"/>
              <a:t> </a:t>
            </a:r>
            <a:r>
              <a:rPr lang="en-PH" dirty="0"/>
              <a:t>{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protected void </a:t>
            </a:r>
            <a:r>
              <a:rPr lang="en-PH" b="1" dirty="0" err="1"/>
              <a:t>onCreate</a:t>
            </a:r>
            <a:r>
              <a:rPr lang="en-PH" b="1" dirty="0"/>
              <a:t>(Bundle </a:t>
            </a:r>
            <a:r>
              <a:rPr lang="en-PH" b="1" dirty="0" err="1"/>
              <a:t>savedInstanceState</a:t>
            </a:r>
            <a:r>
              <a:rPr lang="en-PH" b="1" dirty="0"/>
              <a:t>) {</a:t>
            </a:r>
          </a:p>
          <a:p>
            <a:r>
              <a:rPr lang="en-PH" b="1" dirty="0" err="1"/>
              <a:t>super.onCreate</a:t>
            </a:r>
            <a:r>
              <a:rPr lang="en-PH" b="1" dirty="0"/>
              <a:t>(</a:t>
            </a:r>
            <a:r>
              <a:rPr lang="en-PH" b="1" dirty="0" err="1"/>
              <a:t>savedInstanceState</a:t>
            </a:r>
            <a:r>
              <a:rPr lang="en-PH" b="1" dirty="0"/>
              <a:t>);</a:t>
            </a:r>
          </a:p>
          <a:p>
            <a:r>
              <a:rPr lang="en-PH" b="1" dirty="0" err="1"/>
              <a:t>setContentView</a:t>
            </a:r>
            <a:r>
              <a:rPr lang="en-PH" b="1" dirty="0"/>
              <a:t>(</a:t>
            </a:r>
            <a:r>
              <a:rPr lang="en-PH" b="1" dirty="0" err="1"/>
              <a:t>R.layout.activity_crime_pager</a:t>
            </a:r>
            <a:r>
              <a:rPr lang="en-PH" b="1" dirty="0"/>
              <a:t>);</a:t>
            </a:r>
          </a:p>
          <a:p>
            <a:r>
              <a:rPr lang="en-PH" b="1" dirty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451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 err="1"/>
              <a:t>CrimePagerActivity</a:t>
            </a:r>
            <a:r>
              <a:rPr lang="en-PH" dirty="0" err="1"/>
              <a:t>’s</a:t>
            </a:r>
            <a:r>
              <a:rPr lang="en-PH" dirty="0"/>
              <a:t> </a:t>
            </a:r>
            <a:r>
              <a:rPr lang="en-PH" b="1" dirty="0" err="1"/>
              <a:t>ViewPager</a:t>
            </a:r>
            <a:r>
              <a:rPr lang="en-PH" b="1" dirty="0"/>
              <a:t/>
            </a:r>
            <a:br>
              <a:rPr lang="en-PH" b="1" dirty="0"/>
            </a:br>
            <a:r>
              <a:rPr lang="en-PH" dirty="0"/>
              <a:t>(</a:t>
            </a:r>
            <a:r>
              <a:rPr lang="en-PH" dirty="0" smtClean="0"/>
              <a:t>activity_crime_pager.xml</a:t>
            </a:r>
            <a:r>
              <a:rPr lang="en-PH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You </a:t>
            </a:r>
            <a:r>
              <a:rPr lang="en-PH" dirty="0"/>
              <a:t>use </a:t>
            </a:r>
            <a:r>
              <a:rPr lang="en-PH" b="1" dirty="0" err="1"/>
              <a:t>ViewPager</a:t>
            </a:r>
            <a:r>
              <a:rPr lang="en-PH" dirty="0" err="1"/>
              <a:t>'s</a:t>
            </a:r>
            <a:r>
              <a:rPr lang="en-PH" dirty="0"/>
              <a:t> full package name when adding it to the layout file because the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 smtClean="0"/>
              <a:t>class is </a:t>
            </a:r>
            <a:r>
              <a:rPr lang="en-PH" dirty="0"/>
              <a:t>from the support library. </a:t>
            </a:r>
            <a:endParaRPr lang="en-PH" dirty="0" smtClean="0"/>
          </a:p>
          <a:p>
            <a:r>
              <a:rPr lang="en-PH" dirty="0" smtClean="0"/>
              <a:t>Unlike </a:t>
            </a:r>
            <a:r>
              <a:rPr lang="en-PH" b="1" dirty="0"/>
              <a:t>Fragment</a:t>
            </a:r>
            <a:r>
              <a:rPr lang="en-PH" dirty="0"/>
              <a:t>,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is only available in the support library; </a:t>
            </a:r>
            <a:r>
              <a:rPr lang="en-PH" dirty="0" smtClean="0"/>
              <a:t>there is </a:t>
            </a:r>
            <a:r>
              <a:rPr lang="en-PH" dirty="0"/>
              <a:t>not a “standard”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class in a later SDK.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12432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21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/>
              <a:t>ViewPager</a:t>
            </a:r>
            <a:r>
              <a:rPr lang="en-PH" b="1" dirty="0"/>
              <a:t> and </a:t>
            </a:r>
            <a:r>
              <a:rPr lang="en-PH" b="1" dirty="0" err="1"/>
              <a:t>PagerAdapter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is like a </a:t>
            </a:r>
            <a:r>
              <a:rPr lang="en-PH" b="1" dirty="0" err="1"/>
              <a:t>RecyclerView</a:t>
            </a:r>
            <a:r>
              <a:rPr lang="en-PH" b="1" dirty="0"/>
              <a:t> </a:t>
            </a:r>
            <a:r>
              <a:rPr lang="en-PH" dirty="0"/>
              <a:t>in some ways. A </a:t>
            </a:r>
            <a:r>
              <a:rPr lang="en-PH" b="1" dirty="0" err="1"/>
              <a:t>RecyclerView</a:t>
            </a:r>
            <a:r>
              <a:rPr lang="en-PH" b="1" dirty="0"/>
              <a:t> </a:t>
            </a:r>
            <a:r>
              <a:rPr lang="en-PH" dirty="0"/>
              <a:t>requires an </a:t>
            </a:r>
            <a:r>
              <a:rPr lang="en-PH" b="1" dirty="0"/>
              <a:t>Adapter </a:t>
            </a:r>
            <a:r>
              <a:rPr lang="en-PH" dirty="0"/>
              <a:t>to </a:t>
            </a:r>
            <a:r>
              <a:rPr lang="en-PH" dirty="0" smtClean="0"/>
              <a:t>provide views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A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requires a </a:t>
            </a:r>
            <a:r>
              <a:rPr lang="en-PH" b="1" dirty="0" err="1"/>
              <a:t>PagerAdapter</a:t>
            </a:r>
            <a:r>
              <a:rPr lang="en-PH" dirty="0"/>
              <a:t>.</a:t>
            </a:r>
          </a:p>
          <a:p>
            <a:r>
              <a:rPr lang="en-PH" dirty="0"/>
              <a:t>However, the conversation between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dirty="0"/>
              <a:t>and </a:t>
            </a:r>
            <a:r>
              <a:rPr lang="en-PH" b="1" dirty="0" err="1"/>
              <a:t>PagerAdapter</a:t>
            </a:r>
            <a:r>
              <a:rPr lang="en-PH" b="1" dirty="0"/>
              <a:t> </a:t>
            </a:r>
            <a:r>
              <a:rPr lang="en-PH" dirty="0"/>
              <a:t>is much more involved than </a:t>
            </a:r>
            <a:r>
              <a:rPr lang="en-PH" dirty="0" smtClean="0"/>
              <a:t>the conversation </a:t>
            </a:r>
            <a:r>
              <a:rPr lang="en-PH" dirty="0"/>
              <a:t>between </a:t>
            </a:r>
            <a:r>
              <a:rPr lang="en-PH" b="1" dirty="0" err="1"/>
              <a:t>RecyclerView</a:t>
            </a:r>
            <a:r>
              <a:rPr lang="en-PH" b="1" dirty="0"/>
              <a:t> </a:t>
            </a:r>
            <a:r>
              <a:rPr lang="en-PH" dirty="0"/>
              <a:t>and </a:t>
            </a:r>
            <a:r>
              <a:rPr lang="en-PH" b="1" dirty="0"/>
              <a:t>Adapter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Luckily</a:t>
            </a:r>
            <a:r>
              <a:rPr lang="en-PH" dirty="0"/>
              <a:t>, you can use </a:t>
            </a:r>
            <a:r>
              <a:rPr lang="en-PH" b="1" dirty="0" err="1"/>
              <a:t>FragmentStatePagerAdapter</a:t>
            </a:r>
            <a:r>
              <a:rPr lang="en-PH" dirty="0" smtClean="0"/>
              <a:t>, a </a:t>
            </a:r>
            <a:r>
              <a:rPr lang="en-PH" dirty="0"/>
              <a:t>subclass of </a:t>
            </a:r>
            <a:r>
              <a:rPr lang="en-PH" b="1" dirty="0" err="1"/>
              <a:t>PagerAdapter</a:t>
            </a:r>
            <a:r>
              <a:rPr lang="en-PH" dirty="0"/>
              <a:t>, to take care of many of the details.</a:t>
            </a:r>
          </a:p>
        </p:txBody>
      </p:sp>
    </p:spTree>
    <p:extLst>
      <p:ext uri="{BB962C8B-B14F-4D97-AF65-F5344CB8AC3E}">
        <p14:creationId xmlns:p14="http://schemas.microsoft.com/office/powerpoint/2010/main" val="18158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err="1"/>
              <a:t>FragmentStatePagerAdapter</a:t>
            </a:r>
            <a:r>
              <a:rPr lang="en-PH" b="1" dirty="0"/>
              <a:t> </a:t>
            </a:r>
            <a:r>
              <a:rPr lang="en-PH" dirty="0"/>
              <a:t>will boil down the conversation to two simple methods: </a:t>
            </a:r>
            <a:r>
              <a:rPr lang="en-PH" b="1" dirty="0" err="1"/>
              <a:t>getCount</a:t>
            </a:r>
            <a:r>
              <a:rPr lang="en-PH" b="1" dirty="0"/>
              <a:t>() </a:t>
            </a:r>
            <a:r>
              <a:rPr lang="en-PH" dirty="0" smtClean="0"/>
              <a:t>and </a:t>
            </a:r>
            <a:r>
              <a:rPr lang="en-PH" b="1" dirty="0" err="1" smtClean="0"/>
              <a:t>getItem</a:t>
            </a:r>
            <a:r>
              <a:rPr lang="en-PH" b="1" dirty="0" smtClean="0"/>
              <a:t>(</a:t>
            </a:r>
            <a:r>
              <a:rPr lang="en-PH" b="1" dirty="0" err="1" smtClean="0"/>
              <a:t>int</a:t>
            </a:r>
            <a:r>
              <a:rPr lang="en-PH" b="1" dirty="0"/>
              <a:t>)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When </a:t>
            </a:r>
            <a:r>
              <a:rPr lang="en-PH" dirty="0"/>
              <a:t>your </a:t>
            </a:r>
            <a:r>
              <a:rPr lang="en-PH" b="1" dirty="0" err="1"/>
              <a:t>getItem</a:t>
            </a:r>
            <a:r>
              <a:rPr lang="en-PH" b="1" dirty="0"/>
              <a:t>(</a:t>
            </a:r>
            <a:r>
              <a:rPr lang="en-PH" b="1" dirty="0" err="1"/>
              <a:t>int</a:t>
            </a:r>
            <a:r>
              <a:rPr lang="en-PH" b="1" dirty="0"/>
              <a:t>) </a:t>
            </a:r>
            <a:r>
              <a:rPr lang="en-PH" dirty="0"/>
              <a:t>method is called for a position in your array of crimes, </a:t>
            </a:r>
            <a:r>
              <a:rPr lang="en-PH" dirty="0" smtClean="0"/>
              <a:t>it will </a:t>
            </a:r>
            <a:r>
              <a:rPr lang="en-PH" dirty="0"/>
              <a:t>return a </a:t>
            </a:r>
            <a:r>
              <a:rPr lang="en-PH" b="1" dirty="0" err="1"/>
              <a:t>CrimeFragment</a:t>
            </a:r>
            <a:r>
              <a:rPr lang="en-PH" b="1" dirty="0"/>
              <a:t> </a:t>
            </a:r>
            <a:r>
              <a:rPr lang="en-PH" dirty="0"/>
              <a:t>configured to display the crime at that position.</a:t>
            </a:r>
          </a:p>
        </p:txBody>
      </p:sp>
    </p:spTree>
    <p:extLst>
      <p:ext uri="{BB962C8B-B14F-4D97-AF65-F5344CB8AC3E}">
        <p14:creationId xmlns:p14="http://schemas.microsoft.com/office/powerpoint/2010/main" val="344633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Setting up pager adapter (CrimePagerActivity.java)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dirty="0"/>
              <a:t>public class </a:t>
            </a:r>
            <a:r>
              <a:rPr lang="en-PH" dirty="0" err="1"/>
              <a:t>CrimePagerActivity</a:t>
            </a:r>
            <a:r>
              <a:rPr lang="en-PH" dirty="0"/>
              <a:t> extends </a:t>
            </a:r>
            <a:r>
              <a:rPr lang="en-PH" dirty="0" err="1"/>
              <a:t>FragmentActivity</a:t>
            </a:r>
            <a:r>
              <a:rPr lang="en-PH" dirty="0"/>
              <a:t> {</a:t>
            </a:r>
          </a:p>
          <a:p>
            <a:r>
              <a:rPr lang="en-PH" b="1" dirty="0"/>
              <a:t>private </a:t>
            </a:r>
            <a:r>
              <a:rPr lang="en-PH" b="1" dirty="0" err="1"/>
              <a:t>ViewPager</a:t>
            </a:r>
            <a:r>
              <a:rPr lang="en-PH" b="1" dirty="0"/>
              <a:t> </a:t>
            </a:r>
            <a:r>
              <a:rPr lang="en-PH" b="1" dirty="0" err="1"/>
              <a:t>mViewPager</a:t>
            </a:r>
            <a:r>
              <a:rPr lang="en-PH" b="1" dirty="0"/>
              <a:t>;</a:t>
            </a:r>
          </a:p>
          <a:p>
            <a:r>
              <a:rPr lang="en-PH" b="1" dirty="0"/>
              <a:t>private List&lt;Crime&gt; </a:t>
            </a:r>
            <a:r>
              <a:rPr lang="en-PH" b="1" dirty="0" err="1"/>
              <a:t>mCrimes</a:t>
            </a:r>
            <a:r>
              <a:rPr lang="en-PH" b="1" dirty="0"/>
              <a:t>;</a:t>
            </a:r>
          </a:p>
          <a:p>
            <a:r>
              <a:rPr lang="en-PH" dirty="0"/>
              <a:t>@Override</a:t>
            </a:r>
          </a:p>
          <a:p>
            <a:r>
              <a:rPr lang="en-PH" dirty="0"/>
              <a:t>protected void </a:t>
            </a:r>
            <a:r>
              <a:rPr lang="en-PH" dirty="0" err="1"/>
              <a:t>onCreate</a:t>
            </a:r>
            <a:r>
              <a:rPr lang="en-PH" dirty="0"/>
              <a:t>(Bundle </a:t>
            </a:r>
            <a:r>
              <a:rPr lang="en-PH" dirty="0" err="1"/>
              <a:t>savedInstanceState</a:t>
            </a:r>
            <a:r>
              <a:rPr lang="en-PH" dirty="0"/>
              <a:t>) {</a:t>
            </a:r>
          </a:p>
          <a:p>
            <a:r>
              <a:rPr lang="en-PH" dirty="0" err="1"/>
              <a:t>super.onCreate</a:t>
            </a:r>
            <a:r>
              <a:rPr lang="en-PH" dirty="0"/>
              <a:t>(</a:t>
            </a:r>
            <a:r>
              <a:rPr lang="en-PH" dirty="0" err="1"/>
              <a:t>savedInstanceState</a:t>
            </a:r>
            <a:r>
              <a:rPr lang="en-PH" dirty="0"/>
              <a:t>);</a:t>
            </a:r>
          </a:p>
          <a:p>
            <a:r>
              <a:rPr lang="en-PH" dirty="0" err="1"/>
              <a:t>setContentView</a:t>
            </a:r>
            <a:r>
              <a:rPr lang="en-PH" dirty="0"/>
              <a:t>(</a:t>
            </a:r>
            <a:r>
              <a:rPr lang="en-PH" dirty="0" err="1"/>
              <a:t>R.layout.activity_crime_pager</a:t>
            </a:r>
            <a:r>
              <a:rPr lang="en-PH" dirty="0"/>
              <a:t>);</a:t>
            </a:r>
          </a:p>
          <a:p>
            <a:r>
              <a:rPr lang="en-PH" b="1" dirty="0" err="1"/>
              <a:t>mViewPager</a:t>
            </a:r>
            <a:r>
              <a:rPr lang="en-PH" b="1" dirty="0"/>
              <a:t> = (</a:t>
            </a:r>
            <a:r>
              <a:rPr lang="en-PH" b="1" dirty="0" err="1"/>
              <a:t>ViewPager</a:t>
            </a:r>
            <a:r>
              <a:rPr lang="en-PH" b="1" dirty="0"/>
              <a:t>) </a:t>
            </a:r>
            <a:r>
              <a:rPr lang="en-PH" b="1" dirty="0" err="1"/>
              <a:t>findViewById</a:t>
            </a:r>
            <a:r>
              <a:rPr lang="en-PH" b="1" dirty="0"/>
              <a:t>(</a:t>
            </a:r>
            <a:r>
              <a:rPr lang="en-PH" b="1" dirty="0" err="1"/>
              <a:t>R.id.activity_crime_pager_view_pager</a:t>
            </a:r>
            <a:r>
              <a:rPr lang="en-PH" b="1" dirty="0"/>
              <a:t>);</a:t>
            </a:r>
          </a:p>
          <a:p>
            <a:r>
              <a:rPr lang="en-PH" b="1" dirty="0" err="1"/>
              <a:t>mCrimes</a:t>
            </a:r>
            <a:r>
              <a:rPr lang="en-PH" b="1" dirty="0"/>
              <a:t> = </a:t>
            </a:r>
            <a:r>
              <a:rPr lang="en-PH" b="1" dirty="0" err="1"/>
              <a:t>CrimeLab.get</a:t>
            </a:r>
            <a:r>
              <a:rPr lang="en-PH" b="1" dirty="0"/>
              <a:t>(this).</a:t>
            </a:r>
            <a:r>
              <a:rPr lang="en-PH" b="1" dirty="0" err="1"/>
              <a:t>getCrimes</a:t>
            </a:r>
            <a:r>
              <a:rPr lang="en-PH" b="1" dirty="0"/>
              <a:t>();</a:t>
            </a:r>
          </a:p>
          <a:p>
            <a:r>
              <a:rPr lang="en-PH" b="1" dirty="0" err="1"/>
              <a:t>FragmentManager</a:t>
            </a:r>
            <a:r>
              <a:rPr lang="en-PH" b="1" dirty="0"/>
              <a:t> </a:t>
            </a:r>
            <a:r>
              <a:rPr lang="en-PH" b="1" dirty="0" err="1"/>
              <a:t>fragmentManager</a:t>
            </a:r>
            <a:r>
              <a:rPr lang="en-PH" b="1" dirty="0"/>
              <a:t> = </a:t>
            </a:r>
            <a:r>
              <a:rPr lang="en-PH" b="1" dirty="0" err="1"/>
              <a:t>getSupportFragmentManager</a:t>
            </a:r>
            <a:r>
              <a:rPr lang="en-PH" b="1" dirty="0"/>
              <a:t>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0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H" b="1" dirty="0" err="1"/>
              <a:t>mViewPager.setAdapter</a:t>
            </a:r>
            <a:r>
              <a:rPr lang="en-PH" b="1" dirty="0"/>
              <a:t>(new </a:t>
            </a:r>
            <a:r>
              <a:rPr lang="en-PH" b="1" dirty="0" err="1"/>
              <a:t>FragmentStatePagerAdapter</a:t>
            </a:r>
            <a:r>
              <a:rPr lang="en-PH" b="1" dirty="0"/>
              <a:t>(</a:t>
            </a:r>
            <a:r>
              <a:rPr lang="en-PH" b="1" dirty="0" err="1"/>
              <a:t>fragmentManager</a:t>
            </a:r>
            <a:r>
              <a:rPr lang="en-PH" b="1" dirty="0"/>
              <a:t>) {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public Fragment </a:t>
            </a:r>
            <a:r>
              <a:rPr lang="en-PH" b="1" dirty="0" err="1"/>
              <a:t>getItem</a:t>
            </a:r>
            <a:r>
              <a:rPr lang="en-PH" b="1" dirty="0"/>
              <a:t>(</a:t>
            </a:r>
            <a:r>
              <a:rPr lang="en-PH" b="1" dirty="0" err="1"/>
              <a:t>int</a:t>
            </a:r>
            <a:r>
              <a:rPr lang="en-PH" b="1" dirty="0"/>
              <a:t> position) {</a:t>
            </a:r>
          </a:p>
          <a:p>
            <a:r>
              <a:rPr lang="en-PH" b="1" dirty="0"/>
              <a:t>Crime </a:t>
            </a:r>
            <a:r>
              <a:rPr lang="en-PH" b="1" dirty="0" err="1"/>
              <a:t>crime</a:t>
            </a:r>
            <a:r>
              <a:rPr lang="en-PH" b="1" dirty="0"/>
              <a:t> = </a:t>
            </a:r>
            <a:r>
              <a:rPr lang="en-PH" b="1" dirty="0" err="1"/>
              <a:t>mCrimes.get</a:t>
            </a:r>
            <a:r>
              <a:rPr lang="en-PH" b="1" dirty="0"/>
              <a:t>(position);</a:t>
            </a:r>
          </a:p>
          <a:p>
            <a:r>
              <a:rPr lang="en-PH" b="1" dirty="0"/>
              <a:t>return </a:t>
            </a:r>
            <a:r>
              <a:rPr lang="en-PH" b="1" dirty="0" err="1"/>
              <a:t>CrimeFragment.newInstance</a:t>
            </a:r>
            <a:r>
              <a:rPr lang="en-PH" b="1" dirty="0"/>
              <a:t>(</a:t>
            </a:r>
            <a:r>
              <a:rPr lang="en-PH" b="1" dirty="0" err="1"/>
              <a:t>crime.getId</a:t>
            </a:r>
            <a:r>
              <a:rPr lang="en-PH" b="1" dirty="0"/>
              <a:t>());</a:t>
            </a:r>
          </a:p>
          <a:p>
            <a:r>
              <a:rPr lang="en-PH" b="1" dirty="0"/>
              <a:t>}</a:t>
            </a:r>
          </a:p>
          <a:p>
            <a:r>
              <a:rPr lang="en-PH" b="1" dirty="0"/>
              <a:t>@Override</a:t>
            </a:r>
          </a:p>
          <a:p>
            <a:r>
              <a:rPr lang="en-PH" b="1" dirty="0"/>
              <a:t>public </a:t>
            </a:r>
            <a:r>
              <a:rPr lang="en-PH" b="1" dirty="0" err="1"/>
              <a:t>int</a:t>
            </a:r>
            <a:r>
              <a:rPr lang="en-PH" b="1" dirty="0"/>
              <a:t> </a:t>
            </a:r>
            <a:r>
              <a:rPr lang="en-PH" b="1" dirty="0" err="1"/>
              <a:t>getCount</a:t>
            </a:r>
            <a:r>
              <a:rPr lang="en-PH" b="1" dirty="0"/>
              <a:t>() {</a:t>
            </a:r>
          </a:p>
          <a:p>
            <a:r>
              <a:rPr lang="en-PH" b="1" dirty="0"/>
              <a:t>return </a:t>
            </a:r>
            <a:r>
              <a:rPr lang="en-PH" b="1" dirty="0" err="1"/>
              <a:t>mCrimes.size</a:t>
            </a:r>
            <a:r>
              <a:rPr lang="en-PH" b="1" dirty="0"/>
              <a:t>();</a:t>
            </a:r>
          </a:p>
          <a:p>
            <a:r>
              <a:rPr lang="en-PH" b="1" dirty="0"/>
              <a:t>}</a:t>
            </a:r>
          </a:p>
          <a:p>
            <a:r>
              <a:rPr lang="en-PH" b="1" dirty="0"/>
              <a:t>});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983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868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Using ViewPager</vt:lpstr>
      <vt:lpstr>PowerPoint Presentation</vt:lpstr>
      <vt:lpstr>Creating CrimePagerActivity</vt:lpstr>
      <vt:lpstr>Set up ViewPager (CrimePagerActivity.java)</vt:lpstr>
      <vt:lpstr>CrimePagerActivity’s ViewPager (activity_crime_pager.xml)</vt:lpstr>
      <vt:lpstr>ViewPager and PagerAdapter</vt:lpstr>
      <vt:lpstr>PowerPoint Presentation</vt:lpstr>
      <vt:lpstr>Setting up pager adapter (CrimePagerActivity.java)</vt:lpstr>
      <vt:lpstr>PowerPoint Presentation</vt:lpstr>
      <vt:lpstr>PowerPoint Presentation</vt:lpstr>
      <vt:lpstr>PowerPoint Presentation</vt:lpstr>
      <vt:lpstr>PowerPoint Presentation</vt:lpstr>
      <vt:lpstr>Integrating CrimePagerActivity</vt:lpstr>
      <vt:lpstr>Creating newIntent (CrimePagerActivity.java)</vt:lpstr>
      <vt:lpstr>PowerPoint Presentation</vt:lpstr>
      <vt:lpstr>PowerPoint Presentation</vt:lpstr>
      <vt:lpstr>Firing it up (CrimeListFragment.java)</vt:lpstr>
      <vt:lpstr>PowerPoint Presentation</vt:lpstr>
      <vt:lpstr>PowerPoint Presentation</vt:lpstr>
      <vt:lpstr>Setting initial pager item (CrimePagerActivity.java)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Rommel</dc:creator>
  <cp:lastModifiedBy>Rommel</cp:lastModifiedBy>
  <cp:revision>7</cp:revision>
  <dcterms:created xsi:type="dcterms:W3CDTF">2019-02-11T06:01:39Z</dcterms:created>
  <dcterms:modified xsi:type="dcterms:W3CDTF">2019-02-11T11:44:16Z</dcterms:modified>
</cp:coreProperties>
</file>