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25.09.2022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50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1763986" y="203588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South Wall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79148" y="5513432"/>
            <a:ext cx="2041235" cy="404738"/>
            <a:chOff x="5885154" y="4532981"/>
            <a:chExt cx="3068660" cy="6465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9946" y="2759841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202" y="3442934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564" y="426625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564" y="384525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97246" y="2819746"/>
            <a:ext cx="437544" cy="57282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758" y="3402692"/>
            <a:ext cx="422578" cy="9954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9701658" y="3412810"/>
            <a:ext cx="433132" cy="48597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2043" y="3417001"/>
            <a:ext cx="453499" cy="91073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86289" y="3108095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2" y="3417001"/>
            <a:ext cx="49116" cy="21572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897" idx="6"/>
          </p:cNvCxnSpPr>
          <p:nvPr/>
        </p:nvCxnSpPr>
        <p:spPr>
          <a:xfrm flipH="1">
            <a:off x="7781751" y="4333248"/>
            <a:ext cx="1262267" cy="102093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99809"/>
            <a:ext cx="1212153" cy="24661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</p:cNvCxnSpPr>
          <p:nvPr/>
        </p:nvCxnSpPr>
        <p:spPr>
          <a:xfrm flipH="1" flipV="1">
            <a:off x="6521086" y="2187697"/>
            <a:ext cx="2532980" cy="616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169898" y="3555487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accent6"/>
                </a:solidFill>
              </a:rPr>
              <a:t>Window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67775" y="588508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902126"/>
            <a:ext cx="1262267" cy="59789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351" y="245357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51" y="2453570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371" y="189308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71" y="1893087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0780" y="39790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0780" y="40074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1746" y="440635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1746" y="443475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169" y="35811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4</a:t>
            </a: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24296" y="3598875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44294" y="29107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34469" y="293203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114" y="428498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155" y="386193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8850" y="345568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35785" y="278527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23946" y="314620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93878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312613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58282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74632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29956" y="541415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58859" y="56643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58859" y="56927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90694" y="566658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44272" y="568585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blipFill>
                <a:blip r:embed="rId8"/>
                <a:stretch>
                  <a:fillRect l="-22727" r="-9091" b="-2272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514" r="-10811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6953" y="1862406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E91A72C-3053-4B2E-AAA0-A1476632DEE8}"/>
              </a:ext>
            </a:extLst>
          </p:cNvPr>
          <p:cNvGrpSpPr/>
          <p:nvPr/>
        </p:nvGrpSpPr>
        <p:grpSpPr>
          <a:xfrm>
            <a:off x="5480315" y="4174934"/>
            <a:ext cx="2593436" cy="826136"/>
            <a:chOff x="5480315" y="4174934"/>
            <a:chExt cx="2593436" cy="826136"/>
          </a:xfrm>
        </p:grpSpPr>
        <p:grpSp>
          <p:nvGrpSpPr>
            <p:cNvPr id="755" name="Groupe 754">
              <a:extLst>
                <a:ext uri="{FF2B5EF4-FFF2-40B4-BE49-F238E27FC236}">
                  <a16:creationId xmlns:a16="http://schemas.microsoft.com/office/drawing/2014/main" id="{15B77E14-613A-47B5-B140-4381E10319F3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55272D4E-98D6-4F4B-94FD-0DBDC6E9C859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8250702-7642-4C24-B9A5-1CCE6C91D573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4" name="Connecteur droit 633">
                <a:extLst>
                  <a:ext uri="{FF2B5EF4-FFF2-40B4-BE49-F238E27FC236}">
                    <a16:creationId xmlns:a16="http://schemas.microsoft.com/office/drawing/2014/main" id="{97F791D7-9D73-4A71-9366-3DCD3EAB6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Connecteur droit 634">
                <a:extLst>
                  <a:ext uri="{FF2B5EF4-FFF2-40B4-BE49-F238E27FC236}">
                    <a16:creationId xmlns:a16="http://schemas.microsoft.com/office/drawing/2014/main" id="{47403CBD-ADF5-4D70-BE4C-37117C98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B95B0A49-AFE6-472A-96FE-623E01B6520A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7" name="Connecteur droit 636">
                <a:extLst>
                  <a:ext uri="{FF2B5EF4-FFF2-40B4-BE49-F238E27FC236}">
                    <a16:creationId xmlns:a16="http://schemas.microsoft.com/office/drawing/2014/main" id="{9BF9A9CF-7A7F-4936-B3F5-FBF3FBD09E01}"/>
                  </a:ext>
                </a:extLst>
              </p:cNvPr>
              <p:cNvCxnSpPr>
                <a:cxnSpLocks/>
                <a:stCxn id="633" idx="3"/>
                <a:endCxn id="636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8" name="Groupe 637">
                <a:extLst>
                  <a:ext uri="{FF2B5EF4-FFF2-40B4-BE49-F238E27FC236}">
                    <a16:creationId xmlns:a16="http://schemas.microsoft.com/office/drawing/2014/main" id="{622A179D-015F-4C7D-9E70-AAE96A3A2BA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85" name="Connecteur droit 684">
                  <a:extLst>
                    <a:ext uri="{FF2B5EF4-FFF2-40B4-BE49-F238E27FC236}">
                      <a16:creationId xmlns:a16="http://schemas.microsoft.com/office/drawing/2014/main" id="{212F5E4E-01A4-4E7C-BF1E-E5522EE7B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Connecteur droit 685">
                  <a:extLst>
                    <a:ext uri="{FF2B5EF4-FFF2-40B4-BE49-F238E27FC236}">
                      <a16:creationId xmlns:a16="http://schemas.microsoft.com/office/drawing/2014/main" id="{8F46D25B-EF05-4AF3-B0DE-3C06B702D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Connecteur droit 686">
                  <a:extLst>
                    <a:ext uri="{FF2B5EF4-FFF2-40B4-BE49-F238E27FC236}">
                      <a16:creationId xmlns:a16="http://schemas.microsoft.com/office/drawing/2014/main" id="{C900E365-3468-4C59-AE98-524A027FA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Connecteur droit 687">
                  <a:extLst>
                    <a:ext uri="{FF2B5EF4-FFF2-40B4-BE49-F238E27FC236}">
                      <a16:creationId xmlns:a16="http://schemas.microsoft.com/office/drawing/2014/main" id="{E68F700F-7754-4DDA-A533-48534E206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0F561059-8D36-421B-B881-27F616C6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D04CA784-70B4-4EB6-9579-93603A4E7241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41" name="Groupe 640">
                <a:extLst>
                  <a:ext uri="{FF2B5EF4-FFF2-40B4-BE49-F238E27FC236}">
                    <a16:creationId xmlns:a16="http://schemas.microsoft.com/office/drawing/2014/main" id="{25B3D0A7-1ADB-45E0-8726-88880DAEC78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81" name="Connecteur droit 680">
                  <a:extLst>
                    <a:ext uri="{FF2B5EF4-FFF2-40B4-BE49-F238E27FC236}">
                      <a16:creationId xmlns:a16="http://schemas.microsoft.com/office/drawing/2014/main" id="{45B15667-EE03-421B-91DE-793024B72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Connecteur droit 681">
                  <a:extLst>
                    <a:ext uri="{FF2B5EF4-FFF2-40B4-BE49-F238E27FC236}">
                      <a16:creationId xmlns:a16="http://schemas.microsoft.com/office/drawing/2014/main" id="{4172C4F4-4556-46F5-99A8-8FDB86EB3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Connecteur droit 682">
                  <a:extLst>
                    <a:ext uri="{FF2B5EF4-FFF2-40B4-BE49-F238E27FC236}">
                      <a16:creationId xmlns:a16="http://schemas.microsoft.com/office/drawing/2014/main" id="{3AFA8178-CD79-4E93-8827-6680AF68D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Connecteur droit 683">
                  <a:extLst>
                    <a:ext uri="{FF2B5EF4-FFF2-40B4-BE49-F238E27FC236}">
                      <a16:creationId xmlns:a16="http://schemas.microsoft.com/office/drawing/2014/main" id="{C66E36FC-E6D0-4486-B503-3AC6BFC6C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e 641">
                <a:extLst>
                  <a:ext uri="{FF2B5EF4-FFF2-40B4-BE49-F238E27FC236}">
                    <a16:creationId xmlns:a16="http://schemas.microsoft.com/office/drawing/2014/main" id="{342D830F-EEC3-4176-B938-75943C66B5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672" name="Connecteur droit 671">
                  <a:extLst>
                    <a:ext uri="{FF2B5EF4-FFF2-40B4-BE49-F238E27FC236}">
                      <a16:creationId xmlns:a16="http://schemas.microsoft.com/office/drawing/2014/main" id="{016F2D3C-D4F7-4CA8-AAFA-3BE684D5F5B7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Connecteur droit 672">
                  <a:extLst>
                    <a:ext uri="{FF2B5EF4-FFF2-40B4-BE49-F238E27FC236}">
                      <a16:creationId xmlns:a16="http://schemas.microsoft.com/office/drawing/2014/main" id="{22251DAA-C12D-4972-AF07-DDA6C3A56601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Connecteur droit 673">
                  <a:extLst>
                    <a:ext uri="{FF2B5EF4-FFF2-40B4-BE49-F238E27FC236}">
                      <a16:creationId xmlns:a16="http://schemas.microsoft.com/office/drawing/2014/main" id="{48C0A544-B2A3-4FA3-902D-AD4F02D14ED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Connecteur droit 674">
                  <a:extLst>
                    <a:ext uri="{FF2B5EF4-FFF2-40B4-BE49-F238E27FC236}">
                      <a16:creationId xmlns:a16="http://schemas.microsoft.com/office/drawing/2014/main" id="{1E9FEFC7-C765-4DA7-8A3F-D34982B55CB9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e 675">
                  <a:extLst>
                    <a:ext uri="{FF2B5EF4-FFF2-40B4-BE49-F238E27FC236}">
                      <a16:creationId xmlns:a16="http://schemas.microsoft.com/office/drawing/2014/main" id="{220A22C1-D82B-4C93-867B-82D848CB99D1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677" name="Connecteur droit 676">
                    <a:extLst>
                      <a:ext uri="{FF2B5EF4-FFF2-40B4-BE49-F238E27FC236}">
                        <a16:creationId xmlns:a16="http://schemas.microsoft.com/office/drawing/2014/main" id="{77FF556F-0FCE-4AC8-B492-534E9B538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Connecteur droit 677">
                    <a:extLst>
                      <a:ext uri="{FF2B5EF4-FFF2-40B4-BE49-F238E27FC236}">
                        <a16:creationId xmlns:a16="http://schemas.microsoft.com/office/drawing/2014/main" id="{CAAFACBF-7D7F-4650-90F0-FD620F5E1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Connecteur droit 678">
                    <a:extLst>
                      <a:ext uri="{FF2B5EF4-FFF2-40B4-BE49-F238E27FC236}">
                        <a16:creationId xmlns:a16="http://schemas.microsoft.com/office/drawing/2014/main" id="{37528E37-5823-4D15-AABF-058F4EE65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Connecteur droit 679">
                    <a:extLst>
                      <a:ext uri="{FF2B5EF4-FFF2-40B4-BE49-F238E27FC236}">
                        <a16:creationId xmlns:a16="http://schemas.microsoft.com/office/drawing/2014/main" id="{C6F7C43E-84A4-47BE-A4BD-A416DAA0A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8" name="Connecteur droit 647">
                <a:extLst>
                  <a:ext uri="{FF2B5EF4-FFF2-40B4-BE49-F238E27FC236}">
                    <a16:creationId xmlns:a16="http://schemas.microsoft.com/office/drawing/2014/main" id="{540A0163-B512-4398-996E-C400522D41AE}"/>
                  </a:ext>
                </a:extLst>
              </p:cNvPr>
              <p:cNvCxnSpPr>
                <a:cxnSpLocks/>
                <a:endCxn id="654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E2DA840B-C101-4DA4-B579-0367C79A9BB0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E913647B-70AF-4B82-BB9A-7A3108EB058B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E27B6D5A-DE2D-4E0F-B22C-089CB20EEC11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5" name="Groupe 654">
                <a:extLst>
                  <a:ext uri="{FF2B5EF4-FFF2-40B4-BE49-F238E27FC236}">
                    <a16:creationId xmlns:a16="http://schemas.microsoft.com/office/drawing/2014/main" id="{61C85B3E-BB5F-4E96-B2D2-347E30BD474B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656" name="Connecteur droit 655">
                  <a:extLst>
                    <a:ext uri="{FF2B5EF4-FFF2-40B4-BE49-F238E27FC236}">
                      <a16:creationId xmlns:a16="http://schemas.microsoft.com/office/drawing/2014/main" id="{0437F720-FF04-4D72-B37B-AB74215BB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Ellipse 656">
                  <a:extLst>
                    <a:ext uri="{FF2B5EF4-FFF2-40B4-BE49-F238E27FC236}">
                      <a16:creationId xmlns:a16="http://schemas.microsoft.com/office/drawing/2014/main" id="{5B133661-C748-4E1A-A138-8D79A627139B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658" name="Groupe 657">
                  <a:extLst>
                    <a:ext uri="{FF2B5EF4-FFF2-40B4-BE49-F238E27FC236}">
                      <a16:creationId xmlns:a16="http://schemas.microsoft.com/office/drawing/2014/main" id="{D6ED48F4-76E5-4B4D-85C5-4CD10D170991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659" name="Connecteur droit 658">
                    <a:extLst>
                      <a:ext uri="{FF2B5EF4-FFF2-40B4-BE49-F238E27FC236}">
                        <a16:creationId xmlns:a16="http://schemas.microsoft.com/office/drawing/2014/main" id="{5A8E584D-2BB2-423D-A7C2-41C0D6C08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Connecteur droit 659">
                    <a:extLst>
                      <a:ext uri="{FF2B5EF4-FFF2-40B4-BE49-F238E27FC236}">
                        <a16:creationId xmlns:a16="http://schemas.microsoft.com/office/drawing/2014/main" id="{92C391A5-EC19-4322-8B60-65B705843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Connecteur droit 660">
                    <a:extLst>
                      <a:ext uri="{FF2B5EF4-FFF2-40B4-BE49-F238E27FC236}">
                        <a16:creationId xmlns:a16="http://schemas.microsoft.com/office/drawing/2014/main" id="{4AC149A0-7657-4ACA-BAC0-53A86E161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Connecteur droit 661">
                    <a:extLst>
                      <a:ext uri="{FF2B5EF4-FFF2-40B4-BE49-F238E27FC236}">
                        <a16:creationId xmlns:a16="http://schemas.microsoft.com/office/drawing/2014/main" id="{94FED3B4-951E-4D92-86D9-459BE9894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7C2BC533-6FF9-4D23-9256-B757C210091F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AB7C625-9470-403C-8CC3-A47EA780568E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9" name="TextBox 352">
              <a:extLst>
                <a:ext uri="{FF2B5EF4-FFF2-40B4-BE49-F238E27FC236}">
                  <a16:creationId xmlns:a16="http://schemas.microsoft.com/office/drawing/2014/main" id="{39D4BA93-1826-4360-B16A-B585F81D3EA8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0" name="Connecteur droit avec flèche 429">
              <a:extLst>
                <a:ext uri="{FF2B5EF4-FFF2-40B4-BE49-F238E27FC236}">
                  <a16:creationId xmlns:a16="http://schemas.microsoft.com/office/drawing/2014/main" id="{1D3F8F78-B56D-4219-A01B-B22B61F89C88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TextBox 352">
              <a:extLst>
                <a:ext uri="{FF2B5EF4-FFF2-40B4-BE49-F238E27FC236}">
                  <a16:creationId xmlns:a16="http://schemas.microsoft.com/office/drawing/2014/main" id="{A22F5A75-3631-4683-A2F6-32763CAA0EAC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2" name="Connecteur droit avec flèche 431">
              <a:extLst>
                <a:ext uri="{FF2B5EF4-FFF2-40B4-BE49-F238E27FC236}">
                  <a16:creationId xmlns:a16="http://schemas.microsoft.com/office/drawing/2014/main" id="{5E95D2A4-D0D9-4742-AA39-D188332C8FE0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TextBox 352">
              <a:extLst>
                <a:ext uri="{FF2B5EF4-FFF2-40B4-BE49-F238E27FC236}">
                  <a16:creationId xmlns:a16="http://schemas.microsoft.com/office/drawing/2014/main" id="{E77B722B-7E23-4CA6-B2F7-D80B5385BE81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4" name="Connecteur droit avec flèche 433">
              <a:extLst>
                <a:ext uri="{FF2B5EF4-FFF2-40B4-BE49-F238E27FC236}">
                  <a16:creationId xmlns:a16="http://schemas.microsoft.com/office/drawing/2014/main" id="{B97E3C81-0847-463B-A066-311E8A153C04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355">
              <a:extLst>
                <a:ext uri="{FF2B5EF4-FFF2-40B4-BE49-F238E27FC236}">
                  <a16:creationId xmlns:a16="http://schemas.microsoft.com/office/drawing/2014/main" id="{0069E080-F490-42E2-A0D7-711F8EBCCE53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6" name="TextBox 355">
              <a:extLst>
                <a:ext uri="{FF2B5EF4-FFF2-40B4-BE49-F238E27FC236}">
                  <a16:creationId xmlns:a16="http://schemas.microsoft.com/office/drawing/2014/main" id="{42CCA994-D2C8-4CD8-92DF-DDCAA368EDB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7" name="TextBox 355">
              <a:extLst>
                <a:ext uri="{FF2B5EF4-FFF2-40B4-BE49-F238E27FC236}">
                  <a16:creationId xmlns:a16="http://schemas.microsoft.com/office/drawing/2014/main" id="{8EEFF9ED-8239-46AD-8EA3-505B98819D09}"/>
                </a:ext>
              </a:extLst>
            </p:cNvPr>
            <p:cNvSpPr txBox="1"/>
            <p:nvPr/>
          </p:nvSpPr>
          <p:spPr>
            <a:xfrm>
              <a:off x="7658744" y="446720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92" name="Connecteur droit avec flèche 491">
              <a:extLst>
                <a:ext uri="{FF2B5EF4-FFF2-40B4-BE49-F238E27FC236}">
                  <a16:creationId xmlns:a16="http://schemas.microsoft.com/office/drawing/2014/main" id="{F3E19C1F-1973-4150-BCE1-AA062808ABB5}"/>
                </a:ext>
              </a:extLst>
            </p:cNvPr>
            <p:cNvCxnSpPr>
              <a:cxnSpLocks/>
              <a:stCxn id="640" idx="4"/>
              <a:endCxn id="640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04E6E5F7-73EA-4309-A32A-77E4F137693E}"/>
                </a:ext>
              </a:extLst>
            </p:cNvPr>
            <p:cNvCxnSpPr>
              <a:cxnSpLocks/>
              <a:stCxn id="657" idx="4"/>
              <a:endCxn id="657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184" y="1038009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1831643" y="112653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East Wall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184" y="201016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1770039" y="34954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North Wall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4925" y="1072516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25" y="1072516"/>
                <a:ext cx="32540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458" y="258591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58" y="258591"/>
                <a:ext cx="325409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44352" y="2426111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8875" y="256114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8875" y="258953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47571" y="244521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44352" y="2050013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8875" y="218504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8875" y="221343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41362" y="2132975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2560" y="2480562"/>
            <a:ext cx="432230" cy="91201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7129" y="2106476"/>
            <a:ext cx="427661" cy="128609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3847" y="1362621"/>
            <a:ext cx="2514959" cy="111024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3847" y="525628"/>
            <a:ext cx="2514959" cy="157114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402" y="1634945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02" y="1634945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184" y="78556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84" y="785560"/>
                <a:ext cx="341760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9" name="Groupe 758">
            <a:extLst>
              <a:ext uri="{FF2B5EF4-FFF2-40B4-BE49-F238E27FC236}">
                <a16:creationId xmlns:a16="http://schemas.microsoft.com/office/drawing/2014/main" id="{54574F43-1E89-4C6E-923A-394FD362EE71}"/>
              </a:ext>
            </a:extLst>
          </p:cNvPr>
          <p:cNvGrpSpPr/>
          <p:nvPr/>
        </p:nvGrpSpPr>
        <p:grpSpPr>
          <a:xfrm>
            <a:off x="4203298" y="5927501"/>
            <a:ext cx="3842915" cy="741851"/>
            <a:chOff x="4203298" y="5090427"/>
            <a:chExt cx="3842915" cy="741851"/>
          </a:xfrm>
        </p:grpSpPr>
        <p:sp>
          <p:nvSpPr>
            <p:cNvPr id="760" name="ZoneTexte 759">
              <a:extLst>
                <a:ext uri="{FF2B5EF4-FFF2-40B4-BE49-F238E27FC236}">
                  <a16:creationId xmlns:a16="http://schemas.microsoft.com/office/drawing/2014/main" id="{F6E5D694-E7CF-4CAE-8663-95A2B104B227}"/>
                </a:ext>
              </a:extLst>
            </p:cNvPr>
            <p:cNvSpPr txBox="1"/>
            <p:nvPr/>
          </p:nvSpPr>
          <p:spPr>
            <a:xfrm>
              <a:off x="4659486" y="5090427"/>
              <a:ext cx="72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accent1"/>
                  </a:solidFill>
                </a:rPr>
                <a:t>TCd9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B63D01D3-C561-41F0-8898-BA26C1E5E09A}"/>
                </a:ext>
              </a:extLst>
            </p:cNvPr>
            <p:cNvSpPr/>
            <p:nvPr/>
          </p:nvSpPr>
          <p:spPr>
            <a:xfrm>
              <a:off x="537397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34BA21A-D6A7-4C4B-B42C-8FD743B29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58" y="5511195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CC634433-E1BD-48F1-BB86-0C34DBFE7E62}"/>
                </a:ext>
              </a:extLst>
            </p:cNvPr>
            <p:cNvSpPr/>
            <p:nvPr/>
          </p:nvSpPr>
          <p:spPr>
            <a:xfrm>
              <a:off x="600925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4DF85B8D-0B9E-4EDE-9589-DF17576FF9E3}"/>
                </a:ext>
              </a:extLst>
            </p:cNvPr>
            <p:cNvCxnSpPr>
              <a:cxnSpLocks/>
              <a:stCxn id="761" idx="3"/>
              <a:endCxn id="763" idx="1"/>
            </p:cNvCxnSpPr>
            <p:nvPr/>
          </p:nvCxnSpPr>
          <p:spPr>
            <a:xfrm>
              <a:off x="5743942" y="5511195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5" name="Groupe 764">
              <a:extLst>
                <a:ext uri="{FF2B5EF4-FFF2-40B4-BE49-F238E27FC236}">
                  <a16:creationId xmlns:a16="http://schemas.microsoft.com/office/drawing/2014/main" id="{3ED8507B-C873-47D4-98DB-14E7CC5D1EDC}"/>
                </a:ext>
              </a:extLst>
            </p:cNvPr>
            <p:cNvGrpSpPr/>
            <p:nvPr/>
          </p:nvGrpSpPr>
          <p:grpSpPr>
            <a:xfrm>
              <a:off x="5811558" y="5512815"/>
              <a:ext cx="148753" cy="319463"/>
              <a:chOff x="7018098" y="1530389"/>
              <a:chExt cx="223625" cy="510363"/>
            </a:xfrm>
          </p:grpSpPr>
          <p:cxnSp>
            <p:nvCxnSpPr>
              <p:cNvPr id="825" name="Connecteur droit 824">
                <a:extLst>
                  <a:ext uri="{FF2B5EF4-FFF2-40B4-BE49-F238E27FC236}">
                    <a16:creationId xmlns:a16="http://schemas.microsoft.com/office/drawing/2014/main" id="{7A4F2F37-93BB-486F-BC9F-32BF76B2824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Connecteur droit 825">
                <a:extLst>
                  <a:ext uri="{FF2B5EF4-FFF2-40B4-BE49-F238E27FC236}">
                    <a16:creationId xmlns:a16="http://schemas.microsoft.com/office/drawing/2014/main" id="{7C6B2367-8F17-42B1-A8B3-7AE13666920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Connecteur droit 826">
                <a:extLst>
                  <a:ext uri="{FF2B5EF4-FFF2-40B4-BE49-F238E27FC236}">
                    <a16:creationId xmlns:a16="http://schemas.microsoft.com/office/drawing/2014/main" id="{E4CF8E81-8F75-4D29-988E-7A26A79A53A0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Connecteur droit 827">
                <a:extLst>
                  <a:ext uri="{FF2B5EF4-FFF2-40B4-BE49-F238E27FC236}">
                    <a16:creationId xmlns:a16="http://schemas.microsoft.com/office/drawing/2014/main" id="{A8E23C91-457A-4EB5-9FA4-C7B5079D97C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9" name="Groupe 828">
                <a:extLst>
                  <a:ext uri="{FF2B5EF4-FFF2-40B4-BE49-F238E27FC236}">
                    <a16:creationId xmlns:a16="http://schemas.microsoft.com/office/drawing/2014/main" id="{3C159527-5082-4FA3-8F2F-72466A920C7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30" name="Connecteur droit 829">
                  <a:extLst>
                    <a:ext uri="{FF2B5EF4-FFF2-40B4-BE49-F238E27FC236}">
                      <a16:creationId xmlns:a16="http://schemas.microsoft.com/office/drawing/2014/main" id="{58CAE736-E746-4B70-8FED-B835CB7F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Connecteur droit 830">
                  <a:extLst>
                    <a:ext uri="{FF2B5EF4-FFF2-40B4-BE49-F238E27FC236}">
                      <a16:creationId xmlns:a16="http://schemas.microsoft.com/office/drawing/2014/main" id="{06B2FFEF-1309-4E51-8BAC-3E87FB0BC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Connecteur droit 831">
                  <a:extLst>
                    <a:ext uri="{FF2B5EF4-FFF2-40B4-BE49-F238E27FC236}">
                      <a16:creationId xmlns:a16="http://schemas.microsoft.com/office/drawing/2014/main" id="{35FD60E4-8A5E-4482-88A1-0EAE552FD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Connecteur droit 832">
                  <a:extLst>
                    <a:ext uri="{FF2B5EF4-FFF2-40B4-BE49-F238E27FC236}">
                      <a16:creationId xmlns:a16="http://schemas.microsoft.com/office/drawing/2014/main" id="{7C1FB3A3-1B07-4627-9A4E-F7877DECB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BF879842-0726-46C3-951B-AF60E24F1A72}"/>
                </a:ext>
              </a:extLst>
            </p:cNvPr>
            <p:cNvCxnSpPr>
              <a:cxnSpLocks/>
              <a:stCxn id="763" idx="3"/>
            </p:cNvCxnSpPr>
            <p:nvPr/>
          </p:nvCxnSpPr>
          <p:spPr>
            <a:xfrm flipV="1">
              <a:off x="6379222" y="5508590"/>
              <a:ext cx="262910" cy="26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EBA440A-D471-40C0-B091-8225349BA723}"/>
                </a:ext>
              </a:extLst>
            </p:cNvPr>
            <p:cNvSpPr/>
            <p:nvPr/>
          </p:nvSpPr>
          <p:spPr>
            <a:xfrm>
              <a:off x="664213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6B885C0D-EE6D-4315-9BDC-BE6FA5E66414}"/>
                </a:ext>
              </a:extLst>
            </p:cNvPr>
            <p:cNvSpPr/>
            <p:nvPr/>
          </p:nvSpPr>
          <p:spPr>
            <a:xfrm>
              <a:off x="727741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777F743B-A072-432D-B06F-D41625C4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096" y="5505984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0" name="Groupe 769">
              <a:extLst>
                <a:ext uri="{FF2B5EF4-FFF2-40B4-BE49-F238E27FC236}">
                  <a16:creationId xmlns:a16="http://schemas.microsoft.com/office/drawing/2014/main" id="{F2097C80-4570-490B-9E2F-DD4A6DFA0778}"/>
                </a:ext>
              </a:extLst>
            </p:cNvPr>
            <p:cNvGrpSpPr/>
            <p:nvPr/>
          </p:nvGrpSpPr>
          <p:grpSpPr>
            <a:xfrm>
              <a:off x="7064456" y="5505984"/>
              <a:ext cx="148753" cy="319463"/>
              <a:chOff x="7018098" y="1530389"/>
              <a:chExt cx="223625" cy="510363"/>
            </a:xfrm>
          </p:grpSpPr>
          <p:cxnSp>
            <p:nvCxnSpPr>
              <p:cNvPr id="815" name="Connecteur droit 814">
                <a:extLst>
                  <a:ext uri="{FF2B5EF4-FFF2-40B4-BE49-F238E27FC236}">
                    <a16:creationId xmlns:a16="http://schemas.microsoft.com/office/drawing/2014/main" id="{DB8CE54F-20BC-4CDD-8F47-AA5F1FA7770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1E33C783-8B4B-419E-BC29-593C768627F0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46ED802E-02E2-47A0-99E2-BC79EB603D1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29DA29D-42E9-4518-9FAF-6661CDC9A64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" name="Groupe 818">
                <a:extLst>
                  <a:ext uri="{FF2B5EF4-FFF2-40B4-BE49-F238E27FC236}">
                    <a16:creationId xmlns:a16="http://schemas.microsoft.com/office/drawing/2014/main" id="{8BFE5707-ABB6-4960-831E-EB14E4F70B8D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20" name="Connecteur droit 819">
                  <a:extLst>
                    <a:ext uri="{FF2B5EF4-FFF2-40B4-BE49-F238E27FC236}">
                      <a16:creationId xmlns:a16="http://schemas.microsoft.com/office/drawing/2014/main" id="{B4208D03-2543-4AA5-8768-5B086A3FF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1" name="Connecteur droit 820">
                  <a:extLst>
                    <a:ext uri="{FF2B5EF4-FFF2-40B4-BE49-F238E27FC236}">
                      <a16:creationId xmlns:a16="http://schemas.microsoft.com/office/drawing/2014/main" id="{90B79F80-D6B3-4426-9358-A61637C33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2" name="Connecteur droit 821">
                  <a:extLst>
                    <a:ext uri="{FF2B5EF4-FFF2-40B4-BE49-F238E27FC236}">
                      <a16:creationId xmlns:a16="http://schemas.microsoft.com/office/drawing/2014/main" id="{C3211195-D3EC-4876-81A4-EA7121727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Connecteur droit 822">
                  <a:extLst>
                    <a:ext uri="{FF2B5EF4-FFF2-40B4-BE49-F238E27FC236}">
                      <a16:creationId xmlns:a16="http://schemas.microsoft.com/office/drawing/2014/main" id="{0AFC20C0-DAF2-4B09-80A1-09F20C18F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BF7FA10D-DCA7-4A54-926A-8E72DD669B71}"/>
                </a:ext>
              </a:extLst>
            </p:cNvPr>
            <p:cNvCxnSpPr>
              <a:cxnSpLocks/>
              <a:endCxn id="777" idx="6"/>
            </p:cNvCxnSpPr>
            <p:nvPr/>
          </p:nvCxnSpPr>
          <p:spPr>
            <a:xfrm flipV="1">
              <a:off x="7645491" y="5505705"/>
              <a:ext cx="136260" cy="29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E355B89C-9CC6-4EDC-8B37-6C3FF2512F65}"/>
                </a:ext>
              </a:extLst>
            </p:cNvPr>
            <p:cNvSpPr/>
            <p:nvPr/>
          </p:nvSpPr>
          <p:spPr>
            <a:xfrm>
              <a:off x="5224607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3" name="Groupe 772">
              <a:extLst>
                <a:ext uri="{FF2B5EF4-FFF2-40B4-BE49-F238E27FC236}">
                  <a16:creationId xmlns:a16="http://schemas.microsoft.com/office/drawing/2014/main" id="{AD6E9027-2812-4A56-A875-4D90B4F70E3D}"/>
                </a:ext>
              </a:extLst>
            </p:cNvPr>
            <p:cNvGrpSpPr/>
            <p:nvPr/>
          </p:nvGrpSpPr>
          <p:grpSpPr>
            <a:xfrm>
              <a:off x="4203298" y="5430225"/>
              <a:ext cx="894573" cy="139978"/>
              <a:chOff x="3792057" y="3484869"/>
              <a:chExt cx="894573" cy="139978"/>
            </a:xfrm>
          </p:grpSpPr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7012E93B-E9A4-476E-B80C-2306CFEDC3ED}"/>
                  </a:ext>
                </a:extLst>
              </p:cNvPr>
              <p:cNvSpPr/>
              <p:nvPr/>
            </p:nvSpPr>
            <p:spPr>
              <a:xfrm>
                <a:off x="4316665" y="350134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09" name="Connecteur droit 808">
                <a:extLst>
                  <a:ext uri="{FF2B5EF4-FFF2-40B4-BE49-F238E27FC236}">
                    <a16:creationId xmlns:a16="http://schemas.microsoft.com/office/drawing/2014/main" id="{77A9C0F3-BC11-42E0-9B4D-DEE794B4A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11" y="3554858"/>
                <a:ext cx="475954" cy="549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0" name="Groupe 809">
                <a:extLst>
                  <a:ext uri="{FF2B5EF4-FFF2-40B4-BE49-F238E27FC236}">
                    <a16:creationId xmlns:a16="http://schemas.microsoft.com/office/drawing/2014/main" id="{6A0D836D-E105-462E-B214-8EE19E565F83}"/>
                  </a:ext>
                </a:extLst>
              </p:cNvPr>
              <p:cNvGrpSpPr/>
              <p:nvPr/>
            </p:nvGrpSpPr>
            <p:grpSpPr>
              <a:xfrm>
                <a:off x="3792057" y="3484869"/>
                <a:ext cx="48912" cy="139978"/>
                <a:chOff x="1538662" y="1143263"/>
                <a:chExt cx="73531" cy="223624"/>
              </a:xfrm>
            </p:grpSpPr>
            <p:cxnSp>
              <p:nvCxnSpPr>
                <p:cNvPr id="811" name="Connecteur droit 810">
                  <a:extLst>
                    <a:ext uri="{FF2B5EF4-FFF2-40B4-BE49-F238E27FC236}">
                      <a16:creationId xmlns:a16="http://schemas.microsoft.com/office/drawing/2014/main" id="{C1AA17E0-3F56-4777-AFC4-C88A09816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Connecteur droit 811">
                  <a:extLst>
                    <a:ext uri="{FF2B5EF4-FFF2-40B4-BE49-F238E27FC236}">
                      <a16:creationId xmlns:a16="http://schemas.microsoft.com/office/drawing/2014/main" id="{8EFE1BAE-6866-46FC-B940-0F9941F80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Connecteur droit 812">
                  <a:extLst>
                    <a:ext uri="{FF2B5EF4-FFF2-40B4-BE49-F238E27FC236}">
                      <a16:creationId xmlns:a16="http://schemas.microsoft.com/office/drawing/2014/main" id="{AE4C1384-1253-4FC1-8983-B06935B09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Connecteur droit 813">
                  <a:extLst>
                    <a:ext uri="{FF2B5EF4-FFF2-40B4-BE49-F238E27FC236}">
                      <a16:creationId xmlns:a16="http://schemas.microsoft.com/office/drawing/2014/main" id="{3AC6A66F-05ED-4834-B356-F5500B18F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B28DFB-3D9C-4366-B160-44F966BC72E2}"/>
                </a:ext>
              </a:extLst>
            </p:cNvPr>
            <p:cNvSpPr/>
            <p:nvPr/>
          </p:nvSpPr>
          <p:spPr>
            <a:xfrm>
              <a:off x="5867314" y="5498570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8D53B945-0B50-4AA1-9AC4-DE578928C0C4}"/>
                </a:ext>
              </a:extLst>
            </p:cNvPr>
            <p:cNvSpPr/>
            <p:nvPr/>
          </p:nvSpPr>
          <p:spPr>
            <a:xfrm>
              <a:off x="6495471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2F641AE-58B3-492A-9160-1495118F3537}"/>
                </a:ext>
              </a:extLst>
            </p:cNvPr>
            <p:cNvSpPr/>
            <p:nvPr/>
          </p:nvSpPr>
          <p:spPr>
            <a:xfrm>
              <a:off x="7120212" y="5492593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8DAEA8D3-9F2E-4139-9A2E-805786DE334D}"/>
                </a:ext>
              </a:extLst>
            </p:cNvPr>
            <p:cNvSpPr/>
            <p:nvPr/>
          </p:nvSpPr>
          <p:spPr>
            <a:xfrm>
              <a:off x="7751339" y="5491396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8" name="Groupe 777">
              <a:extLst>
                <a:ext uri="{FF2B5EF4-FFF2-40B4-BE49-F238E27FC236}">
                  <a16:creationId xmlns:a16="http://schemas.microsoft.com/office/drawing/2014/main" id="{DD8D26DE-A7F5-4C7F-B60D-CFBA6BCC5C11}"/>
                </a:ext>
              </a:extLst>
            </p:cNvPr>
            <p:cNvGrpSpPr/>
            <p:nvPr/>
          </p:nvGrpSpPr>
          <p:grpSpPr>
            <a:xfrm>
              <a:off x="7691561" y="5181093"/>
              <a:ext cx="148747" cy="324612"/>
              <a:chOff x="7249709" y="320635"/>
              <a:chExt cx="223617" cy="518588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6505857-55CC-4F3F-B2A4-34F5420D7A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CE4BA36C-9901-417C-ADB2-9082C1883614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02" name="Groupe 801">
                <a:extLst>
                  <a:ext uri="{FF2B5EF4-FFF2-40B4-BE49-F238E27FC236}">
                    <a16:creationId xmlns:a16="http://schemas.microsoft.com/office/drawing/2014/main" id="{6B2A15EB-6F90-41BE-A0D5-7680A6532EC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803" name="Connecteur droit 802">
                  <a:extLst>
                    <a:ext uri="{FF2B5EF4-FFF2-40B4-BE49-F238E27FC236}">
                      <a16:creationId xmlns:a16="http://schemas.microsoft.com/office/drawing/2014/main" id="{3C593B06-639E-4707-98C5-1502F7798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Connecteur droit 803">
                  <a:extLst>
                    <a:ext uri="{FF2B5EF4-FFF2-40B4-BE49-F238E27FC236}">
                      <a16:creationId xmlns:a16="http://schemas.microsoft.com/office/drawing/2014/main" id="{8D6F851F-A0B4-47E0-90D2-26B967949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Connecteur droit 804">
                  <a:extLst>
                    <a:ext uri="{FF2B5EF4-FFF2-40B4-BE49-F238E27FC236}">
                      <a16:creationId xmlns:a16="http://schemas.microsoft.com/office/drawing/2014/main" id="{8D2D22DB-055B-4898-BF53-B83FE3FD9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Connecteur droit 805">
                  <a:extLst>
                    <a:ext uri="{FF2B5EF4-FFF2-40B4-BE49-F238E27FC236}">
                      <a16:creationId xmlns:a16="http://schemas.microsoft.com/office/drawing/2014/main" id="{D3F47C63-EE65-4BAD-8DC9-7C6802EED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5239243B-ED36-496B-B0DD-D732F9FDD7BD}"/>
                </a:ext>
              </a:extLst>
            </p:cNvPr>
            <p:cNvCxnSpPr>
              <a:cxnSpLocks/>
            </p:cNvCxnSpPr>
            <p:nvPr/>
          </p:nvCxnSpPr>
          <p:spPr>
            <a:xfrm>
              <a:off x="5106173" y="5511950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Ellipse 779">
              <a:extLst>
                <a:ext uri="{FF2B5EF4-FFF2-40B4-BE49-F238E27FC236}">
                  <a16:creationId xmlns:a16="http://schemas.microsoft.com/office/drawing/2014/main" id="{9FFF8E83-2E0C-4DD1-B175-2731D606591A}"/>
                </a:ext>
              </a:extLst>
            </p:cNvPr>
            <p:cNvSpPr/>
            <p:nvPr/>
          </p:nvSpPr>
          <p:spPr>
            <a:xfrm>
              <a:off x="4421246" y="5434826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/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/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4545" b="-240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3" name="ZoneTexte 782">
              <a:extLst>
                <a:ext uri="{FF2B5EF4-FFF2-40B4-BE49-F238E27FC236}">
                  <a16:creationId xmlns:a16="http://schemas.microsoft.com/office/drawing/2014/main" id="{88895F88-5697-46ED-A899-2305AC66A9CE}"/>
                </a:ext>
              </a:extLst>
            </p:cNvPr>
            <p:cNvSpPr txBox="1"/>
            <p:nvPr/>
          </p:nvSpPr>
          <p:spPr>
            <a:xfrm>
              <a:off x="4342359" y="5384788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84" name="TextBox 352">
              <a:extLst>
                <a:ext uri="{FF2B5EF4-FFF2-40B4-BE49-F238E27FC236}">
                  <a16:creationId xmlns:a16="http://schemas.microsoft.com/office/drawing/2014/main" id="{21ACE31C-E23D-453A-B886-DB2F5E08E776}"/>
                </a:ext>
              </a:extLst>
            </p:cNvPr>
            <p:cNvSpPr txBox="1"/>
            <p:nvPr/>
          </p:nvSpPr>
          <p:spPr>
            <a:xfrm>
              <a:off x="4784771" y="558301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5" name="Connecteur droit avec flèche 784">
              <a:extLst>
                <a:ext uri="{FF2B5EF4-FFF2-40B4-BE49-F238E27FC236}">
                  <a16:creationId xmlns:a16="http://schemas.microsoft.com/office/drawing/2014/main" id="{1BD4BC41-5565-4C5C-BC97-96EEBBA32B1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71" y="5611411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6" name="TextBox 352">
              <a:extLst>
                <a:ext uri="{FF2B5EF4-FFF2-40B4-BE49-F238E27FC236}">
                  <a16:creationId xmlns:a16="http://schemas.microsoft.com/office/drawing/2014/main" id="{1C71373A-EF32-4FE3-83FA-0B81F5A4881D}"/>
                </a:ext>
              </a:extLst>
            </p:cNvPr>
            <p:cNvSpPr txBox="1"/>
            <p:nvPr/>
          </p:nvSpPr>
          <p:spPr>
            <a:xfrm>
              <a:off x="5408421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1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7" name="Connecteur droit avec flèche 786">
              <a:extLst>
                <a:ext uri="{FF2B5EF4-FFF2-40B4-BE49-F238E27FC236}">
                  <a16:creationId xmlns:a16="http://schemas.microsoft.com/office/drawing/2014/main" id="{79F056BC-E922-4DB9-A3C8-9359A01653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421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8" name="TextBox 352">
              <a:extLst>
                <a:ext uri="{FF2B5EF4-FFF2-40B4-BE49-F238E27FC236}">
                  <a16:creationId xmlns:a16="http://schemas.microsoft.com/office/drawing/2014/main" id="{554711E1-DADF-41D5-B09A-F8894A87BC91}"/>
                </a:ext>
              </a:extLst>
            </p:cNvPr>
            <p:cNvSpPr txBox="1"/>
            <p:nvPr/>
          </p:nvSpPr>
          <p:spPr>
            <a:xfrm>
              <a:off x="6077257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2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9" name="Connecteur droit avec flèche 788">
              <a:extLst>
                <a:ext uri="{FF2B5EF4-FFF2-40B4-BE49-F238E27FC236}">
                  <a16:creationId xmlns:a16="http://schemas.microsoft.com/office/drawing/2014/main" id="{E820B690-36D2-43A4-93B5-AEE1AB6BE7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7257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0" name="TextBox 352">
              <a:extLst>
                <a:ext uri="{FF2B5EF4-FFF2-40B4-BE49-F238E27FC236}">
                  <a16:creationId xmlns:a16="http://schemas.microsoft.com/office/drawing/2014/main" id="{ABF7C9D7-9F34-4D97-A762-735D77533F34}"/>
                </a:ext>
              </a:extLst>
            </p:cNvPr>
            <p:cNvSpPr txBox="1"/>
            <p:nvPr/>
          </p:nvSpPr>
          <p:spPr>
            <a:xfrm>
              <a:off x="6718588" y="559967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1" name="Connecteur droit avec flèche 790">
              <a:extLst>
                <a:ext uri="{FF2B5EF4-FFF2-40B4-BE49-F238E27FC236}">
                  <a16:creationId xmlns:a16="http://schemas.microsoft.com/office/drawing/2014/main" id="{52246215-4E97-4B88-B09B-EC1B6194D85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588" y="562807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2" name="TextBox 352">
              <a:extLst>
                <a:ext uri="{FF2B5EF4-FFF2-40B4-BE49-F238E27FC236}">
                  <a16:creationId xmlns:a16="http://schemas.microsoft.com/office/drawing/2014/main" id="{905E3693-6837-4755-8BF3-39C789A4EE29}"/>
                </a:ext>
              </a:extLst>
            </p:cNvPr>
            <p:cNvSpPr txBox="1"/>
            <p:nvPr/>
          </p:nvSpPr>
          <p:spPr>
            <a:xfrm>
              <a:off x="7346785" y="5592664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3" name="Connecteur droit avec flèche 792">
              <a:extLst>
                <a:ext uri="{FF2B5EF4-FFF2-40B4-BE49-F238E27FC236}">
                  <a16:creationId xmlns:a16="http://schemas.microsoft.com/office/drawing/2014/main" id="{D6CB96CF-1A4F-4206-AFEA-DC0B2513127A}"/>
                </a:ext>
              </a:extLst>
            </p:cNvPr>
            <p:cNvCxnSpPr>
              <a:cxnSpLocks/>
            </p:cNvCxnSpPr>
            <p:nvPr/>
          </p:nvCxnSpPr>
          <p:spPr>
            <a:xfrm>
              <a:off x="7346785" y="5621060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4" name="TextBox 355">
              <a:extLst>
                <a:ext uri="{FF2B5EF4-FFF2-40B4-BE49-F238E27FC236}">
                  <a16:creationId xmlns:a16="http://schemas.microsoft.com/office/drawing/2014/main" id="{A204CD17-81E4-43AA-BF20-1E17A42F626A}"/>
                </a:ext>
              </a:extLst>
            </p:cNvPr>
            <p:cNvSpPr txBox="1"/>
            <p:nvPr/>
          </p:nvSpPr>
          <p:spPr>
            <a:xfrm>
              <a:off x="5120506" y="533243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5" name="TextBox 355">
              <a:extLst>
                <a:ext uri="{FF2B5EF4-FFF2-40B4-BE49-F238E27FC236}">
                  <a16:creationId xmlns:a16="http://schemas.microsoft.com/office/drawing/2014/main" id="{4D0B8B80-9870-4852-8F64-9F4533FBA92B}"/>
                </a:ext>
              </a:extLst>
            </p:cNvPr>
            <p:cNvSpPr txBox="1"/>
            <p:nvPr/>
          </p:nvSpPr>
          <p:spPr>
            <a:xfrm>
              <a:off x="5765364" y="5332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96" name="TextBox 355">
              <a:extLst>
                <a:ext uri="{FF2B5EF4-FFF2-40B4-BE49-F238E27FC236}">
                  <a16:creationId xmlns:a16="http://schemas.microsoft.com/office/drawing/2014/main" id="{8E592547-C62F-4DC1-89B3-B460B80C755A}"/>
                </a:ext>
              </a:extLst>
            </p:cNvPr>
            <p:cNvSpPr txBox="1"/>
            <p:nvPr/>
          </p:nvSpPr>
          <p:spPr>
            <a:xfrm>
              <a:off x="6394127" y="533097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797" name="TextBox 355">
              <a:extLst>
                <a:ext uri="{FF2B5EF4-FFF2-40B4-BE49-F238E27FC236}">
                  <a16:creationId xmlns:a16="http://schemas.microsoft.com/office/drawing/2014/main" id="{2A2AF1E5-1511-4872-87AC-5F32C1313E4D}"/>
                </a:ext>
              </a:extLst>
            </p:cNvPr>
            <p:cNvSpPr txBox="1"/>
            <p:nvPr/>
          </p:nvSpPr>
          <p:spPr>
            <a:xfrm>
              <a:off x="7014861" y="5327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8" name="TextBox 355">
              <a:extLst>
                <a:ext uri="{FF2B5EF4-FFF2-40B4-BE49-F238E27FC236}">
                  <a16:creationId xmlns:a16="http://schemas.microsoft.com/office/drawing/2014/main" id="{4DC10AC2-791F-4C04-B8A7-30688D8E9EB8}"/>
                </a:ext>
              </a:extLst>
            </p:cNvPr>
            <p:cNvSpPr txBox="1"/>
            <p:nvPr/>
          </p:nvSpPr>
          <p:spPr>
            <a:xfrm>
              <a:off x="7642368" y="547144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9" name="Connecteur droit avec flèche 798">
              <a:extLst>
                <a:ext uri="{FF2B5EF4-FFF2-40B4-BE49-F238E27FC236}">
                  <a16:creationId xmlns:a16="http://schemas.microsoft.com/office/drawing/2014/main" id="{A2B9E9B7-09E6-4FBB-A0E0-E18F2950E013}"/>
                </a:ext>
              </a:extLst>
            </p:cNvPr>
            <p:cNvCxnSpPr>
              <a:cxnSpLocks/>
              <a:stCxn id="801" idx="4"/>
              <a:endCxn id="801" idx="0"/>
            </p:cNvCxnSpPr>
            <p:nvPr/>
          </p:nvCxnSpPr>
          <p:spPr>
            <a:xfrm>
              <a:off x="7765934" y="5297284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4" name="Groupe 833">
            <a:extLst>
              <a:ext uri="{FF2B5EF4-FFF2-40B4-BE49-F238E27FC236}">
                <a16:creationId xmlns:a16="http://schemas.microsoft.com/office/drawing/2014/main" id="{DC6C40B7-6E97-427C-836D-517DC8A15416}"/>
              </a:ext>
            </a:extLst>
          </p:cNvPr>
          <p:cNvGrpSpPr/>
          <p:nvPr/>
        </p:nvGrpSpPr>
        <p:grpSpPr>
          <a:xfrm>
            <a:off x="9034464" y="4728744"/>
            <a:ext cx="658554" cy="118015"/>
            <a:chOff x="7682980" y="3100476"/>
            <a:chExt cx="990028" cy="188537"/>
          </a:xfrm>
        </p:grpSpPr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127E4E01-8B6B-49E2-91F6-83F7D6549C35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83A346D8-3063-479E-9B30-ECCCF1FDA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83CD6F7F-C4D0-4563-AACD-8B601F94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7536D64D-3970-48E3-BB41-05750691140C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39" name="TextBox 352">
            <a:extLst>
              <a:ext uri="{FF2B5EF4-FFF2-40B4-BE49-F238E27FC236}">
                <a16:creationId xmlns:a16="http://schemas.microsoft.com/office/drawing/2014/main" id="{3D365BDA-FF3F-4FE2-A49D-FDDC420977D6}"/>
              </a:ext>
            </a:extLst>
          </p:cNvPr>
          <p:cNvSpPr txBox="1"/>
          <p:nvPr/>
        </p:nvSpPr>
        <p:spPr>
          <a:xfrm>
            <a:off x="9226646" y="486884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40" name="Connecteur droit avec flèche 839">
            <a:extLst>
              <a:ext uri="{FF2B5EF4-FFF2-40B4-BE49-F238E27FC236}">
                <a16:creationId xmlns:a16="http://schemas.microsoft.com/office/drawing/2014/main" id="{E7A5FD27-76AE-46C6-A76A-D954D105D2CA}"/>
              </a:ext>
            </a:extLst>
          </p:cNvPr>
          <p:cNvCxnSpPr>
            <a:cxnSpLocks/>
          </p:cNvCxnSpPr>
          <p:nvPr/>
        </p:nvCxnSpPr>
        <p:spPr>
          <a:xfrm>
            <a:off x="9226646" y="489724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348">
            <a:extLst>
              <a:ext uri="{FF2B5EF4-FFF2-40B4-BE49-F238E27FC236}">
                <a16:creationId xmlns:a16="http://schemas.microsoft.com/office/drawing/2014/main" id="{73B3F0BA-245E-4213-91F0-56B133987C4E}"/>
              </a:ext>
            </a:extLst>
          </p:cNvPr>
          <p:cNvSpPr txBox="1"/>
          <p:nvPr/>
        </p:nvSpPr>
        <p:spPr>
          <a:xfrm>
            <a:off x="8923383" y="474667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8</a:t>
            </a:r>
          </a:p>
        </p:txBody>
      </p:sp>
      <p:grpSp>
        <p:nvGrpSpPr>
          <p:cNvPr id="865" name="Groupe 864">
            <a:extLst>
              <a:ext uri="{FF2B5EF4-FFF2-40B4-BE49-F238E27FC236}">
                <a16:creationId xmlns:a16="http://schemas.microsoft.com/office/drawing/2014/main" id="{E09C3387-4C37-409F-891A-189837791216}"/>
              </a:ext>
            </a:extLst>
          </p:cNvPr>
          <p:cNvGrpSpPr/>
          <p:nvPr/>
        </p:nvGrpSpPr>
        <p:grpSpPr>
          <a:xfrm>
            <a:off x="5480315" y="5018982"/>
            <a:ext cx="2593436" cy="826136"/>
            <a:chOff x="5480315" y="4174934"/>
            <a:chExt cx="2593436" cy="826136"/>
          </a:xfrm>
        </p:grpSpPr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6DA7552C-8F70-46FC-BBAF-BBE24F273E6B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724E7E64-1EA7-4C3E-8C1E-25FA2EA39203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2DCF8B2D-43ED-458C-82D6-41C1893A9718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66D6B6CB-EBD6-48E7-9C01-010601C73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BF1A923-E2B9-459F-BFDF-911897FCB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E891F6AC-70C0-4FF4-B086-E4112BDA8E9D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54557429-E5D8-4679-9B19-521510EF7690}"/>
                  </a:ext>
                </a:extLst>
              </p:cNvPr>
              <p:cNvCxnSpPr>
                <a:cxnSpLocks/>
                <a:stCxn id="884" idx="3"/>
                <a:endCxn id="887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9" name="Groupe 888">
                <a:extLst>
                  <a:ext uri="{FF2B5EF4-FFF2-40B4-BE49-F238E27FC236}">
                    <a16:creationId xmlns:a16="http://schemas.microsoft.com/office/drawing/2014/main" id="{B8B5E0AE-6CD2-4025-8B54-12013596686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919" name="Connecteur droit 918">
                  <a:extLst>
                    <a:ext uri="{FF2B5EF4-FFF2-40B4-BE49-F238E27FC236}">
                      <a16:creationId xmlns:a16="http://schemas.microsoft.com/office/drawing/2014/main" id="{0425635E-17EF-44AD-9555-36C640C28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Connecteur droit 919">
                  <a:extLst>
                    <a:ext uri="{FF2B5EF4-FFF2-40B4-BE49-F238E27FC236}">
                      <a16:creationId xmlns:a16="http://schemas.microsoft.com/office/drawing/2014/main" id="{387B7E6A-6AFC-4A89-AAF0-FCA5194D0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03B805A2-F79E-4146-9A88-65810B2C8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D2F8C0D9-2C32-4096-8437-50356D9F2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D57F6DA8-E8E9-4063-BFBC-F45730992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" name="Ellipse 890">
                <a:extLst>
                  <a:ext uri="{FF2B5EF4-FFF2-40B4-BE49-F238E27FC236}">
                    <a16:creationId xmlns:a16="http://schemas.microsoft.com/office/drawing/2014/main" id="{E7BB327D-4A99-47BE-9D7F-6AF57707AB84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2" name="Groupe 891">
                <a:extLst>
                  <a:ext uri="{FF2B5EF4-FFF2-40B4-BE49-F238E27FC236}">
                    <a16:creationId xmlns:a16="http://schemas.microsoft.com/office/drawing/2014/main" id="{6DFABC3C-B7BC-49A0-AF75-7D892D7325C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915" name="Connecteur droit 914">
                  <a:extLst>
                    <a:ext uri="{FF2B5EF4-FFF2-40B4-BE49-F238E27FC236}">
                      <a16:creationId xmlns:a16="http://schemas.microsoft.com/office/drawing/2014/main" id="{56D039B7-6BF9-45DC-A08E-8C25352C1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Connecteur droit 915">
                  <a:extLst>
                    <a:ext uri="{FF2B5EF4-FFF2-40B4-BE49-F238E27FC236}">
                      <a16:creationId xmlns:a16="http://schemas.microsoft.com/office/drawing/2014/main" id="{E83A9023-F282-420D-9650-606DD74A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Connecteur droit 916">
                  <a:extLst>
                    <a:ext uri="{FF2B5EF4-FFF2-40B4-BE49-F238E27FC236}">
                      <a16:creationId xmlns:a16="http://schemas.microsoft.com/office/drawing/2014/main" id="{67C7034A-2D4A-406A-9FC3-A88D5759E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Connecteur droit 917">
                  <a:extLst>
                    <a:ext uri="{FF2B5EF4-FFF2-40B4-BE49-F238E27FC236}">
                      <a16:creationId xmlns:a16="http://schemas.microsoft.com/office/drawing/2014/main" id="{B63FF5E9-A748-4FE8-ACB6-733E10E27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3" name="Groupe 892">
                <a:extLst>
                  <a:ext uri="{FF2B5EF4-FFF2-40B4-BE49-F238E27FC236}">
                    <a16:creationId xmlns:a16="http://schemas.microsoft.com/office/drawing/2014/main" id="{9ECE4C66-7D21-479B-9403-5378A2384C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906" name="Connecteur droit 905">
                  <a:extLst>
                    <a:ext uri="{FF2B5EF4-FFF2-40B4-BE49-F238E27FC236}">
                      <a16:creationId xmlns:a16="http://schemas.microsoft.com/office/drawing/2014/main" id="{7EBFCF1D-D519-4D84-98E2-6241B4164672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Connecteur droit 906">
                  <a:extLst>
                    <a:ext uri="{FF2B5EF4-FFF2-40B4-BE49-F238E27FC236}">
                      <a16:creationId xmlns:a16="http://schemas.microsoft.com/office/drawing/2014/main" id="{405B58D1-842F-44E0-9C90-100F8288BE92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Connecteur droit 907">
                  <a:extLst>
                    <a:ext uri="{FF2B5EF4-FFF2-40B4-BE49-F238E27FC236}">
                      <a16:creationId xmlns:a16="http://schemas.microsoft.com/office/drawing/2014/main" id="{B3E82BE8-17A9-4766-83D9-2059F5764C9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Connecteur droit 908">
                  <a:extLst>
                    <a:ext uri="{FF2B5EF4-FFF2-40B4-BE49-F238E27FC236}">
                      <a16:creationId xmlns:a16="http://schemas.microsoft.com/office/drawing/2014/main" id="{2A58F487-1770-4219-AEDC-60EAC4516B8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e 909">
                  <a:extLst>
                    <a:ext uri="{FF2B5EF4-FFF2-40B4-BE49-F238E27FC236}">
                      <a16:creationId xmlns:a16="http://schemas.microsoft.com/office/drawing/2014/main" id="{81FF7345-5D3E-460A-BFAC-504121D97FD8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11" name="Connecteur droit 910">
                    <a:extLst>
                      <a:ext uri="{FF2B5EF4-FFF2-40B4-BE49-F238E27FC236}">
                        <a16:creationId xmlns:a16="http://schemas.microsoft.com/office/drawing/2014/main" id="{1D388163-91A1-421D-804D-BB63D2FF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Connecteur droit 911">
                    <a:extLst>
                      <a:ext uri="{FF2B5EF4-FFF2-40B4-BE49-F238E27FC236}">
                        <a16:creationId xmlns:a16="http://schemas.microsoft.com/office/drawing/2014/main" id="{2DD3B87F-5117-40BD-AC10-CA5550B39E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Connecteur droit 912">
                    <a:extLst>
                      <a:ext uri="{FF2B5EF4-FFF2-40B4-BE49-F238E27FC236}">
                        <a16:creationId xmlns:a16="http://schemas.microsoft.com/office/drawing/2014/main" id="{28D27ACF-6E04-476D-954D-49D119650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4" name="Connecteur droit 913">
                    <a:extLst>
                      <a:ext uri="{FF2B5EF4-FFF2-40B4-BE49-F238E27FC236}">
                        <a16:creationId xmlns:a16="http://schemas.microsoft.com/office/drawing/2014/main" id="{162DFD78-B348-4866-8835-A0C12DC3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B477526A-AB03-4D63-B251-DAC7C6F60344}"/>
                  </a:ext>
                </a:extLst>
              </p:cNvPr>
              <p:cNvCxnSpPr>
                <a:cxnSpLocks/>
                <a:endCxn id="897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9244D13D-E3B2-4E5E-BE6E-34B5F4C385E7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A6AF62F0-D2BA-4292-97D8-5EDA55F9DAF3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5D981E9-BA88-47FC-866E-7FCA3C4B99FB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8" name="Groupe 897">
                <a:extLst>
                  <a:ext uri="{FF2B5EF4-FFF2-40B4-BE49-F238E27FC236}">
                    <a16:creationId xmlns:a16="http://schemas.microsoft.com/office/drawing/2014/main" id="{B72EA10C-9B36-42A2-B016-670FB75D2714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899" name="Connecteur droit 898">
                  <a:extLst>
                    <a:ext uri="{FF2B5EF4-FFF2-40B4-BE49-F238E27FC236}">
                      <a16:creationId xmlns:a16="http://schemas.microsoft.com/office/drawing/2014/main" id="{01B9CF6B-576C-4D3E-B444-884445CB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0" name="Ellipse 899">
                  <a:extLst>
                    <a:ext uri="{FF2B5EF4-FFF2-40B4-BE49-F238E27FC236}">
                      <a16:creationId xmlns:a16="http://schemas.microsoft.com/office/drawing/2014/main" id="{0320D4D4-90F6-4277-BCBD-E4F528F63391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901" name="Groupe 900">
                  <a:extLst>
                    <a:ext uri="{FF2B5EF4-FFF2-40B4-BE49-F238E27FC236}">
                      <a16:creationId xmlns:a16="http://schemas.microsoft.com/office/drawing/2014/main" id="{B33EE24D-BE88-43AC-80DD-4481229918A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902" name="Connecteur droit 901">
                    <a:extLst>
                      <a:ext uri="{FF2B5EF4-FFF2-40B4-BE49-F238E27FC236}">
                        <a16:creationId xmlns:a16="http://schemas.microsoft.com/office/drawing/2014/main" id="{481F9840-FCE6-42EB-BBC5-0C45FA6B4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Connecteur droit 902">
                    <a:extLst>
                      <a:ext uri="{FF2B5EF4-FFF2-40B4-BE49-F238E27FC236}">
                        <a16:creationId xmlns:a16="http://schemas.microsoft.com/office/drawing/2014/main" id="{E1118A85-B38F-4F22-8EC7-3EF35159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Connecteur droit 903">
                    <a:extLst>
                      <a:ext uri="{FF2B5EF4-FFF2-40B4-BE49-F238E27FC236}">
                        <a16:creationId xmlns:a16="http://schemas.microsoft.com/office/drawing/2014/main" id="{9A7E8FAC-B3AC-42E5-B3F7-2BE117315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Connecteur droit 904">
                    <a:extLst>
                      <a:ext uri="{FF2B5EF4-FFF2-40B4-BE49-F238E27FC236}">
                        <a16:creationId xmlns:a16="http://schemas.microsoft.com/office/drawing/2014/main" id="{0F8DD5FA-5369-4A70-AA53-0A475CE09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6C3CBABA-54D8-4011-AC3B-8AC1BD43071E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8" name="ZoneTexte 867">
              <a:extLst>
                <a:ext uri="{FF2B5EF4-FFF2-40B4-BE49-F238E27FC236}">
                  <a16:creationId xmlns:a16="http://schemas.microsoft.com/office/drawing/2014/main" id="{CEA3035E-D26F-4445-BDFF-6BE83FC7EE1C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TextBox 352">
              <a:extLst>
                <a:ext uri="{FF2B5EF4-FFF2-40B4-BE49-F238E27FC236}">
                  <a16:creationId xmlns:a16="http://schemas.microsoft.com/office/drawing/2014/main" id="{A51AAC94-EE99-4035-A13A-432289289522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3" name="Connecteur droit avec flèche 872">
              <a:extLst>
                <a:ext uri="{FF2B5EF4-FFF2-40B4-BE49-F238E27FC236}">
                  <a16:creationId xmlns:a16="http://schemas.microsoft.com/office/drawing/2014/main" id="{1963DB8E-79BA-4EA5-874E-70AB13F9CECB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4" name="TextBox 352">
              <a:extLst>
                <a:ext uri="{FF2B5EF4-FFF2-40B4-BE49-F238E27FC236}">
                  <a16:creationId xmlns:a16="http://schemas.microsoft.com/office/drawing/2014/main" id="{459BF9DC-682E-4AED-8279-19296439F0F9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5" name="Connecteur droit avec flèche 874">
              <a:extLst>
                <a:ext uri="{FF2B5EF4-FFF2-40B4-BE49-F238E27FC236}">
                  <a16:creationId xmlns:a16="http://schemas.microsoft.com/office/drawing/2014/main" id="{38A2418C-CA92-442A-B21E-B761C699BE61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6" name="TextBox 352">
              <a:extLst>
                <a:ext uri="{FF2B5EF4-FFF2-40B4-BE49-F238E27FC236}">
                  <a16:creationId xmlns:a16="http://schemas.microsoft.com/office/drawing/2014/main" id="{3EDD6342-F38F-4B62-8ED5-6D628282DF60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7" name="Connecteur droit avec flèche 876">
              <a:extLst>
                <a:ext uri="{FF2B5EF4-FFF2-40B4-BE49-F238E27FC236}">
                  <a16:creationId xmlns:a16="http://schemas.microsoft.com/office/drawing/2014/main" id="{35F4D15C-25EF-4E24-AB61-209ADFF4480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8" name="TextBox 355">
              <a:extLst>
                <a:ext uri="{FF2B5EF4-FFF2-40B4-BE49-F238E27FC236}">
                  <a16:creationId xmlns:a16="http://schemas.microsoft.com/office/drawing/2014/main" id="{27BDF036-5A7C-4CC9-83F5-AB6CD658E50A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79" name="TextBox 355">
              <a:extLst>
                <a:ext uri="{FF2B5EF4-FFF2-40B4-BE49-F238E27FC236}">
                  <a16:creationId xmlns:a16="http://schemas.microsoft.com/office/drawing/2014/main" id="{9A084694-F1DE-4629-BDE7-2F99C2D4BDA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80" name="TextBox 355">
              <a:extLst>
                <a:ext uri="{FF2B5EF4-FFF2-40B4-BE49-F238E27FC236}">
                  <a16:creationId xmlns:a16="http://schemas.microsoft.com/office/drawing/2014/main" id="{A3F25C32-A098-4B0F-A64E-4B72C7E8BA8E}"/>
                </a:ext>
              </a:extLst>
            </p:cNvPr>
            <p:cNvSpPr txBox="1"/>
            <p:nvPr/>
          </p:nvSpPr>
          <p:spPr>
            <a:xfrm>
              <a:off x="7643095" y="4464037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81" name="Connecteur droit avec flèche 880">
              <a:extLst>
                <a:ext uri="{FF2B5EF4-FFF2-40B4-BE49-F238E27FC236}">
                  <a16:creationId xmlns:a16="http://schemas.microsoft.com/office/drawing/2014/main" id="{03536029-9AD3-44BD-ABF4-836EE4FDE865}"/>
                </a:ext>
              </a:extLst>
            </p:cNvPr>
            <p:cNvCxnSpPr>
              <a:cxnSpLocks/>
              <a:stCxn id="891" idx="4"/>
              <a:endCxn id="891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avec flèche 881">
              <a:extLst>
                <a:ext uri="{FF2B5EF4-FFF2-40B4-BE49-F238E27FC236}">
                  <a16:creationId xmlns:a16="http://schemas.microsoft.com/office/drawing/2014/main" id="{A2F9A682-AE59-4F2F-BC4B-29AB1985E66F}"/>
                </a:ext>
              </a:extLst>
            </p:cNvPr>
            <p:cNvCxnSpPr>
              <a:cxnSpLocks/>
              <a:stCxn id="900" idx="4"/>
              <a:endCxn id="900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3" name="Connecteur droit 922">
            <a:extLst>
              <a:ext uri="{FF2B5EF4-FFF2-40B4-BE49-F238E27FC236}">
                <a16:creationId xmlns:a16="http://schemas.microsoft.com/office/drawing/2014/main" id="{CE7A81DE-C7C0-4B6B-AD4F-A10C5F229AED}"/>
              </a:ext>
            </a:extLst>
          </p:cNvPr>
          <p:cNvCxnSpPr>
            <a:cxnSpLocks/>
            <a:stCxn id="838" idx="2"/>
            <a:endCxn id="777" idx="5"/>
          </p:cNvCxnSpPr>
          <p:nvPr/>
        </p:nvCxnSpPr>
        <p:spPr>
          <a:xfrm flipH="1">
            <a:off x="7777297" y="4785618"/>
            <a:ext cx="1257167" cy="15672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>
            <a:extLst>
              <a:ext uri="{FF2B5EF4-FFF2-40B4-BE49-F238E27FC236}">
                <a16:creationId xmlns:a16="http://schemas.microsoft.com/office/drawing/2014/main" id="{3520EB59-5808-44DB-9E12-C8431AC4F249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701658" y="3417001"/>
            <a:ext cx="443884" cy="13632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ZoneTexte 924">
            <a:extLst>
              <a:ext uri="{FF2B5EF4-FFF2-40B4-BE49-F238E27FC236}">
                <a16:creationId xmlns:a16="http://schemas.microsoft.com/office/drawing/2014/main" id="{51FCFF6F-0164-4B54-8ADA-7CF7D3F475C7}"/>
              </a:ext>
            </a:extLst>
          </p:cNvPr>
          <p:cNvSpPr txBox="1"/>
          <p:nvPr/>
        </p:nvSpPr>
        <p:spPr>
          <a:xfrm>
            <a:off x="4706520" y="5146808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TCd8</a:t>
            </a:r>
          </a:p>
        </p:txBody>
      </p:sp>
      <p:sp>
        <p:nvSpPr>
          <p:cNvPr id="696" name="ZoneTexte 615">
            <a:extLst>
              <a:ext uri="{FF2B5EF4-FFF2-40B4-BE49-F238E27FC236}">
                <a16:creationId xmlns:a16="http://schemas.microsoft.com/office/drawing/2014/main" id="{A8F056A5-5B69-479B-866C-13AD1C944E78}"/>
              </a:ext>
            </a:extLst>
          </p:cNvPr>
          <p:cNvSpPr txBox="1"/>
          <p:nvPr/>
        </p:nvSpPr>
        <p:spPr>
          <a:xfrm>
            <a:off x="1830784" y="2846557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West Wall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ZoneTexte 30">
                <a:extLst>
                  <a:ext uri="{FF2B5EF4-FFF2-40B4-BE49-F238E27FC236}">
                    <a16:creationId xmlns:a16="http://schemas.microsoft.com/office/drawing/2014/main" id="{F15874A6-AB0C-4612-BD33-89B96E830525}"/>
                  </a:ext>
                </a:extLst>
              </p:cNvPr>
              <p:cNvSpPr txBox="1"/>
              <p:nvPr/>
            </p:nvSpPr>
            <p:spPr>
              <a:xfrm>
                <a:off x="3802130" y="330491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697" name="ZoneTexte 30">
                <a:extLst>
                  <a:ext uri="{FF2B5EF4-FFF2-40B4-BE49-F238E27FC236}">
                    <a16:creationId xmlns:a16="http://schemas.microsoft.com/office/drawing/2014/main" id="{F15874A6-AB0C-4612-BD33-89B96E830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30" y="3304910"/>
                <a:ext cx="341760" cy="230832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ZoneTexte 387">
                <a:extLst>
                  <a:ext uri="{FF2B5EF4-FFF2-40B4-BE49-F238E27FC236}">
                    <a16:creationId xmlns:a16="http://schemas.microsoft.com/office/drawing/2014/main" id="{5827AA54-698E-43EA-85F6-4BF6CE079C06}"/>
                  </a:ext>
                </a:extLst>
              </p:cNvPr>
              <p:cNvSpPr txBox="1"/>
              <p:nvPr/>
            </p:nvSpPr>
            <p:spPr>
              <a:xfrm>
                <a:off x="6515150" y="274442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698" name="ZoneTexte 387">
                <a:extLst>
                  <a:ext uri="{FF2B5EF4-FFF2-40B4-BE49-F238E27FC236}">
                    <a16:creationId xmlns:a16="http://schemas.microsoft.com/office/drawing/2014/main" id="{5827AA54-698E-43EA-85F6-4BF6CE07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50" y="2744427"/>
                <a:ext cx="325409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roupe 1">
            <a:extLst>
              <a:ext uri="{FF2B5EF4-FFF2-40B4-BE49-F238E27FC236}">
                <a16:creationId xmlns:a16="http://schemas.microsoft.com/office/drawing/2014/main" id="{8B24FF58-4D17-4E72-A4CF-095DB5F85B85}"/>
              </a:ext>
            </a:extLst>
          </p:cNvPr>
          <p:cNvGrpSpPr/>
          <p:nvPr/>
        </p:nvGrpSpPr>
        <p:grpSpPr>
          <a:xfrm>
            <a:off x="2959732" y="2713746"/>
            <a:ext cx="3672414" cy="654714"/>
            <a:chOff x="2967090" y="1630338"/>
            <a:chExt cx="3672414" cy="654714"/>
          </a:xfrm>
        </p:grpSpPr>
        <p:cxnSp>
          <p:nvCxnSpPr>
            <p:cNvPr id="700" name="Connecteur droit 6">
              <a:extLst>
                <a:ext uri="{FF2B5EF4-FFF2-40B4-BE49-F238E27FC236}">
                  <a16:creationId xmlns:a16="http://schemas.microsoft.com/office/drawing/2014/main" id="{8F7B7E1E-C740-4BBE-8CC9-B2FCE72E445A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Connecteur droit 8">
              <a:extLst>
                <a:ext uri="{FF2B5EF4-FFF2-40B4-BE49-F238E27FC236}">
                  <a16:creationId xmlns:a16="http://schemas.microsoft.com/office/drawing/2014/main" id="{1091C3A5-2844-4BEE-96C0-9C3CA9B5EF4B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61D518B2-1EF8-44B2-ADEF-9A2A329A6B2A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E2043561-783C-4233-8202-686F9E5E728F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6A5E5626-4D04-496F-90AF-0BB2F68E5B22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08" name="Connecteur droit 2">
              <a:extLst>
                <a:ext uri="{FF2B5EF4-FFF2-40B4-BE49-F238E27FC236}">
                  <a16:creationId xmlns:a16="http://schemas.microsoft.com/office/drawing/2014/main" id="{2B3EF523-AFE9-4640-BE17-9AC08757BE42}"/>
                </a:ext>
              </a:extLst>
            </p:cNvPr>
            <p:cNvCxnSpPr>
              <a:cxnSpLocks/>
              <a:stCxn id="706" idx="3"/>
              <a:endCxn id="707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9" name="Groupe 38">
              <a:extLst>
                <a:ext uri="{FF2B5EF4-FFF2-40B4-BE49-F238E27FC236}">
                  <a16:creationId xmlns:a16="http://schemas.microsoft.com/office/drawing/2014/main" id="{C0F6D6F7-BE61-4068-A63A-1CA410283517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956" name="Connecteur droit 10">
                <a:extLst>
                  <a:ext uri="{FF2B5EF4-FFF2-40B4-BE49-F238E27FC236}">
                    <a16:creationId xmlns:a16="http://schemas.microsoft.com/office/drawing/2014/main" id="{76005689-DD7B-4875-AA79-B49F0660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Connecteur droit 13">
                <a:extLst>
                  <a:ext uri="{FF2B5EF4-FFF2-40B4-BE49-F238E27FC236}">
                    <a16:creationId xmlns:a16="http://schemas.microsoft.com/office/drawing/2014/main" id="{5EC9E281-AE78-40B3-9CC2-2C2E04CC1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Connecteur droit 35">
                <a:extLst>
                  <a:ext uri="{FF2B5EF4-FFF2-40B4-BE49-F238E27FC236}">
                    <a16:creationId xmlns:a16="http://schemas.microsoft.com/office/drawing/2014/main" id="{6DD8B946-BC9F-49B0-8D47-11FB65ACC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Connecteur droit 37">
                <a:extLst>
                  <a:ext uri="{FF2B5EF4-FFF2-40B4-BE49-F238E27FC236}">
                    <a16:creationId xmlns:a16="http://schemas.microsoft.com/office/drawing/2014/main" id="{0CADC442-D2F0-4078-A142-D097093CD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Connecteur droit 16">
              <a:extLst>
                <a:ext uri="{FF2B5EF4-FFF2-40B4-BE49-F238E27FC236}">
                  <a16:creationId xmlns:a16="http://schemas.microsoft.com/office/drawing/2014/main" id="{6434482D-ABD0-438F-8BE3-F9691AD3F712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Ellipse 18">
              <a:extLst>
                <a:ext uri="{FF2B5EF4-FFF2-40B4-BE49-F238E27FC236}">
                  <a16:creationId xmlns:a16="http://schemas.microsoft.com/office/drawing/2014/main" id="{D116B571-4B31-48A1-BC62-2CEF280E4A8D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712" name="Groupe 39">
              <a:extLst>
                <a:ext uri="{FF2B5EF4-FFF2-40B4-BE49-F238E27FC236}">
                  <a16:creationId xmlns:a16="http://schemas.microsoft.com/office/drawing/2014/main" id="{80A3ABCF-92E1-48C6-B7F3-27CF340446CB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952" name="Connecteur droit 40">
                <a:extLst>
                  <a:ext uri="{FF2B5EF4-FFF2-40B4-BE49-F238E27FC236}">
                    <a16:creationId xmlns:a16="http://schemas.microsoft.com/office/drawing/2014/main" id="{11DE703A-8E74-4597-AADF-AB08237E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Connecteur droit 41">
                <a:extLst>
                  <a:ext uri="{FF2B5EF4-FFF2-40B4-BE49-F238E27FC236}">
                    <a16:creationId xmlns:a16="http://schemas.microsoft.com/office/drawing/2014/main" id="{E932C9D4-8792-4847-8321-B56399FFA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Connecteur droit 42">
                <a:extLst>
                  <a:ext uri="{FF2B5EF4-FFF2-40B4-BE49-F238E27FC236}">
                    <a16:creationId xmlns:a16="http://schemas.microsoft.com/office/drawing/2014/main" id="{99AEEF65-B8D4-4E44-9F44-339426A3F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Connecteur droit 43">
                <a:extLst>
                  <a:ext uri="{FF2B5EF4-FFF2-40B4-BE49-F238E27FC236}">
                    <a16:creationId xmlns:a16="http://schemas.microsoft.com/office/drawing/2014/main" id="{9B9542B7-F63A-4418-9585-26A787AE8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Groupe 49">
              <a:extLst>
                <a:ext uri="{FF2B5EF4-FFF2-40B4-BE49-F238E27FC236}">
                  <a16:creationId xmlns:a16="http://schemas.microsoft.com/office/drawing/2014/main" id="{6FBC8AED-DEDA-4977-89D3-6CE662E924D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943" name="Connecteur droit 9">
                <a:extLst>
                  <a:ext uri="{FF2B5EF4-FFF2-40B4-BE49-F238E27FC236}">
                    <a16:creationId xmlns:a16="http://schemas.microsoft.com/office/drawing/2014/main" id="{74A2EB44-493B-4454-BDC7-B100D9F0432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Connecteur droit 15">
                <a:extLst>
                  <a:ext uri="{FF2B5EF4-FFF2-40B4-BE49-F238E27FC236}">
                    <a16:creationId xmlns:a16="http://schemas.microsoft.com/office/drawing/2014/main" id="{1D94E808-AB73-4A86-BA4E-B98A663B8AD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Connecteur droit 24">
                <a:extLst>
                  <a:ext uri="{FF2B5EF4-FFF2-40B4-BE49-F238E27FC236}">
                    <a16:creationId xmlns:a16="http://schemas.microsoft.com/office/drawing/2014/main" id="{C1412667-5FBF-4FAB-8BD8-335ED7F3166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Connecteur droit 25">
                <a:extLst>
                  <a:ext uri="{FF2B5EF4-FFF2-40B4-BE49-F238E27FC236}">
                    <a16:creationId xmlns:a16="http://schemas.microsoft.com/office/drawing/2014/main" id="{B836C6AB-8AEB-4B55-9626-E7CB1501295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7" name="Groupe 44">
                <a:extLst>
                  <a:ext uri="{FF2B5EF4-FFF2-40B4-BE49-F238E27FC236}">
                    <a16:creationId xmlns:a16="http://schemas.microsoft.com/office/drawing/2014/main" id="{461B9D90-0537-49D6-9589-D675B65B1D7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948" name="Connecteur droit 45">
                  <a:extLst>
                    <a:ext uri="{FF2B5EF4-FFF2-40B4-BE49-F238E27FC236}">
                      <a16:creationId xmlns:a16="http://schemas.microsoft.com/office/drawing/2014/main" id="{8A8E5613-A6BC-4A2E-ABDD-7E3E4403B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Connecteur droit 46">
                  <a:extLst>
                    <a:ext uri="{FF2B5EF4-FFF2-40B4-BE49-F238E27FC236}">
                      <a16:creationId xmlns:a16="http://schemas.microsoft.com/office/drawing/2014/main" id="{AFB337ED-3EA1-40E6-BB42-32C4464CF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Connecteur droit 47">
                  <a:extLst>
                    <a:ext uri="{FF2B5EF4-FFF2-40B4-BE49-F238E27FC236}">
                      <a16:creationId xmlns:a16="http://schemas.microsoft.com/office/drawing/2014/main" id="{A3B1DDD7-34E5-4CE0-AB6C-48D721A2A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Connecteur droit 48">
                  <a:extLst>
                    <a:ext uri="{FF2B5EF4-FFF2-40B4-BE49-F238E27FC236}">
                      <a16:creationId xmlns:a16="http://schemas.microsoft.com/office/drawing/2014/main" id="{7BC6C633-8D27-4A03-820B-E4A94235A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5" name="Connecteur droit 52">
              <a:extLst>
                <a:ext uri="{FF2B5EF4-FFF2-40B4-BE49-F238E27FC236}">
                  <a16:creationId xmlns:a16="http://schemas.microsoft.com/office/drawing/2014/main" id="{D1188C7B-DFCB-440F-BB2A-E2ABEDBB1658}"/>
                </a:ext>
              </a:extLst>
            </p:cNvPr>
            <p:cNvCxnSpPr>
              <a:cxnSpLocks/>
              <a:stCxn id="707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DB5C431-8898-4DCE-BECE-17B057C2BC11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BDA4792-7C44-45B5-B1C4-1E7BD747A5D5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718" name="Connecteur droit 59">
              <a:extLst>
                <a:ext uri="{FF2B5EF4-FFF2-40B4-BE49-F238E27FC236}">
                  <a16:creationId xmlns:a16="http://schemas.microsoft.com/office/drawing/2014/main" id="{FE948386-6D8A-41E9-BC69-B5A749824E9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" name="Groupe 60">
              <a:extLst>
                <a:ext uri="{FF2B5EF4-FFF2-40B4-BE49-F238E27FC236}">
                  <a16:creationId xmlns:a16="http://schemas.microsoft.com/office/drawing/2014/main" id="{9E3752DB-50F8-4F0D-95B2-A5321C75DAD0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934" name="Connecteur droit 61">
                <a:extLst>
                  <a:ext uri="{FF2B5EF4-FFF2-40B4-BE49-F238E27FC236}">
                    <a16:creationId xmlns:a16="http://schemas.microsoft.com/office/drawing/2014/main" id="{1C771BD0-37B2-4DFE-AE5B-2FFC095C2C7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2">
                <a:extLst>
                  <a:ext uri="{FF2B5EF4-FFF2-40B4-BE49-F238E27FC236}">
                    <a16:creationId xmlns:a16="http://schemas.microsoft.com/office/drawing/2014/main" id="{21C688A4-27A0-45B6-A791-E7B666EBCC5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Connecteur droit 63">
                <a:extLst>
                  <a:ext uri="{FF2B5EF4-FFF2-40B4-BE49-F238E27FC236}">
                    <a16:creationId xmlns:a16="http://schemas.microsoft.com/office/drawing/2014/main" id="{C244B7C5-D439-47CD-949F-FF4D8E961A4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Connecteur droit 64">
                <a:extLst>
                  <a:ext uri="{FF2B5EF4-FFF2-40B4-BE49-F238E27FC236}">
                    <a16:creationId xmlns:a16="http://schemas.microsoft.com/office/drawing/2014/main" id="{CBD93198-3097-48B9-B814-E236967F277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8" name="Groupe 65">
                <a:extLst>
                  <a:ext uri="{FF2B5EF4-FFF2-40B4-BE49-F238E27FC236}">
                    <a16:creationId xmlns:a16="http://schemas.microsoft.com/office/drawing/2014/main" id="{A4E37124-88FA-4496-9099-BB7451AE6AD8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939" name="Connecteur droit 66">
                  <a:extLst>
                    <a:ext uri="{FF2B5EF4-FFF2-40B4-BE49-F238E27FC236}">
                      <a16:creationId xmlns:a16="http://schemas.microsoft.com/office/drawing/2014/main" id="{2F2FB81A-8EA2-4BB2-A06C-A065CE415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Connecteur droit 67">
                  <a:extLst>
                    <a:ext uri="{FF2B5EF4-FFF2-40B4-BE49-F238E27FC236}">
                      <a16:creationId xmlns:a16="http://schemas.microsoft.com/office/drawing/2014/main" id="{F360FB3E-0514-4023-A55E-9B85918EC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Connecteur droit 68">
                  <a:extLst>
                    <a:ext uri="{FF2B5EF4-FFF2-40B4-BE49-F238E27FC236}">
                      <a16:creationId xmlns:a16="http://schemas.microsoft.com/office/drawing/2014/main" id="{D7F47D7B-756E-4820-B0BB-A6F04C70B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Connecteur droit 69">
                  <a:extLst>
                    <a:ext uri="{FF2B5EF4-FFF2-40B4-BE49-F238E27FC236}">
                      <a16:creationId xmlns:a16="http://schemas.microsoft.com/office/drawing/2014/main" id="{E4F3FD15-8FB7-4C60-AC08-82FCD353F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0" name="Connecteur droit 70">
              <a:extLst>
                <a:ext uri="{FF2B5EF4-FFF2-40B4-BE49-F238E27FC236}">
                  <a16:creationId xmlns:a16="http://schemas.microsoft.com/office/drawing/2014/main" id="{BF38E4DD-1399-4891-A622-5077F3E4CBDC}"/>
                </a:ext>
              </a:extLst>
            </p:cNvPr>
            <p:cNvCxnSpPr>
              <a:cxnSpLocks/>
              <a:endCxn id="724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97">
              <a:extLst>
                <a:ext uri="{FF2B5EF4-FFF2-40B4-BE49-F238E27FC236}">
                  <a16:creationId xmlns:a16="http://schemas.microsoft.com/office/drawing/2014/main" id="{A34BA947-D311-4AF1-91F4-BB0DF6854C51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2" name="Ellipse 98">
              <a:extLst>
                <a:ext uri="{FF2B5EF4-FFF2-40B4-BE49-F238E27FC236}">
                  <a16:creationId xmlns:a16="http://schemas.microsoft.com/office/drawing/2014/main" id="{FB7AF8E1-1645-4685-91F5-CAD8A4480AFC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3" name="Ellipse 99">
              <a:extLst>
                <a:ext uri="{FF2B5EF4-FFF2-40B4-BE49-F238E27FC236}">
                  <a16:creationId xmlns:a16="http://schemas.microsoft.com/office/drawing/2014/main" id="{0A11D41F-16D7-4661-BF42-8E08040730C7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4" name="Ellipse 100">
              <a:extLst>
                <a:ext uri="{FF2B5EF4-FFF2-40B4-BE49-F238E27FC236}">
                  <a16:creationId xmlns:a16="http://schemas.microsoft.com/office/drawing/2014/main" id="{65042177-FADD-40C7-8C9A-0B53276FE609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725" name="Groupe 111">
              <a:extLst>
                <a:ext uri="{FF2B5EF4-FFF2-40B4-BE49-F238E27FC236}">
                  <a16:creationId xmlns:a16="http://schemas.microsoft.com/office/drawing/2014/main" id="{AA3D06F5-9948-4A3E-BA44-9C7F1AAE958A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927" name="Connecteur droit 102">
                <a:extLst>
                  <a:ext uri="{FF2B5EF4-FFF2-40B4-BE49-F238E27FC236}">
                    <a16:creationId xmlns:a16="http://schemas.microsoft.com/office/drawing/2014/main" id="{C2F5CC94-1AF2-4D5F-A595-3563A39CF2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" name="Ellipse 103">
                <a:extLst>
                  <a:ext uri="{FF2B5EF4-FFF2-40B4-BE49-F238E27FC236}">
                    <a16:creationId xmlns:a16="http://schemas.microsoft.com/office/drawing/2014/main" id="{ADF1C8B0-EF6D-49E1-938F-0434B081AAA3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929" name="Groupe 104">
                <a:extLst>
                  <a:ext uri="{FF2B5EF4-FFF2-40B4-BE49-F238E27FC236}">
                    <a16:creationId xmlns:a16="http://schemas.microsoft.com/office/drawing/2014/main" id="{1706391B-01B3-4580-812C-91B75D26560F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930" name="Connecteur droit 105">
                  <a:extLst>
                    <a:ext uri="{FF2B5EF4-FFF2-40B4-BE49-F238E27FC236}">
                      <a16:creationId xmlns:a16="http://schemas.microsoft.com/office/drawing/2014/main" id="{95899685-FD61-4E3B-96F3-346E5667A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Connecteur droit 106">
                  <a:extLst>
                    <a:ext uri="{FF2B5EF4-FFF2-40B4-BE49-F238E27FC236}">
                      <a16:creationId xmlns:a16="http://schemas.microsoft.com/office/drawing/2014/main" id="{27BD5B62-6292-46ED-8D47-FED886E2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Connecteur droit 107">
                  <a:extLst>
                    <a:ext uri="{FF2B5EF4-FFF2-40B4-BE49-F238E27FC236}">
                      <a16:creationId xmlns:a16="http://schemas.microsoft.com/office/drawing/2014/main" id="{8D6199A6-A1EB-4ED1-8691-4AAFD1196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Connecteur droit 108">
                  <a:extLst>
                    <a:ext uri="{FF2B5EF4-FFF2-40B4-BE49-F238E27FC236}">
                      <a16:creationId xmlns:a16="http://schemas.microsoft.com/office/drawing/2014/main" id="{9D447A3F-11A5-4B40-94BB-AFBDD48E6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D5DADE2D-11B6-47A1-9489-B560454BBEDE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B194498A-EDC6-4FC5-932C-0A5E8B1A534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C588CB47-44CF-438C-BDD8-81D5C7B6202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841D9339-5311-4F38-A37E-145724CF313E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5ABA64D2-8C31-4E17-9A90-EDE25A4B04EC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731" name="Groupe 27">
              <a:extLst>
                <a:ext uri="{FF2B5EF4-FFF2-40B4-BE49-F238E27FC236}">
                  <a16:creationId xmlns:a16="http://schemas.microsoft.com/office/drawing/2014/main" id="{09EA0928-30DA-430E-88BF-6DA6F48F33F8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807" name="TextBox 352">
                <a:extLst>
                  <a:ext uri="{FF2B5EF4-FFF2-40B4-BE49-F238E27FC236}">
                    <a16:creationId xmlns:a16="http://schemas.microsoft.com/office/drawing/2014/main" id="{D6DEDA7D-7DBB-4114-BC85-171A5D84F7F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926" name="Connecteur droit avec flèche 23">
                <a:extLst>
                  <a:ext uri="{FF2B5EF4-FFF2-40B4-BE49-F238E27FC236}">
                    <a16:creationId xmlns:a16="http://schemas.microsoft.com/office/drawing/2014/main" id="{6732EB51-308F-44C2-A659-A497D42A7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e 372">
              <a:extLst>
                <a:ext uri="{FF2B5EF4-FFF2-40B4-BE49-F238E27FC236}">
                  <a16:creationId xmlns:a16="http://schemas.microsoft.com/office/drawing/2014/main" id="{1DDEE87C-7137-43BC-9DDA-16C46339EB24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752" name="TextBox 352">
                <a:extLst>
                  <a:ext uri="{FF2B5EF4-FFF2-40B4-BE49-F238E27FC236}">
                    <a16:creationId xmlns:a16="http://schemas.microsoft.com/office/drawing/2014/main" id="{C64C41A1-8373-4EE4-9B54-E522D1DE82A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757" name="Connecteur droit avec flèche 374">
                <a:extLst>
                  <a:ext uri="{FF2B5EF4-FFF2-40B4-BE49-F238E27FC236}">
                    <a16:creationId xmlns:a16="http://schemas.microsoft.com/office/drawing/2014/main" id="{D1CF7CEE-AF02-4759-A858-9ADE8022D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3" name="Groupe 375">
              <a:extLst>
                <a:ext uri="{FF2B5EF4-FFF2-40B4-BE49-F238E27FC236}">
                  <a16:creationId xmlns:a16="http://schemas.microsoft.com/office/drawing/2014/main" id="{EF207903-F8E0-4CE1-863C-12522948FB36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750" name="TextBox 352">
                <a:extLst>
                  <a:ext uri="{FF2B5EF4-FFF2-40B4-BE49-F238E27FC236}">
                    <a16:creationId xmlns:a16="http://schemas.microsoft.com/office/drawing/2014/main" id="{84F7C4A4-370A-432E-BC99-9DF475658530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751" name="Connecteur droit avec flèche 377">
                <a:extLst>
                  <a:ext uri="{FF2B5EF4-FFF2-40B4-BE49-F238E27FC236}">
                    <a16:creationId xmlns:a16="http://schemas.microsoft.com/office/drawing/2014/main" id="{50802DA8-9F3E-42E2-9C72-9529884CE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4" name="Groupe 378">
              <a:extLst>
                <a:ext uri="{FF2B5EF4-FFF2-40B4-BE49-F238E27FC236}">
                  <a16:creationId xmlns:a16="http://schemas.microsoft.com/office/drawing/2014/main" id="{1D7916F6-CA8F-476E-82DE-837C2AAE05CB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744" name="TextBox 352">
                <a:extLst>
                  <a:ext uri="{FF2B5EF4-FFF2-40B4-BE49-F238E27FC236}">
                    <a16:creationId xmlns:a16="http://schemas.microsoft.com/office/drawing/2014/main" id="{23B2B919-914E-459A-B6D1-B8623290031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749" name="Connecteur droit avec flèche 380">
                <a:extLst>
                  <a:ext uri="{FF2B5EF4-FFF2-40B4-BE49-F238E27FC236}">
                    <a16:creationId xmlns:a16="http://schemas.microsoft.com/office/drawing/2014/main" id="{80C2E9AB-C81E-459C-A9F4-388C67ADA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5" name="Groupe 381">
              <a:extLst>
                <a:ext uri="{FF2B5EF4-FFF2-40B4-BE49-F238E27FC236}">
                  <a16:creationId xmlns:a16="http://schemas.microsoft.com/office/drawing/2014/main" id="{A813F9C0-DD35-4449-A41D-0B257422AECB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742" name="TextBox 352">
                <a:extLst>
                  <a:ext uri="{FF2B5EF4-FFF2-40B4-BE49-F238E27FC236}">
                    <a16:creationId xmlns:a16="http://schemas.microsoft.com/office/drawing/2014/main" id="{33A350B0-5B6F-4C96-8BA3-1C43D07E63DE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743" name="Connecteur droit avec flèche 383">
                <a:extLst>
                  <a:ext uri="{FF2B5EF4-FFF2-40B4-BE49-F238E27FC236}">
                    <a16:creationId xmlns:a16="http://schemas.microsoft.com/office/drawing/2014/main" id="{CD689FA5-6155-4ABE-985B-6BC64D017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ZoneTexte 31">
                  <a:extLst>
                    <a:ext uri="{FF2B5EF4-FFF2-40B4-BE49-F238E27FC236}">
                      <a16:creationId xmlns:a16="http://schemas.microsoft.com/office/drawing/2014/main" id="{DFB79021-6C50-4C7B-BE0E-210A5EF58B38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7" name="Ellipse 478">
              <a:extLst>
                <a:ext uri="{FF2B5EF4-FFF2-40B4-BE49-F238E27FC236}">
                  <a16:creationId xmlns:a16="http://schemas.microsoft.com/office/drawing/2014/main" id="{296495A1-9030-407F-B68D-529207D234E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8" name="ZoneTexte 20">
              <a:extLst>
                <a:ext uri="{FF2B5EF4-FFF2-40B4-BE49-F238E27FC236}">
                  <a16:creationId xmlns:a16="http://schemas.microsoft.com/office/drawing/2014/main" id="{0512BF01-578C-4430-851E-839172F2B4F9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39" name="Ellipse 93">
              <a:extLst>
                <a:ext uri="{FF2B5EF4-FFF2-40B4-BE49-F238E27FC236}">
                  <a16:creationId xmlns:a16="http://schemas.microsoft.com/office/drawing/2014/main" id="{F049A56A-62D9-43DE-837C-CF208D2A29F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40" name="Connecteur droit avec flèche 74">
              <a:extLst>
                <a:ext uri="{FF2B5EF4-FFF2-40B4-BE49-F238E27FC236}">
                  <a16:creationId xmlns:a16="http://schemas.microsoft.com/office/drawing/2014/main" id="{0678B149-EB63-41D9-A161-C18377D1C5FC}"/>
                </a:ext>
              </a:extLst>
            </p:cNvPr>
            <p:cNvCxnSpPr>
              <a:cxnSpLocks/>
              <a:stCxn id="711" idx="4"/>
              <a:endCxn id="711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Connecteur droit avec flèche 485">
              <a:extLst>
                <a:ext uri="{FF2B5EF4-FFF2-40B4-BE49-F238E27FC236}">
                  <a16:creationId xmlns:a16="http://schemas.microsoft.com/office/drawing/2014/main" id="{71493983-2CB4-489B-A049-A4844CE28F69}"/>
                </a:ext>
              </a:extLst>
            </p:cNvPr>
            <p:cNvCxnSpPr>
              <a:cxnSpLocks/>
              <a:stCxn id="928" idx="4"/>
              <a:endCxn id="928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e 278">
            <a:extLst>
              <a:ext uri="{FF2B5EF4-FFF2-40B4-BE49-F238E27FC236}">
                <a16:creationId xmlns:a16="http://schemas.microsoft.com/office/drawing/2014/main" id="{AF2C0ACA-8622-4E17-A060-E1EA3007BD88}"/>
              </a:ext>
            </a:extLst>
          </p:cNvPr>
          <p:cNvGrpSpPr/>
          <p:nvPr/>
        </p:nvGrpSpPr>
        <p:grpSpPr>
          <a:xfrm>
            <a:off x="9048806" y="3101757"/>
            <a:ext cx="658556" cy="118015"/>
            <a:chOff x="7701483" y="2472628"/>
            <a:chExt cx="990030" cy="188536"/>
          </a:xfrm>
        </p:grpSpPr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BAC82495-EE33-45DC-A737-1B843FD792C6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63" name="Connecteur droit 280">
              <a:extLst>
                <a:ext uri="{FF2B5EF4-FFF2-40B4-BE49-F238E27FC236}">
                  <a16:creationId xmlns:a16="http://schemas.microsoft.com/office/drawing/2014/main" id="{7B341E2D-AC72-4721-981F-22D43E505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Connecteur droit 281">
              <a:extLst>
                <a:ext uri="{FF2B5EF4-FFF2-40B4-BE49-F238E27FC236}">
                  <a16:creationId xmlns:a16="http://schemas.microsoft.com/office/drawing/2014/main" id="{A4F0AEF4-BFEB-4A3C-A0E0-99A919A11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5" name="Ellipse 282">
              <a:extLst>
                <a:ext uri="{FF2B5EF4-FFF2-40B4-BE49-F238E27FC236}">
                  <a16:creationId xmlns:a16="http://schemas.microsoft.com/office/drawing/2014/main" id="{1125313D-B670-45A7-8AFC-C2EE51FCE95B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966" name="Connecteur droit 301">
            <a:extLst>
              <a:ext uri="{FF2B5EF4-FFF2-40B4-BE49-F238E27FC236}">
                <a16:creationId xmlns:a16="http://schemas.microsoft.com/office/drawing/2014/main" id="{8C4D33DE-06F3-429B-9958-11BD1D429647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4832" y="3157728"/>
            <a:ext cx="429958" cy="23484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Connecteur droit avec flèche 410">
            <a:extLst>
              <a:ext uri="{FF2B5EF4-FFF2-40B4-BE49-F238E27FC236}">
                <a16:creationId xmlns:a16="http://schemas.microsoft.com/office/drawing/2014/main" id="{DB1340A5-2FCF-4FCF-BF16-646515ED2046}"/>
              </a:ext>
            </a:extLst>
          </p:cNvPr>
          <p:cNvCxnSpPr>
            <a:cxnSpLocks/>
          </p:cNvCxnSpPr>
          <p:nvPr/>
        </p:nvCxnSpPr>
        <p:spPr>
          <a:xfrm>
            <a:off x="9223900" y="325769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8" name="TextBox 348">
            <a:extLst>
              <a:ext uri="{FF2B5EF4-FFF2-40B4-BE49-F238E27FC236}">
                <a16:creationId xmlns:a16="http://schemas.microsoft.com/office/drawing/2014/main" id="{BE4253A2-B20A-458E-B480-C47067D744F5}"/>
              </a:ext>
            </a:extLst>
          </p:cNvPr>
          <p:cNvSpPr txBox="1"/>
          <p:nvPr/>
        </p:nvSpPr>
        <p:spPr>
          <a:xfrm>
            <a:off x="8942088" y="314454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973" name="TextBox 352">
            <a:extLst>
              <a:ext uri="{FF2B5EF4-FFF2-40B4-BE49-F238E27FC236}">
                <a16:creationId xmlns:a16="http://schemas.microsoft.com/office/drawing/2014/main" id="{EB6E219B-9F9E-4137-AF5C-4139BB5F2C5D}"/>
              </a:ext>
            </a:extLst>
          </p:cNvPr>
          <p:cNvSpPr txBox="1"/>
          <p:nvPr/>
        </p:nvSpPr>
        <p:spPr>
          <a:xfrm>
            <a:off x="9255455" y="321654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974" name="Connecteur droit 612">
            <a:extLst>
              <a:ext uri="{FF2B5EF4-FFF2-40B4-BE49-F238E27FC236}">
                <a16:creationId xmlns:a16="http://schemas.microsoft.com/office/drawing/2014/main" id="{55D3093E-EC1A-4D43-9FB4-2796A135B8DA}"/>
              </a:ext>
            </a:extLst>
          </p:cNvPr>
          <p:cNvCxnSpPr>
            <a:cxnSpLocks/>
            <a:stCxn id="965" idx="2"/>
          </p:cNvCxnSpPr>
          <p:nvPr/>
        </p:nvCxnSpPr>
        <p:spPr>
          <a:xfrm flipH="1" flipV="1">
            <a:off x="6515132" y="3034844"/>
            <a:ext cx="2533674" cy="123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D23E6F0-9C86-46E8-9F87-062930F2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6" y="1398707"/>
            <a:ext cx="11646440" cy="4060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1435C-4F0F-4B92-9424-80AD1D3E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0" y="1398707"/>
            <a:ext cx="11646440" cy="40605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FDFBF8-6282-42B8-A41F-52338E4AD773}"/>
              </a:ext>
            </a:extLst>
          </p:cNvPr>
          <p:cNvCxnSpPr/>
          <p:nvPr/>
        </p:nvCxnSpPr>
        <p:spPr>
          <a:xfrm>
            <a:off x="499730" y="5337544"/>
            <a:ext cx="5114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66112-45CD-4BC5-A05C-210FC5A101C1}"/>
              </a:ext>
            </a:extLst>
          </p:cNvPr>
          <p:cNvCxnSpPr>
            <a:cxnSpLocks/>
          </p:cNvCxnSpPr>
          <p:nvPr/>
        </p:nvCxnSpPr>
        <p:spPr>
          <a:xfrm flipV="1">
            <a:off x="6096000" y="2796363"/>
            <a:ext cx="0" cy="1658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14C38-20CC-4651-96A1-CD8D63511CAE}"/>
              </a:ext>
            </a:extLst>
          </p:cNvPr>
          <p:cNvCxnSpPr>
            <a:cxnSpLocks/>
          </p:cNvCxnSpPr>
          <p:nvPr/>
        </p:nvCxnSpPr>
        <p:spPr>
          <a:xfrm>
            <a:off x="8708066" y="5202865"/>
            <a:ext cx="2466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953D0E-75CE-4023-B629-51E6BEF64D43}"/>
              </a:ext>
            </a:extLst>
          </p:cNvPr>
          <p:cNvSpPr txBox="1"/>
          <p:nvPr/>
        </p:nvSpPr>
        <p:spPr>
          <a:xfrm>
            <a:off x="2743202" y="5335501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 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6E80-4D8E-4D70-90DA-B357340A4630}"/>
              </a:ext>
            </a:extLst>
          </p:cNvPr>
          <p:cNvSpPr txBox="1"/>
          <p:nvPr/>
        </p:nvSpPr>
        <p:spPr>
          <a:xfrm>
            <a:off x="6244853" y="3256371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33C82-E59F-48BB-821F-38B87114F630}"/>
              </a:ext>
            </a:extLst>
          </p:cNvPr>
          <p:cNvSpPr txBox="1"/>
          <p:nvPr/>
        </p:nvSpPr>
        <p:spPr>
          <a:xfrm>
            <a:off x="9672081" y="5274627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1629F5-6632-4FEE-B69E-9821A6FDB5F7}"/>
              </a:ext>
            </a:extLst>
          </p:cNvPr>
          <p:cNvCxnSpPr>
            <a:cxnSpLocks/>
          </p:cNvCxnSpPr>
          <p:nvPr/>
        </p:nvCxnSpPr>
        <p:spPr>
          <a:xfrm flipV="1">
            <a:off x="6092456" y="1807535"/>
            <a:ext cx="0" cy="988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B42095-A782-4D20-A5B3-52ED1368C4C7}"/>
              </a:ext>
            </a:extLst>
          </p:cNvPr>
          <p:cNvSpPr txBox="1"/>
          <p:nvPr/>
        </p:nvSpPr>
        <p:spPr>
          <a:xfrm>
            <a:off x="6274973" y="2117283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8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013748-E050-4C6A-80FD-7EFC3D28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t="29060"/>
          <a:stretch/>
        </p:blipFill>
        <p:spPr>
          <a:xfrm>
            <a:off x="3839017" y="1913859"/>
            <a:ext cx="5804049" cy="45401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FBDCD4-91DC-4BFB-BD6B-4804C968D7FA}"/>
              </a:ext>
            </a:extLst>
          </p:cNvPr>
          <p:cNvSpPr/>
          <p:nvPr/>
        </p:nvSpPr>
        <p:spPr>
          <a:xfrm>
            <a:off x="3519377" y="1382233"/>
            <a:ext cx="3221665" cy="2908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A11A6-74F1-4455-91A5-6470F7EE06C6}"/>
              </a:ext>
            </a:extLst>
          </p:cNvPr>
          <p:cNvSpPr txBox="1"/>
          <p:nvPr/>
        </p:nvSpPr>
        <p:spPr>
          <a:xfrm>
            <a:off x="4345169" y="2193116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2947-7183-413A-A9B5-4BAC692F3755}"/>
              </a:ext>
            </a:extLst>
          </p:cNvPr>
          <p:cNvSpPr txBox="1"/>
          <p:nvPr/>
        </p:nvSpPr>
        <p:spPr>
          <a:xfrm>
            <a:off x="4903376" y="2651569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B6194-6E62-4470-859A-3B16F08C7138}"/>
              </a:ext>
            </a:extLst>
          </p:cNvPr>
          <p:cNvSpPr txBox="1"/>
          <p:nvPr/>
        </p:nvSpPr>
        <p:spPr>
          <a:xfrm>
            <a:off x="5130209" y="3090312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656F8-AC5E-4C98-AF4D-19137FA616C4}"/>
              </a:ext>
            </a:extLst>
          </p:cNvPr>
          <p:cNvSpPr txBox="1"/>
          <p:nvPr/>
        </p:nvSpPr>
        <p:spPr>
          <a:xfrm>
            <a:off x="5781223" y="1890387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3E17D-E114-4F98-9B4F-43FAA98F3448}"/>
              </a:ext>
            </a:extLst>
          </p:cNvPr>
          <p:cNvSpPr txBox="1"/>
          <p:nvPr/>
        </p:nvSpPr>
        <p:spPr>
          <a:xfrm>
            <a:off x="5624627" y="3317031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E826E-D35A-4DA9-8512-1CB5D3756D77}"/>
              </a:ext>
            </a:extLst>
          </p:cNvPr>
          <p:cNvSpPr txBox="1"/>
          <p:nvPr/>
        </p:nvSpPr>
        <p:spPr>
          <a:xfrm>
            <a:off x="4013795" y="3686363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W4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2FB1B-A7CC-402B-9942-B6C27DC62E7B}"/>
              </a:ext>
            </a:extLst>
          </p:cNvPr>
          <p:cNvSpPr txBox="1"/>
          <p:nvPr/>
        </p:nvSpPr>
        <p:spPr>
          <a:xfrm>
            <a:off x="5304987" y="3573945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5301-2A01-4819-9DC5-157FC7AE2E3E}"/>
              </a:ext>
            </a:extLst>
          </p:cNvPr>
          <p:cNvSpPr txBox="1"/>
          <p:nvPr/>
        </p:nvSpPr>
        <p:spPr>
          <a:xfrm>
            <a:off x="6019790" y="3932164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-45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14781-61F4-4F86-A283-FC402E055D99}"/>
              </a:ext>
            </a:extLst>
          </p:cNvPr>
          <p:cNvSpPr txBox="1"/>
          <p:nvPr/>
        </p:nvSpPr>
        <p:spPr>
          <a:xfrm>
            <a:off x="3537095" y="1411922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8FB67-5A8C-4CAE-B06B-4D1277A38507}"/>
              </a:ext>
            </a:extLst>
          </p:cNvPr>
          <p:cNvSpPr txBox="1"/>
          <p:nvPr/>
        </p:nvSpPr>
        <p:spPr>
          <a:xfrm>
            <a:off x="3653169" y="4017228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A10B5-906E-483D-8956-E2256B549EC2}"/>
              </a:ext>
            </a:extLst>
          </p:cNvPr>
          <p:cNvSpPr txBox="1"/>
          <p:nvPr/>
        </p:nvSpPr>
        <p:spPr>
          <a:xfrm>
            <a:off x="6246623" y="1382233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-135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166</Words>
  <Application>Microsoft Office PowerPoint</Application>
  <PresentationFormat>Widescreen</PresentationFormat>
  <Paragraphs>146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Charlie Gerike-Roberts</cp:lastModifiedBy>
  <cp:revision>31</cp:revision>
  <dcterms:created xsi:type="dcterms:W3CDTF">2021-10-27T14:18:58Z</dcterms:created>
  <dcterms:modified xsi:type="dcterms:W3CDTF">2022-09-25T15:07:03Z</dcterms:modified>
</cp:coreProperties>
</file>