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42" y="102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5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4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43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1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2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11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8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0811-5DD1-41E9-880C-61584E5EAA1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D7B9-D7CA-4E99-B6AE-B8764D53B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01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B02629CA-EE27-71C4-A56D-757038B91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3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Danilo Bassani Neto</cp:lastModifiedBy>
  <cp:revision>6</cp:revision>
  <dcterms:created xsi:type="dcterms:W3CDTF">2022-06-30T14:22:40Z</dcterms:created>
  <dcterms:modified xsi:type="dcterms:W3CDTF">2023-05-12T14:54:17Z</dcterms:modified>
</cp:coreProperties>
</file>