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E570-DD7C-45AF-BD0E-4ED1673BA598}" type="datetimeFigureOut">
              <a:rPr lang="de-DE" smtClean="0"/>
              <a:pPr/>
              <a:t>17.08.2011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FF4D-0197-4CDF-A04E-F9CA795AF3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Mr. </a:t>
            </a:r>
            <a:r>
              <a:rPr lang="de-DE" dirty="0" err="1" smtClean="0"/>
              <a:t>Racer</a:t>
            </a:r>
            <a:r>
              <a:rPr lang="de-DE" dirty="0" smtClean="0"/>
              <a:t> 2011 </a:t>
            </a:r>
            <a:r>
              <a:rPr lang="de-DE" smtClean="0"/>
              <a:t>- </a:t>
            </a:r>
            <a:r>
              <a:rPr lang="de-DE" i="1" smtClean="0"/>
              <a:t>CIG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Evo</a:t>
            </a:r>
            <a:r>
              <a:rPr lang="de-DE" dirty="0" smtClean="0"/>
              <a:t>* Paper </a:t>
            </a:r>
            <a:r>
              <a:rPr lang="de-DE" b="1" i="1" dirty="0" smtClean="0"/>
              <a:t>„</a:t>
            </a:r>
            <a:r>
              <a:rPr lang="de-DE" b="1" i="1" dirty="0" err="1" smtClean="0"/>
              <a:t>Driving</a:t>
            </a:r>
            <a:r>
              <a:rPr lang="de-DE" b="1" i="1" dirty="0" smtClean="0"/>
              <a:t> </a:t>
            </a:r>
            <a:r>
              <a:rPr lang="de-DE" b="1" i="1" dirty="0" err="1" smtClean="0"/>
              <a:t>Faster</a:t>
            </a:r>
            <a:r>
              <a:rPr lang="de-DE" b="1" i="1" dirty="0" smtClean="0"/>
              <a:t> </a:t>
            </a:r>
            <a:r>
              <a:rPr lang="de-DE" b="1" i="1" dirty="0" err="1" smtClean="0"/>
              <a:t>Than</a:t>
            </a:r>
            <a:r>
              <a:rPr lang="de-DE" b="1" i="1" dirty="0" smtClean="0"/>
              <a:t> a Human Player“</a:t>
            </a:r>
            <a:endParaRPr lang="de-DE" dirty="0" smtClean="0"/>
          </a:p>
          <a:p>
            <a:r>
              <a:rPr lang="de-DE" dirty="0" err="1" smtClean="0"/>
              <a:t>Joined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Jan Quadflieg, Tim </a:t>
            </a:r>
            <a:r>
              <a:rPr lang="de-DE" dirty="0" err="1" smtClean="0"/>
              <a:t>Delbruegger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Mike Preuss</a:t>
            </a:r>
          </a:p>
          <a:p>
            <a:r>
              <a:rPr lang="de-DE" dirty="0" smtClean="0"/>
              <a:t>24</a:t>
            </a:r>
            <a:r>
              <a:rPr lang="de-DE" dirty="0" smtClean="0"/>
              <a:t> </a:t>
            </a:r>
            <a:r>
              <a:rPr lang="de-DE" dirty="0" smtClean="0"/>
              <a:t>Variables </a:t>
            </a:r>
            <a:r>
              <a:rPr lang="de-DE" dirty="0" err="1" smtClean="0"/>
              <a:t>learned</a:t>
            </a:r>
            <a:r>
              <a:rPr lang="de-DE" dirty="0" smtClean="0"/>
              <a:t> offline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CMA-ES,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clutch</a:t>
            </a:r>
            <a:endParaRPr lang="de-DE" dirty="0" smtClean="0"/>
          </a:p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a) </a:t>
            </a:r>
            <a:r>
              <a:rPr lang="de-DE" dirty="0" err="1" smtClean="0"/>
              <a:t>road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b)  </a:t>
            </a:r>
            <a:r>
              <a:rPr lang="de-DE" dirty="0" err="1" smtClean="0"/>
              <a:t>dirt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warmup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Illustration_Winkelsumme_nios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7075" y="1501376"/>
            <a:ext cx="2880000" cy="4312889"/>
          </a:xfrm>
          <a:prstGeom prst="rect">
            <a:avLst/>
          </a:prstGeom>
        </p:spPr>
      </p:pic>
      <p:pic>
        <p:nvPicPr>
          <p:cNvPr id="12" name="Grafik 11" descr="Illustration_Winkelsumme_niosy_filte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7075" y="1493785"/>
            <a:ext cx="2880000" cy="4312889"/>
          </a:xfrm>
          <a:prstGeom prst="rect">
            <a:avLst/>
          </a:prstGeom>
        </p:spPr>
      </p:pic>
      <p:pic>
        <p:nvPicPr>
          <p:cNvPr id="14" name="Grafik 13" descr="Illustration_Winkelsumme_niosy_regress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7085" y="1810321"/>
            <a:ext cx="2880000" cy="4003944"/>
          </a:xfrm>
          <a:prstGeom prst="rect">
            <a:avLst/>
          </a:prstGeom>
        </p:spPr>
      </p:pic>
      <p:pic>
        <p:nvPicPr>
          <p:cNvPr id="16" name="Grafik 15" descr="Illustration_Winkelsumme_niosy_resampli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400" y="1615418"/>
            <a:ext cx="2880000" cy="41988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Noise 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12776"/>
            <a:ext cx="4546848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Low pass filter on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2 Regression </a:t>
            </a:r>
            <a:r>
              <a:rPr lang="de-DE" dirty="0" err="1" smtClean="0"/>
              <a:t>polynoms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fitted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Resample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polygons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(</a:t>
            </a:r>
            <a:r>
              <a:rPr lang="de-DE" dirty="0" err="1" smtClean="0"/>
              <a:t>see</a:t>
            </a:r>
            <a:r>
              <a:rPr lang="de-DE" dirty="0" smtClean="0"/>
              <a:t> CIG </a:t>
            </a:r>
            <a:r>
              <a:rPr lang="de-DE" dirty="0" err="1" smtClean="0"/>
              <a:t>paper</a:t>
            </a:r>
            <a:r>
              <a:rPr lang="de-DE" dirty="0" smtClean="0"/>
              <a:t> 2010)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Low pass filter on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measurements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7" name="Grafik 16" descr="Illustration_Winkelsumme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02070" y="2073552"/>
            <a:ext cx="3724664" cy="3695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Learning </a:t>
            </a:r>
            <a:r>
              <a:rPr lang="de-DE" dirty="0" err="1" smtClean="0"/>
              <a:t>during</a:t>
            </a:r>
            <a:r>
              <a:rPr lang="de-DE" dirty="0" smtClean="0"/>
              <a:t> Warmup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a model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racetrack</a:t>
            </a:r>
            <a:endParaRPr lang="de-DE" dirty="0" smtClean="0"/>
          </a:p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endParaRPr lang="de-DE" dirty="0" smtClean="0"/>
          </a:p>
          <a:p>
            <a:r>
              <a:rPr lang="de-DE" dirty="0" smtClean="0"/>
              <a:t>Target </a:t>
            </a:r>
            <a:r>
              <a:rPr lang="de-DE" dirty="0" err="1" smtClean="0"/>
              <a:t>speeds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corners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fine</a:t>
            </a:r>
            <a:r>
              <a:rPr lang="de-DE" dirty="0" smtClean="0"/>
              <a:t> </a:t>
            </a:r>
            <a:r>
              <a:rPr lang="de-DE" dirty="0" err="1" smtClean="0"/>
              <a:t>tuned</a:t>
            </a:r>
            <a:endParaRPr lang="de-DE" dirty="0" smtClean="0"/>
          </a:p>
          <a:p>
            <a:r>
              <a:rPr lang="de-DE" dirty="0" smtClean="0"/>
              <a:t>All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warmup</a:t>
            </a:r>
            <a:endParaRPr lang="de-DE" dirty="0" smtClean="0"/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qualifying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Opponent 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Noise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lowpass</a:t>
            </a:r>
            <a:r>
              <a:rPr lang="de-DE" dirty="0" smtClean="0"/>
              <a:t> filter</a:t>
            </a:r>
          </a:p>
          <a:p>
            <a:r>
              <a:rPr lang="de-DE" dirty="0" err="1" smtClean="0"/>
              <a:t>Observer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interprets</a:t>
            </a:r>
            <a:r>
              <a:rPr lang="de-DE" dirty="0" smtClean="0"/>
              <a:t> </a:t>
            </a:r>
            <a:r>
              <a:rPr lang="de-DE" dirty="0" err="1" smtClean="0"/>
              <a:t>filtered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readings</a:t>
            </a:r>
            <a:endParaRPr lang="de-DE" dirty="0" smtClean="0"/>
          </a:p>
          <a:p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an </a:t>
            </a:r>
            <a:r>
              <a:rPr lang="de-DE" dirty="0" err="1" smtClean="0"/>
              <a:t>overtaking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(</a:t>
            </a:r>
            <a:r>
              <a:rPr lang="de-DE" dirty="0" err="1" smtClean="0"/>
              <a:t>created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fly</a:t>
            </a:r>
            <a:r>
              <a:rPr lang="de-DE" dirty="0" smtClean="0"/>
              <a:t>!)</a:t>
            </a:r>
          </a:p>
          <a:p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incorporates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overtaking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plan</a:t>
            </a:r>
          </a:p>
          <a:p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nummerical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not </a:t>
            </a:r>
            <a:r>
              <a:rPr lang="de-DE" dirty="0" err="1" smtClean="0"/>
              <a:t>yet</a:t>
            </a:r>
            <a:r>
              <a:rPr lang="de-DE" dirty="0" smtClean="0"/>
              <a:t> </a:t>
            </a:r>
            <a:r>
              <a:rPr lang="de-DE" dirty="0" err="1" smtClean="0"/>
              <a:t>tuned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Mr. Racer 2011 - CIG</vt:lpstr>
      <vt:lpstr>Noise Handling</vt:lpstr>
      <vt:lpstr>Online Learning during Warmup</vt:lpstr>
      <vt:lpstr>Opponent Handling</vt:lpstr>
    </vt:vector>
  </TitlesOfParts>
  <Company>wsmuwai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Racer 2009</dc:title>
  <dc:creator>Nostromo</dc:creator>
  <cp:lastModifiedBy>Jan Quadflieg</cp:lastModifiedBy>
  <cp:revision>37</cp:revision>
  <dcterms:created xsi:type="dcterms:W3CDTF">2010-06-27T19:43:43Z</dcterms:created>
  <dcterms:modified xsi:type="dcterms:W3CDTF">2011-08-17T12:55:07Z</dcterms:modified>
</cp:coreProperties>
</file>