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2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68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522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29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5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1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81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4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0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89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93F35A-23EB-44B5-839A-A4B5A2ED2EE6}" type="datetimeFigureOut">
              <a:rPr lang="zh-CN" altLang="en-US" smtClean="0"/>
              <a:t>2016/1/22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4F21A79-4084-4D21-8C14-80B2A58B3F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78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160122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TRANSFER TD DATA INTO POWER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99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PROCEDURE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Input the Data:</a:t>
            </a:r>
          </a:p>
          <a:p>
            <a:pPr lvl="1"/>
            <a:r>
              <a:rPr lang="en-US" altLang="zh-CN" dirty="0" smtClean="0"/>
              <a:t>Sample02_A_357kN_132ps_TD.xlsx &gt;&gt; </a:t>
            </a:r>
            <a:r>
              <a:rPr lang="en-US" altLang="zh-CN" dirty="0" err="1" smtClean="0"/>
              <a:t>Sample_TD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Sample02_A_357kN_132ps_power.xlsx &gt;&gt; </a:t>
            </a:r>
            <a:r>
              <a:rPr lang="en-US" altLang="zh-CN" dirty="0" err="1" smtClean="0"/>
              <a:t>Sample_power</a:t>
            </a:r>
            <a:endParaRPr lang="en-US" altLang="zh-CN" dirty="0" smtClean="0"/>
          </a:p>
          <a:p>
            <a:r>
              <a:rPr lang="en-US" altLang="zh-CN" dirty="0" err="1" smtClean="0"/>
              <a:t>Sample_fft</a:t>
            </a:r>
            <a:r>
              <a:rPr lang="en-US" altLang="zh-CN" dirty="0" smtClean="0"/>
              <a:t> = FFT(</a:t>
            </a:r>
            <a:r>
              <a:rPr lang="en-US" altLang="zh-CN" dirty="0" err="1" smtClean="0"/>
              <a:t>Sample_power</a:t>
            </a:r>
            <a:r>
              <a:rPr lang="en-US" altLang="zh-CN" dirty="0" smtClean="0"/>
              <a:t>) &gt;&gt; </a:t>
            </a:r>
            <a:r>
              <a:rPr lang="en-US" altLang="zh-CN" dirty="0" err="1" smtClean="0"/>
              <a:t>fft</a:t>
            </a:r>
            <a:r>
              <a:rPr lang="en-US" altLang="zh-CN" dirty="0" smtClean="0"/>
              <a:t> to </a:t>
            </a:r>
            <a:r>
              <a:rPr lang="en-US" altLang="zh-CN" dirty="0" err="1" smtClean="0"/>
              <a:t>sample_power</a:t>
            </a:r>
            <a:endParaRPr lang="en-US" altLang="zh-CN" dirty="0" smtClean="0"/>
          </a:p>
          <a:p>
            <a:r>
              <a:rPr lang="en-US" altLang="zh-CN" dirty="0" err="1" smtClean="0"/>
              <a:t>Sample_fft_abs</a:t>
            </a:r>
            <a:r>
              <a:rPr lang="en-US" altLang="zh-CN" dirty="0" smtClean="0"/>
              <a:t> = abs(</a:t>
            </a:r>
            <a:r>
              <a:rPr lang="en-US" altLang="zh-CN" dirty="0" err="1" smtClean="0"/>
              <a:t>sample_fft</a:t>
            </a:r>
            <a:r>
              <a:rPr lang="en-US" altLang="zh-CN" dirty="0" smtClean="0"/>
              <a:t>) &gt;&gt; amplitude of </a:t>
            </a:r>
            <a:r>
              <a:rPr lang="en-US" altLang="zh-CN" dirty="0" err="1" smtClean="0"/>
              <a:t>sample_fft</a:t>
            </a:r>
            <a:endParaRPr lang="en-US" altLang="zh-CN" dirty="0" smtClean="0"/>
          </a:p>
          <a:p>
            <a:r>
              <a:rPr lang="en-US" altLang="zh-CN" dirty="0" err="1" smtClean="0"/>
              <a:t>Sample_fft_abs_power</a:t>
            </a:r>
            <a:r>
              <a:rPr lang="en-US" altLang="zh-CN" dirty="0" smtClean="0"/>
              <a:t> = sample_fft_abs.^2 &gt;&gt; get power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754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Procedure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Plot both measured power data and calculated data</a:t>
            </a:r>
          </a:p>
          <a:p>
            <a:pPr lvl="1"/>
            <a:r>
              <a:rPr lang="en-US" altLang="zh-CN" dirty="0" smtClean="0"/>
              <a:t>Find that they have common shapes but doesn’t match quite well. </a:t>
            </a:r>
          </a:p>
          <a:p>
            <a:r>
              <a:rPr lang="en-US" altLang="zh-CN" dirty="0" smtClean="0"/>
              <a:t>Get the ratio of the two data sets by:</a:t>
            </a:r>
          </a:p>
          <a:p>
            <a:pPr lvl="1"/>
            <a:r>
              <a:rPr lang="en-US" altLang="zh-CN" dirty="0" smtClean="0"/>
              <a:t>Get max point for both measured and calculated data :</a:t>
            </a:r>
          </a:p>
          <a:p>
            <a:pPr lvl="2"/>
            <a:r>
              <a:rPr lang="en-US" altLang="zh-CN" dirty="0" err="1" smtClean="0"/>
              <a:t>x_m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y_m</a:t>
            </a:r>
            <a:r>
              <a:rPr lang="en-US" altLang="zh-CN" dirty="0" smtClean="0"/>
              <a:t> 				</a:t>
            </a:r>
            <a:r>
              <a:rPr lang="en-US" altLang="zh-CN" dirty="0" err="1" smtClean="0"/>
              <a:t>x_c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y_c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x_ratio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x_c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x_m</a:t>
            </a:r>
            <a:r>
              <a:rPr lang="en-US" altLang="zh-CN" dirty="0" smtClean="0"/>
              <a:t>			</a:t>
            </a:r>
            <a:r>
              <a:rPr lang="en-US" altLang="zh-CN" dirty="0" err="1" smtClean="0"/>
              <a:t>y_ratio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y_c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y_m</a:t>
            </a:r>
            <a:endParaRPr lang="en-US" altLang="zh-CN" dirty="0" smtClean="0"/>
          </a:p>
          <a:p>
            <a:r>
              <a:rPr lang="en-US" altLang="zh-CN" dirty="0" smtClean="0"/>
              <a:t>Fix calculated data by dividing the ratio.</a:t>
            </a:r>
          </a:p>
        </p:txBody>
      </p:sp>
    </p:spTree>
    <p:extLst>
      <p:ext uri="{BB962C8B-B14F-4D97-AF65-F5344CB8AC3E}">
        <p14:creationId xmlns:p14="http://schemas.microsoft.com/office/powerpoint/2010/main" val="38378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17788"/>
            <a:ext cx="5334000" cy="4000500"/>
          </a:xfrm>
        </p:spPr>
      </p:pic>
      <p:sp>
        <p:nvSpPr>
          <p:cNvPr id="7" name="文本框 6"/>
          <p:cNvSpPr txBox="1"/>
          <p:nvPr/>
        </p:nvSpPr>
        <p:spPr>
          <a:xfrm>
            <a:off x="7132320" y="1750423"/>
            <a:ext cx="234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x_ratio</a:t>
            </a:r>
            <a:r>
              <a:rPr lang="en-US" altLang="zh-CN" dirty="0" smtClean="0"/>
              <a:t> = 133.0685</a:t>
            </a:r>
          </a:p>
          <a:p>
            <a:r>
              <a:rPr lang="en-US" altLang="zh-CN" dirty="0" err="1" smtClean="0"/>
              <a:t>y_ratio</a:t>
            </a:r>
            <a:r>
              <a:rPr lang="en-US" altLang="zh-CN" dirty="0" smtClean="0"/>
              <a:t> = 4.3157e+09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8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3007" y="295049"/>
            <a:ext cx="13071886" cy="6236379"/>
          </a:xfrm>
        </p:spPr>
      </p:pic>
    </p:spTree>
    <p:extLst>
      <p:ext uri="{BB962C8B-B14F-4D97-AF65-F5344CB8AC3E}">
        <p14:creationId xmlns:p14="http://schemas.microsoft.com/office/powerpoint/2010/main" val="375086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5" y="435973"/>
            <a:ext cx="3607526" cy="27056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62994" y="670560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Measured</a:t>
            </a:r>
            <a:br>
              <a:rPr lang="en-US" altLang="zh-CN" dirty="0" smtClean="0"/>
            </a:br>
            <a:r>
              <a:rPr lang="en-US" altLang="zh-CN" dirty="0" smtClean="0"/>
              <a:t>Power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94" y="3788773"/>
            <a:ext cx="3608832" cy="270662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09657" y="4010297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Calculated</a:t>
            </a:r>
          </a:p>
          <a:p>
            <a:r>
              <a:rPr lang="en-US" altLang="zh-CN" dirty="0" smtClean="0"/>
              <a:t>Angle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94" y="435973"/>
            <a:ext cx="3608832" cy="270662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5" y="3788773"/>
            <a:ext cx="3608832" cy="270662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284447" y="4010296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Calculated</a:t>
            </a:r>
          </a:p>
          <a:p>
            <a:r>
              <a:rPr lang="en-US" altLang="zh-CN" dirty="0" smtClean="0"/>
              <a:t>Amplitude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09656" y="670559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Calculated</a:t>
            </a:r>
          </a:p>
          <a:p>
            <a:r>
              <a:rPr lang="en-US" altLang="zh-CN" dirty="0" smtClean="0"/>
              <a:t>Power</a:t>
            </a:r>
          </a:p>
        </p:txBody>
      </p:sp>
    </p:spTree>
    <p:extLst>
      <p:ext uri="{BB962C8B-B14F-4D97-AF65-F5344CB8AC3E}">
        <p14:creationId xmlns:p14="http://schemas.microsoft.com/office/powerpoint/2010/main" val="421743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my calculation, I “fixed” the calculated value by dividing certain ratio to both frequency and power. Will this affect angle?</a:t>
            </a:r>
          </a:p>
          <a:p>
            <a:r>
              <a:rPr lang="en-US" altLang="zh-CN" dirty="0" smtClean="0"/>
              <a:t>There are still differences between measured data and calculated ones. Which one should I use?</a:t>
            </a:r>
          </a:p>
          <a:p>
            <a:r>
              <a:rPr lang="en-US" altLang="zh-CN" dirty="0" smtClean="0"/>
              <a:t>Another possible way of fixing: </a:t>
            </a:r>
          </a:p>
          <a:p>
            <a:pPr lvl="1"/>
            <a:r>
              <a:rPr lang="en-US" altLang="zh-CN" dirty="0" smtClean="0"/>
              <a:t>Using the same step as the instrument did. That is, change the step of </a:t>
            </a:r>
            <a:r>
              <a:rPr lang="en-US" altLang="zh-CN" dirty="0" err="1" smtClean="0"/>
              <a:t>x_axis</a:t>
            </a:r>
            <a:r>
              <a:rPr lang="en-US" altLang="zh-CN" dirty="0" smtClean="0"/>
              <a:t> from 1 to 0.007629, with a ratio of 131.0788.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0143" y="91196"/>
            <a:ext cx="13491446" cy="6492484"/>
          </a:xfrm>
        </p:spPr>
      </p:pic>
    </p:spTree>
    <p:extLst>
      <p:ext uri="{BB962C8B-B14F-4D97-AF65-F5344CB8AC3E}">
        <p14:creationId xmlns:p14="http://schemas.microsoft.com/office/powerpoint/2010/main" val="3455503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176</TotalTime>
  <Words>177</Words>
  <Application>Microsoft Office PowerPoint</Application>
  <PresentationFormat>宽屏</PresentationFormat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方正舒体</vt:lpstr>
      <vt:lpstr>Calisto MT</vt:lpstr>
      <vt:lpstr>Trebuchet MS</vt:lpstr>
      <vt:lpstr>Wingdings 2</vt:lpstr>
      <vt:lpstr>石板</vt:lpstr>
      <vt:lpstr>160122</vt:lpstr>
      <vt:lpstr>PROCEDURE</vt:lpstr>
      <vt:lpstr>Procedure</vt:lpstr>
      <vt:lpstr>Result</vt:lpstr>
      <vt:lpstr>PowerPoint 演示文稿</vt:lpstr>
      <vt:lpstr>PowerPoint 演示文稿</vt:lpstr>
      <vt:lpstr>Questions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160122</dc:title>
  <dc:creator>Bing GAN</dc:creator>
  <cp:lastModifiedBy>Bing GAN</cp:lastModifiedBy>
  <cp:revision>14</cp:revision>
  <dcterms:created xsi:type="dcterms:W3CDTF">2016-01-22T08:03:07Z</dcterms:created>
  <dcterms:modified xsi:type="dcterms:W3CDTF">2016-01-22T10:59:44Z</dcterms:modified>
</cp:coreProperties>
</file>