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6.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66" r:id="rId5"/>
    <p:sldId id="270" r:id="rId6"/>
    <p:sldId id="267" r:id="rId7"/>
    <p:sldId id="268" r:id="rId8"/>
    <p:sldId id="271" r:id="rId9"/>
    <p:sldId id="275" r:id="rId10"/>
    <p:sldId id="276" r:id="rId11"/>
    <p:sldId id="277" r:id="rId12"/>
    <p:sldId id="278" r:id="rId13"/>
    <p:sldId id="272" r:id="rId14"/>
    <p:sldId id="273"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afashiTuzi\Desktop\HA160304\test1%20(&#24674;&#22797;&#30340;).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afashiTuzi\Desktop\HA160304\test1%20(&#24674;&#22797;&#30340;).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afashiTuzi\Desktop\HA160304\test1%20(&#24674;&#22797;&#30340;).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afashiTuzi\Desktop\test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afashiTuzi\Desktop\test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afashiTuzi\Desktop\test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afashiTuzi\Desktop\HA160304\test1%20(&#24674;&#22797;&#3034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afashiTuzi\Desktop\HA160304\test1%20(&#24674;&#22797;&#3034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afashiTuzi\Desktop\HA160304\test1%20(&#24674;&#22797;&#3034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afashiTuzi\Desktop\HA160304\test1%20(&#24674;&#22797;&#3034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afashiTuzi\Desktop\HA160304\test1%20(&#24674;&#22797;&#3034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Real Part</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Sheet4!$A$1</c:f>
              <c:strCache>
                <c:ptCount val="1"/>
                <c:pt idx="0">
                  <c:v>ES_REAL</c:v>
                </c:pt>
              </c:strCache>
            </c:strRef>
          </c:tx>
          <c:spPr>
            <a:ln w="28575" cap="rnd">
              <a:solidFill>
                <a:schemeClr val="accent1"/>
              </a:solidFill>
              <a:round/>
            </a:ln>
            <a:effectLst/>
          </c:spPr>
          <c:marker>
            <c:symbol val="none"/>
          </c:marker>
          <c:val>
            <c:numRef>
              <c:f>Sheet4!$A$2:$A$143</c:f>
              <c:numCache>
                <c:formatCode>General</c:formatCode>
                <c:ptCount val="142"/>
                <c:pt idx="0">
                  <c:v>2.42</c:v>
                </c:pt>
                <c:pt idx="1">
                  <c:v>2.42</c:v>
                </c:pt>
                <c:pt idx="2">
                  <c:v>2.41</c:v>
                </c:pt>
                <c:pt idx="3">
                  <c:v>2.41</c:v>
                </c:pt>
                <c:pt idx="4">
                  <c:v>2.4</c:v>
                </c:pt>
                <c:pt idx="5">
                  <c:v>2.38</c:v>
                </c:pt>
                <c:pt idx="6">
                  <c:v>2.34</c:v>
                </c:pt>
                <c:pt idx="7">
                  <c:v>2.33</c:v>
                </c:pt>
                <c:pt idx="8">
                  <c:v>2.3199999999999998</c:v>
                </c:pt>
                <c:pt idx="9">
                  <c:v>2.2999999999999998</c:v>
                </c:pt>
                <c:pt idx="10">
                  <c:v>2.29</c:v>
                </c:pt>
                <c:pt idx="11">
                  <c:v>2.2799999999999998</c:v>
                </c:pt>
                <c:pt idx="12">
                  <c:v>2.27</c:v>
                </c:pt>
                <c:pt idx="13">
                  <c:v>2.2599999999999998</c:v>
                </c:pt>
                <c:pt idx="14">
                  <c:v>2.2400000000000002</c:v>
                </c:pt>
                <c:pt idx="15">
                  <c:v>2.23</c:v>
                </c:pt>
                <c:pt idx="16">
                  <c:v>2.21999999999999</c:v>
                </c:pt>
                <c:pt idx="17">
                  <c:v>2.21999999999999</c:v>
                </c:pt>
                <c:pt idx="18">
                  <c:v>2.2000000000000002</c:v>
                </c:pt>
                <c:pt idx="19">
                  <c:v>2.1799999999999899</c:v>
                </c:pt>
                <c:pt idx="20">
                  <c:v>2.1799999999999899</c:v>
                </c:pt>
                <c:pt idx="21">
                  <c:v>2.17</c:v>
                </c:pt>
                <c:pt idx="22">
                  <c:v>2.16</c:v>
                </c:pt>
                <c:pt idx="23">
                  <c:v>2.15</c:v>
                </c:pt>
                <c:pt idx="24">
                  <c:v>2.13</c:v>
                </c:pt>
                <c:pt idx="25">
                  <c:v>2.13</c:v>
                </c:pt>
                <c:pt idx="26">
                  <c:v>2.12</c:v>
                </c:pt>
                <c:pt idx="27">
                  <c:v>2.12</c:v>
                </c:pt>
                <c:pt idx="28">
                  <c:v>2.11</c:v>
                </c:pt>
                <c:pt idx="29">
                  <c:v>2.09</c:v>
                </c:pt>
                <c:pt idx="30">
                  <c:v>2.08</c:v>
                </c:pt>
                <c:pt idx="31">
                  <c:v>2.08</c:v>
                </c:pt>
                <c:pt idx="32">
                  <c:v>2.08</c:v>
                </c:pt>
                <c:pt idx="33">
                  <c:v>2.0699999999999998</c:v>
                </c:pt>
                <c:pt idx="34">
                  <c:v>2.0499999999999998</c:v>
                </c:pt>
                <c:pt idx="35">
                  <c:v>2.04</c:v>
                </c:pt>
                <c:pt idx="36">
                  <c:v>2.04</c:v>
                </c:pt>
                <c:pt idx="37">
                  <c:v>2.0299999999999998</c:v>
                </c:pt>
                <c:pt idx="38">
                  <c:v>2.0299999999999998</c:v>
                </c:pt>
                <c:pt idx="39">
                  <c:v>2.0099999999999998</c:v>
                </c:pt>
                <c:pt idx="40">
                  <c:v>2.08</c:v>
                </c:pt>
                <c:pt idx="41">
                  <c:v>2.0699999999999998</c:v>
                </c:pt>
                <c:pt idx="42">
                  <c:v>2.06</c:v>
                </c:pt>
                <c:pt idx="43">
                  <c:v>2.04</c:v>
                </c:pt>
                <c:pt idx="44">
                  <c:v>2.04</c:v>
                </c:pt>
                <c:pt idx="45">
                  <c:v>2.0299999999999998</c:v>
                </c:pt>
                <c:pt idx="46">
                  <c:v>2.02</c:v>
                </c:pt>
                <c:pt idx="47">
                  <c:v>2.0099999999999998</c:v>
                </c:pt>
                <c:pt idx="48">
                  <c:v>1.99</c:v>
                </c:pt>
                <c:pt idx="49">
                  <c:v>1.98</c:v>
                </c:pt>
                <c:pt idx="50">
                  <c:v>1.98</c:v>
                </c:pt>
                <c:pt idx="51">
                  <c:v>1.97</c:v>
                </c:pt>
                <c:pt idx="52">
                  <c:v>1.96</c:v>
                </c:pt>
                <c:pt idx="53">
                  <c:v>1.95</c:v>
                </c:pt>
                <c:pt idx="54">
                  <c:v>1.94</c:v>
                </c:pt>
                <c:pt idx="55">
                  <c:v>1.93</c:v>
                </c:pt>
                <c:pt idx="56">
                  <c:v>1.93</c:v>
                </c:pt>
                <c:pt idx="57">
                  <c:v>1.92</c:v>
                </c:pt>
                <c:pt idx="58">
                  <c:v>1.9</c:v>
                </c:pt>
                <c:pt idx="59">
                  <c:v>1.9</c:v>
                </c:pt>
                <c:pt idx="60">
                  <c:v>1.89</c:v>
                </c:pt>
                <c:pt idx="61">
                  <c:v>1.88</c:v>
                </c:pt>
                <c:pt idx="62">
                  <c:v>1.88</c:v>
                </c:pt>
                <c:pt idx="63">
                  <c:v>1.8599999999999901</c:v>
                </c:pt>
                <c:pt idx="64">
                  <c:v>1.8599999999999901</c:v>
                </c:pt>
                <c:pt idx="65">
                  <c:v>1.85</c:v>
                </c:pt>
                <c:pt idx="66">
                  <c:v>1.85</c:v>
                </c:pt>
                <c:pt idx="67">
                  <c:v>1.8399999999999901</c:v>
                </c:pt>
                <c:pt idx="68">
                  <c:v>1.83</c:v>
                </c:pt>
                <c:pt idx="69">
                  <c:v>1.82</c:v>
                </c:pt>
                <c:pt idx="70">
                  <c:v>1.82</c:v>
                </c:pt>
                <c:pt idx="71">
                  <c:v>1.81</c:v>
                </c:pt>
                <c:pt idx="72">
                  <c:v>1.8</c:v>
                </c:pt>
                <c:pt idx="73">
                  <c:v>1.79</c:v>
                </c:pt>
                <c:pt idx="74">
                  <c:v>1.9</c:v>
                </c:pt>
                <c:pt idx="75">
                  <c:v>1.89</c:v>
                </c:pt>
                <c:pt idx="76">
                  <c:v>1.88</c:v>
                </c:pt>
                <c:pt idx="77">
                  <c:v>1.87</c:v>
                </c:pt>
                <c:pt idx="78">
                  <c:v>1.8599999999999901</c:v>
                </c:pt>
                <c:pt idx="79">
                  <c:v>1.85</c:v>
                </c:pt>
                <c:pt idx="80">
                  <c:v>1.8399999999999901</c:v>
                </c:pt>
                <c:pt idx="81">
                  <c:v>1.8399999999999901</c:v>
                </c:pt>
                <c:pt idx="82">
                  <c:v>1.82</c:v>
                </c:pt>
                <c:pt idx="83">
                  <c:v>1.81</c:v>
                </c:pt>
                <c:pt idx="84">
                  <c:v>1.81</c:v>
                </c:pt>
                <c:pt idx="85">
                  <c:v>1.81</c:v>
                </c:pt>
                <c:pt idx="86">
                  <c:v>1.8</c:v>
                </c:pt>
                <c:pt idx="87">
                  <c:v>1.78</c:v>
                </c:pt>
                <c:pt idx="88">
                  <c:v>1.77</c:v>
                </c:pt>
                <c:pt idx="89">
                  <c:v>1.76</c:v>
                </c:pt>
                <c:pt idx="90">
                  <c:v>1.77</c:v>
                </c:pt>
                <c:pt idx="91">
                  <c:v>1.75</c:v>
                </c:pt>
                <c:pt idx="92">
                  <c:v>1.74</c:v>
                </c:pt>
                <c:pt idx="93">
                  <c:v>1.74</c:v>
                </c:pt>
                <c:pt idx="94">
                  <c:v>1.73</c:v>
                </c:pt>
                <c:pt idx="95">
                  <c:v>1.73</c:v>
                </c:pt>
                <c:pt idx="96">
                  <c:v>1.72</c:v>
                </c:pt>
                <c:pt idx="97">
                  <c:v>1.7</c:v>
                </c:pt>
                <c:pt idx="98">
                  <c:v>1.7</c:v>
                </c:pt>
                <c:pt idx="99">
                  <c:v>1.69</c:v>
                </c:pt>
                <c:pt idx="100">
                  <c:v>1.69</c:v>
                </c:pt>
                <c:pt idx="101">
                  <c:v>1.68</c:v>
                </c:pt>
                <c:pt idx="102">
                  <c:v>1.67</c:v>
                </c:pt>
                <c:pt idx="103">
                  <c:v>1.67</c:v>
                </c:pt>
                <c:pt idx="104">
                  <c:v>1.66</c:v>
                </c:pt>
                <c:pt idx="105">
                  <c:v>1.66</c:v>
                </c:pt>
                <c:pt idx="106">
                  <c:v>1.65</c:v>
                </c:pt>
                <c:pt idx="107">
                  <c:v>1.65</c:v>
                </c:pt>
                <c:pt idx="108">
                  <c:v>1.77</c:v>
                </c:pt>
                <c:pt idx="109">
                  <c:v>1.76</c:v>
                </c:pt>
                <c:pt idx="110">
                  <c:v>1.75</c:v>
                </c:pt>
                <c:pt idx="111">
                  <c:v>1.73</c:v>
                </c:pt>
                <c:pt idx="112">
                  <c:v>1.73</c:v>
                </c:pt>
                <c:pt idx="113">
                  <c:v>1.72</c:v>
                </c:pt>
                <c:pt idx="114">
                  <c:v>1.72</c:v>
                </c:pt>
                <c:pt idx="115">
                  <c:v>1.71</c:v>
                </c:pt>
                <c:pt idx="116">
                  <c:v>1.7</c:v>
                </c:pt>
                <c:pt idx="117">
                  <c:v>1.69</c:v>
                </c:pt>
                <c:pt idx="118">
                  <c:v>1.68</c:v>
                </c:pt>
                <c:pt idx="119">
                  <c:v>1.68</c:v>
                </c:pt>
                <c:pt idx="120">
                  <c:v>1.67</c:v>
                </c:pt>
                <c:pt idx="121">
                  <c:v>1.65</c:v>
                </c:pt>
                <c:pt idx="122">
                  <c:v>1.65</c:v>
                </c:pt>
                <c:pt idx="123">
                  <c:v>1.65</c:v>
                </c:pt>
                <c:pt idx="124">
                  <c:v>1.64</c:v>
                </c:pt>
                <c:pt idx="125">
                  <c:v>1.64</c:v>
                </c:pt>
                <c:pt idx="126">
                  <c:v>1.62</c:v>
                </c:pt>
                <c:pt idx="127">
                  <c:v>1.62</c:v>
                </c:pt>
                <c:pt idx="128">
                  <c:v>1.6099999999999901</c:v>
                </c:pt>
                <c:pt idx="129">
                  <c:v>1.6099999999999901</c:v>
                </c:pt>
                <c:pt idx="130">
                  <c:v>1.6</c:v>
                </c:pt>
                <c:pt idx="131">
                  <c:v>1.5899999999999901</c:v>
                </c:pt>
                <c:pt idx="132">
                  <c:v>1.58</c:v>
                </c:pt>
                <c:pt idx="133">
                  <c:v>1.58</c:v>
                </c:pt>
                <c:pt idx="134">
                  <c:v>1.57</c:v>
                </c:pt>
                <c:pt idx="135">
                  <c:v>1.57</c:v>
                </c:pt>
                <c:pt idx="136">
                  <c:v>1.56</c:v>
                </c:pt>
                <c:pt idx="137">
                  <c:v>1.56</c:v>
                </c:pt>
                <c:pt idx="138">
                  <c:v>1.55</c:v>
                </c:pt>
                <c:pt idx="139">
                  <c:v>1.55</c:v>
                </c:pt>
                <c:pt idx="140">
                  <c:v>1.54</c:v>
                </c:pt>
                <c:pt idx="141">
                  <c:v>1.53</c:v>
                </c:pt>
              </c:numCache>
            </c:numRef>
          </c:val>
          <c:smooth val="0"/>
        </c:ser>
        <c:ser>
          <c:idx val="1"/>
          <c:order val="1"/>
          <c:tx>
            <c:strRef>
              <c:f>Sheet4!$B$1</c:f>
              <c:strCache>
                <c:ptCount val="1"/>
                <c:pt idx="0">
                  <c:v>NR_REAL</c:v>
                </c:pt>
              </c:strCache>
            </c:strRef>
          </c:tx>
          <c:spPr>
            <a:ln w="28575" cap="rnd">
              <a:solidFill>
                <a:schemeClr val="accent2"/>
              </a:solidFill>
              <a:round/>
            </a:ln>
            <a:effectLst/>
          </c:spPr>
          <c:marker>
            <c:symbol val="none"/>
          </c:marker>
          <c:val>
            <c:numRef>
              <c:f>Sheet4!$B$2:$B$143</c:f>
              <c:numCache>
                <c:formatCode>General</c:formatCode>
                <c:ptCount val="142"/>
                <c:pt idx="0">
                  <c:v>2.40983703273398</c:v>
                </c:pt>
                <c:pt idx="1">
                  <c:v>2.40258679492938</c:v>
                </c:pt>
                <c:pt idx="2">
                  <c:v>2.3954682134818999</c:v>
                </c:pt>
                <c:pt idx="3">
                  <c:v>2.3884848785725099</c:v>
                </c:pt>
                <c:pt idx="4">
                  <c:v>2.3815042579046</c:v>
                </c:pt>
                <c:pt idx="5">
                  <c:v>2.36241517737853</c:v>
                </c:pt>
                <c:pt idx="6">
                  <c:v>2.3274430950795999</c:v>
                </c:pt>
                <c:pt idx="7">
                  <c:v>2.3176242399595499</c:v>
                </c:pt>
                <c:pt idx="8">
                  <c:v>2.3078276233601001</c:v>
                </c:pt>
                <c:pt idx="9">
                  <c:v>2.2835847365183</c:v>
                </c:pt>
                <c:pt idx="10">
                  <c:v>2.2744498596260598</c:v>
                </c:pt>
                <c:pt idx="11">
                  <c:v>2.2656750732275999</c:v>
                </c:pt>
                <c:pt idx="12">
                  <c:v>2.25677814114264</c:v>
                </c:pt>
                <c:pt idx="13">
                  <c:v>2.24821841459821</c:v>
                </c:pt>
                <c:pt idx="14">
                  <c:v>2.2256258215528302</c:v>
                </c:pt>
                <c:pt idx="15">
                  <c:v>2.2174998791154601</c:v>
                </c:pt>
                <c:pt idx="16">
                  <c:v>2.2093974295644201</c:v>
                </c:pt>
                <c:pt idx="17">
                  <c:v>2.20139520880217</c:v>
                </c:pt>
                <c:pt idx="18">
                  <c:v>2.1935166039473799</c:v>
                </c:pt>
                <c:pt idx="19">
                  <c:v>2.1723737654804798</c:v>
                </c:pt>
                <c:pt idx="20">
                  <c:v>2.1649209084355201</c:v>
                </c:pt>
                <c:pt idx="21">
                  <c:v>2.1575207072181302</c:v>
                </c:pt>
                <c:pt idx="22">
                  <c:v>2.1505221146747799</c:v>
                </c:pt>
                <c:pt idx="23">
                  <c:v>2.1432678525134499</c:v>
                </c:pt>
                <c:pt idx="24">
                  <c:v>2.12375094347051</c:v>
                </c:pt>
                <c:pt idx="25">
                  <c:v>2.1168609404405001</c:v>
                </c:pt>
                <c:pt idx="26">
                  <c:v>2.1100600223536601</c:v>
                </c:pt>
                <c:pt idx="27">
                  <c:v>2.1035397390558201</c:v>
                </c:pt>
                <c:pt idx="28">
                  <c:v>2.0968558740043601</c:v>
                </c:pt>
                <c:pt idx="29">
                  <c:v>2.0784207707463498</c:v>
                </c:pt>
                <c:pt idx="30">
                  <c:v>2.0721891064331799</c:v>
                </c:pt>
                <c:pt idx="31">
                  <c:v>2.0659711473867501</c:v>
                </c:pt>
                <c:pt idx="32">
                  <c:v>2.0598895577727201</c:v>
                </c:pt>
                <c:pt idx="33">
                  <c:v>2.0540032972806701</c:v>
                </c:pt>
                <c:pt idx="34">
                  <c:v>2.0365596429332902</c:v>
                </c:pt>
                <c:pt idx="35">
                  <c:v>2.03076188492498</c:v>
                </c:pt>
                <c:pt idx="36">
                  <c:v>2.0251395366321701</c:v>
                </c:pt>
                <c:pt idx="37">
                  <c:v>2.0197588351346298</c:v>
                </c:pt>
                <c:pt idx="38">
                  <c:v>2.0142599255534201</c:v>
                </c:pt>
                <c:pt idx="39">
                  <c:v>1.99748767524824</c:v>
                </c:pt>
                <c:pt idx="40">
                  <c:v>2.0661114361994701</c:v>
                </c:pt>
                <c:pt idx="41">
                  <c:v>2.05781417959277</c:v>
                </c:pt>
                <c:pt idx="42">
                  <c:v>2.04966446279645</c:v>
                </c:pt>
                <c:pt idx="43">
                  <c:v>2.0278666728749002</c:v>
                </c:pt>
                <c:pt idx="44">
                  <c:v>2.0198997965402401</c:v>
                </c:pt>
                <c:pt idx="45">
                  <c:v>2.01231480585224</c:v>
                </c:pt>
                <c:pt idx="46">
                  <c:v>2.0050704076431698</c:v>
                </c:pt>
                <c:pt idx="47">
                  <c:v>1.9975028622431199</c:v>
                </c:pt>
                <c:pt idx="48">
                  <c:v>1.9772369051778</c:v>
                </c:pt>
                <c:pt idx="49">
                  <c:v>1.9703302739450901</c:v>
                </c:pt>
                <c:pt idx="50">
                  <c:v>1.96336214004176</c:v>
                </c:pt>
                <c:pt idx="51">
                  <c:v>1.9566496203774799</c:v>
                </c:pt>
                <c:pt idx="52">
                  <c:v>1.95001089507046</c:v>
                </c:pt>
                <c:pt idx="53">
                  <c:v>1.9309226488700699</c:v>
                </c:pt>
                <c:pt idx="54">
                  <c:v>1.92454170666133</c:v>
                </c:pt>
                <c:pt idx="55">
                  <c:v>1.9183336619434599</c:v>
                </c:pt>
                <c:pt idx="56">
                  <c:v>1.91224361363674</c:v>
                </c:pt>
                <c:pt idx="57">
                  <c:v>1.90617664269779</c:v>
                </c:pt>
                <c:pt idx="58">
                  <c:v>1.88843848791333</c:v>
                </c:pt>
                <c:pt idx="59">
                  <c:v>1.8827118377499601</c:v>
                </c:pt>
                <c:pt idx="60">
                  <c:v>1.8769501834689799</c:v>
                </c:pt>
                <c:pt idx="61">
                  <c:v>1.87132406875874</c:v>
                </c:pt>
                <c:pt idx="62">
                  <c:v>1.8658513562152199</c:v>
                </c:pt>
                <c:pt idx="63">
                  <c:v>1.84905095404106</c:v>
                </c:pt>
                <c:pt idx="64">
                  <c:v>1.84381179795412</c:v>
                </c:pt>
                <c:pt idx="65">
                  <c:v>1.83857422010547</c:v>
                </c:pt>
                <c:pt idx="66">
                  <c:v>1.8334543874056199</c:v>
                </c:pt>
                <c:pt idx="67">
                  <c:v>1.8285904850318899</c:v>
                </c:pt>
                <c:pt idx="68">
                  <c:v>1.81249031727132</c:v>
                </c:pt>
                <c:pt idx="69">
                  <c:v>1.8078756385496999</c:v>
                </c:pt>
                <c:pt idx="70">
                  <c:v>1.8029440542506601</c:v>
                </c:pt>
                <c:pt idx="71">
                  <c:v>1.79829522165509</c:v>
                </c:pt>
                <c:pt idx="72">
                  <c:v>1.7938544768385101</c:v>
                </c:pt>
                <c:pt idx="73">
                  <c:v>1.7785608418389001</c:v>
                </c:pt>
                <c:pt idx="74">
                  <c:v>1.88724876802154</c:v>
                </c:pt>
                <c:pt idx="75">
                  <c:v>1.87962444719296</c:v>
                </c:pt>
                <c:pt idx="76">
                  <c:v>1.8725561609538099</c:v>
                </c:pt>
                <c:pt idx="77">
                  <c:v>1.85230309526879</c:v>
                </c:pt>
                <c:pt idx="78">
                  <c:v>1.84534927102487</c:v>
                </c:pt>
                <c:pt idx="79">
                  <c:v>1.83876835115629</c:v>
                </c:pt>
                <c:pt idx="80">
                  <c:v>1.8321918506191299</c:v>
                </c:pt>
                <c:pt idx="81">
                  <c:v>1.82578270522804</c:v>
                </c:pt>
                <c:pt idx="82">
                  <c:v>1.80693161110415</c:v>
                </c:pt>
                <c:pt idx="83">
                  <c:v>1.8008582138007201</c:v>
                </c:pt>
                <c:pt idx="84">
                  <c:v>1.7948529737033601</c:v>
                </c:pt>
                <c:pt idx="85">
                  <c:v>1.7888292781781401</c:v>
                </c:pt>
                <c:pt idx="86">
                  <c:v>1.7828895171777901</c:v>
                </c:pt>
                <c:pt idx="87">
                  <c:v>1.7652085201787799</c:v>
                </c:pt>
                <c:pt idx="88">
                  <c:v>1.75972938386847</c:v>
                </c:pt>
                <c:pt idx="89">
                  <c:v>1.75419173046319</c:v>
                </c:pt>
                <c:pt idx="90">
                  <c:v>1.7487655783202101</c:v>
                </c:pt>
                <c:pt idx="91">
                  <c:v>1.74358957166927</c:v>
                </c:pt>
                <c:pt idx="92">
                  <c:v>1.72697173832367</c:v>
                </c:pt>
                <c:pt idx="93">
                  <c:v>1.72208691693435</c:v>
                </c:pt>
                <c:pt idx="94">
                  <c:v>1.7168566089655699</c:v>
                </c:pt>
                <c:pt idx="95">
                  <c:v>1.71197355297139</c:v>
                </c:pt>
                <c:pt idx="96">
                  <c:v>1.70725720314971</c:v>
                </c:pt>
                <c:pt idx="97">
                  <c:v>1.6915822729354</c:v>
                </c:pt>
                <c:pt idx="98">
                  <c:v>1.6871091054997001</c:v>
                </c:pt>
                <c:pt idx="99">
                  <c:v>1.6824127422330399</c:v>
                </c:pt>
                <c:pt idx="100">
                  <c:v>1.6779452147386</c:v>
                </c:pt>
                <c:pt idx="101">
                  <c:v>1.6736610495353501</c:v>
                </c:pt>
                <c:pt idx="102">
                  <c:v>1.6586167970544199</c:v>
                </c:pt>
                <c:pt idx="103">
                  <c:v>1.65446059738528</c:v>
                </c:pt>
                <c:pt idx="104">
                  <c:v>1.65037719823241</c:v>
                </c:pt>
                <c:pt idx="105">
                  <c:v>1.64635989526444</c:v>
                </c:pt>
                <c:pt idx="106">
                  <c:v>1.6424201435589501</c:v>
                </c:pt>
                <c:pt idx="107">
                  <c:v>1.62801188070653</c:v>
                </c:pt>
                <c:pt idx="108">
                  <c:v>1.7544941960567</c:v>
                </c:pt>
                <c:pt idx="109">
                  <c:v>1.7479614770890499</c:v>
                </c:pt>
                <c:pt idx="110">
                  <c:v>1.7411158768281401</c:v>
                </c:pt>
                <c:pt idx="111">
                  <c:v>1.7220963904907201</c:v>
                </c:pt>
                <c:pt idx="112">
                  <c:v>1.7160348248071799</c:v>
                </c:pt>
                <c:pt idx="113">
                  <c:v>1.710305506424</c:v>
                </c:pt>
                <c:pt idx="114">
                  <c:v>1.7041024860124001</c:v>
                </c:pt>
                <c:pt idx="115">
                  <c:v>1.6982644554698101</c:v>
                </c:pt>
                <c:pt idx="116">
                  <c:v>1.68050972400613</c:v>
                </c:pt>
                <c:pt idx="117">
                  <c:v>1.6751012233506799</c:v>
                </c:pt>
                <c:pt idx="118">
                  <c:v>1.6695376953177701</c:v>
                </c:pt>
                <c:pt idx="119">
                  <c:v>1.6641911540332801</c:v>
                </c:pt>
                <c:pt idx="120">
                  <c:v>1.65892586527287</c:v>
                </c:pt>
                <c:pt idx="121">
                  <c:v>1.6423752790919199</c:v>
                </c:pt>
                <c:pt idx="122">
                  <c:v>1.63722694643333</c:v>
                </c:pt>
                <c:pt idx="123">
                  <c:v>1.63237791330925</c:v>
                </c:pt>
                <c:pt idx="124">
                  <c:v>1.62777743856405</c:v>
                </c:pt>
                <c:pt idx="125">
                  <c:v>1.6230198316485001</c:v>
                </c:pt>
                <c:pt idx="126">
                  <c:v>1.60719061813078</c:v>
                </c:pt>
                <c:pt idx="127">
                  <c:v>1.6026601153667701</c:v>
                </c:pt>
                <c:pt idx="128">
                  <c:v>1.59815185387103</c:v>
                </c:pt>
                <c:pt idx="129">
                  <c:v>1.5939405279098</c:v>
                </c:pt>
                <c:pt idx="130">
                  <c:v>1.58965207921298</c:v>
                </c:pt>
                <c:pt idx="131">
                  <c:v>1.57450105653803</c:v>
                </c:pt>
                <c:pt idx="132">
                  <c:v>1.5702938829927799</c:v>
                </c:pt>
                <c:pt idx="133">
                  <c:v>1.5663129905262101</c:v>
                </c:pt>
                <c:pt idx="134">
                  <c:v>1.56243854279089</c:v>
                </c:pt>
                <c:pt idx="135">
                  <c:v>1.55859821380202</c:v>
                </c:pt>
                <c:pt idx="136">
                  <c:v>1.5442137214851099</c:v>
                </c:pt>
                <c:pt idx="137">
                  <c:v>1.5404921672937699</c:v>
                </c:pt>
                <c:pt idx="138">
                  <c:v>1.53687051064836</c:v>
                </c:pt>
                <c:pt idx="139">
                  <c:v>1.53338501327003</c:v>
                </c:pt>
                <c:pt idx="140">
                  <c:v>1.5298169906927599</c:v>
                </c:pt>
                <c:pt idx="141">
                  <c:v>1.5159738877161699</c:v>
                </c:pt>
              </c:numCache>
            </c:numRef>
          </c:val>
          <c:smooth val="0"/>
        </c:ser>
        <c:dLbls>
          <c:showLegendKey val="0"/>
          <c:showVal val="0"/>
          <c:showCatName val="0"/>
          <c:showSerName val="0"/>
          <c:showPercent val="0"/>
          <c:showBubbleSize val="0"/>
        </c:dLbls>
        <c:smooth val="0"/>
        <c:axId val="692728120"/>
        <c:axId val="692729296"/>
      </c:lineChart>
      <c:catAx>
        <c:axId val="692728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Test</a:t>
                </a:r>
                <a:r>
                  <a:rPr lang="en-US" altLang="zh-CN" baseline="0"/>
                  <a:t> No.</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2729296"/>
        <c:crosses val="autoZero"/>
        <c:auto val="1"/>
        <c:lblAlgn val="ctr"/>
        <c:lblOffset val="100"/>
        <c:noMultiLvlLbl val="0"/>
      </c:catAx>
      <c:valAx>
        <c:axId val="6927292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Real part of n_2</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2728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Imaginary part of n2</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'Sheet7 (2)'!$C$1</c:f>
              <c:strCache>
                <c:ptCount val="1"/>
                <c:pt idx="0">
                  <c:v>10μm</c:v>
                </c:pt>
              </c:strCache>
            </c:strRef>
          </c:tx>
          <c:spPr>
            <a:ln w="28575" cap="rnd">
              <a:solidFill>
                <a:schemeClr val="accent1"/>
              </a:solidFill>
              <a:round/>
            </a:ln>
            <a:effectLst/>
          </c:spPr>
          <c:marker>
            <c:symbol val="none"/>
          </c:marker>
          <c:val>
            <c:numRef>
              <c:f>'Sheet7 (2)'!$C$2:$C$33</c:f>
              <c:numCache>
                <c:formatCode>General</c:formatCode>
                <c:ptCount val="32"/>
                <c:pt idx="0">
                  <c:v>1.5296084904396099E-3</c:v>
                </c:pt>
                <c:pt idx="1">
                  <c:v>3.1372195252176398E-4</c:v>
                </c:pt>
                <c:pt idx="2">
                  <c:v>0.169747288607031</c:v>
                </c:pt>
                <c:pt idx="3">
                  <c:v>9.6290257311978499E-4</c:v>
                </c:pt>
                <c:pt idx="4">
                  <c:v>2.0020815532685002E-3</c:v>
                </c:pt>
                <c:pt idx="5">
                  <c:v>2.0767148682160098E-3</c:v>
                </c:pt>
                <c:pt idx="6">
                  <c:v>1.1574631716110999</c:v>
                </c:pt>
                <c:pt idx="7">
                  <c:v>0.29642266828403502</c:v>
                </c:pt>
                <c:pt idx="8">
                  <c:v>3.10257135367738E-4</c:v>
                </c:pt>
                <c:pt idx="9">
                  <c:v>9.2784227992211902E-4</c:v>
                </c:pt>
                <c:pt idx="10">
                  <c:v>4.3011465613296702E-4</c:v>
                </c:pt>
                <c:pt idx="11">
                  <c:v>0.50176405456472595</c:v>
                </c:pt>
                <c:pt idx="12">
                  <c:v>4.8807176435639E-4</c:v>
                </c:pt>
                <c:pt idx="13">
                  <c:v>1.06346842461737E-3</c:v>
                </c:pt>
                <c:pt idx="14" formatCode="0.00E+00">
                  <c:v>9.6715613340647298E-5</c:v>
                </c:pt>
                <c:pt idx="15">
                  <c:v>0.93993122558454201</c:v>
                </c:pt>
                <c:pt idx="16">
                  <c:v>0.57217468320794596</c:v>
                </c:pt>
                <c:pt idx="17">
                  <c:v>1.7182581334845E-3</c:v>
                </c:pt>
                <c:pt idx="18">
                  <c:v>1.32099485794065E-3</c:v>
                </c:pt>
                <c:pt idx="19">
                  <c:v>4.6672956890097601E-4</c:v>
                </c:pt>
                <c:pt idx="20">
                  <c:v>0.79998999237764901</c:v>
                </c:pt>
                <c:pt idx="21">
                  <c:v>0.75579372196357097</c:v>
                </c:pt>
                <c:pt idx="22">
                  <c:v>6.1367457583902895E-4</c:v>
                </c:pt>
                <c:pt idx="23">
                  <c:v>1.6637397232576101E-3</c:v>
                </c:pt>
                <c:pt idx="24" formatCode="0.00E+00">
                  <c:v>6.3650296170530106E-5</c:v>
                </c:pt>
                <c:pt idx="25">
                  <c:v>0.68799288052663798</c:v>
                </c:pt>
                <c:pt idx="26">
                  <c:v>0.82427126139884499</c:v>
                </c:pt>
                <c:pt idx="27">
                  <c:v>1.1132913753597799E-3</c:v>
                </c:pt>
                <c:pt idx="28">
                  <c:v>6.4503567355431298E-4</c:v>
                </c:pt>
                <c:pt idx="29">
                  <c:v>1.01029374908696E-3</c:v>
                </c:pt>
                <c:pt idx="30">
                  <c:v>0.59455393806313295</c:v>
                </c:pt>
                <c:pt idx="31">
                  <c:v>0.96063263868343995</c:v>
                </c:pt>
              </c:numCache>
            </c:numRef>
          </c:val>
          <c:smooth val="0"/>
        </c:ser>
        <c:ser>
          <c:idx val="1"/>
          <c:order val="1"/>
          <c:tx>
            <c:strRef>
              <c:f>'Sheet7 (2)'!$E$1</c:f>
              <c:strCache>
                <c:ptCount val="1"/>
                <c:pt idx="0">
                  <c:v>15μm</c:v>
                </c:pt>
              </c:strCache>
            </c:strRef>
          </c:tx>
          <c:spPr>
            <a:ln w="28575" cap="rnd">
              <a:solidFill>
                <a:schemeClr val="accent2"/>
              </a:solidFill>
              <a:round/>
            </a:ln>
            <a:effectLst/>
          </c:spPr>
          <c:marker>
            <c:symbol val="none"/>
          </c:marker>
          <c:val>
            <c:numRef>
              <c:f>'Sheet7 (2)'!$E$2:$E$33</c:f>
              <c:numCache>
                <c:formatCode>General</c:formatCode>
                <c:ptCount val="32"/>
                <c:pt idx="0">
                  <c:v>1.05283969984371E-3</c:v>
                </c:pt>
                <c:pt idx="1">
                  <c:v>1.3257456707953001E-3</c:v>
                </c:pt>
                <c:pt idx="2">
                  <c:v>0.20076989774657999</c:v>
                </c:pt>
                <c:pt idx="3">
                  <c:v>1.71782822026672E-3</c:v>
                </c:pt>
                <c:pt idx="4">
                  <c:v>1.1862920641702299E-3</c:v>
                </c:pt>
                <c:pt idx="5" formatCode="0.00E+00">
                  <c:v>1.9204157639732801E-5</c:v>
                </c:pt>
                <c:pt idx="6">
                  <c:v>1.21728026170249</c:v>
                </c:pt>
                <c:pt idx="7">
                  <c:v>0.31034302916420797</c:v>
                </c:pt>
                <c:pt idx="8">
                  <c:v>5.90521263679513E-4</c:v>
                </c:pt>
                <c:pt idx="9">
                  <c:v>8.6330427421456497E-4</c:v>
                </c:pt>
                <c:pt idx="10">
                  <c:v>3.4514446260083099E-4</c:v>
                </c:pt>
                <c:pt idx="11">
                  <c:v>0.520183996582538</c:v>
                </c:pt>
                <c:pt idx="12">
                  <c:v>1.6502688099286999E-3</c:v>
                </c:pt>
                <c:pt idx="13" formatCode="0.00E+00">
                  <c:v>4.8941192575387499E-5</c:v>
                </c:pt>
                <c:pt idx="14">
                  <c:v>1.4344077417129701E-3</c:v>
                </c:pt>
                <c:pt idx="15">
                  <c:v>1.00780613247345</c:v>
                </c:pt>
                <c:pt idx="16">
                  <c:v>0.59859928048217803</c:v>
                </c:pt>
                <c:pt idx="17" formatCode="0.00E+00">
                  <c:v>9.5109978869247297E-5</c:v>
                </c:pt>
                <c:pt idx="18">
                  <c:v>1.91223304460155E-4</c:v>
                </c:pt>
                <c:pt idx="19">
                  <c:v>2.40369185524757E-4</c:v>
                </c:pt>
                <c:pt idx="20">
                  <c:v>0.86955690717757395</c:v>
                </c:pt>
                <c:pt idx="21">
                  <c:v>0.79988998432731095</c:v>
                </c:pt>
                <c:pt idx="22">
                  <c:v>1.9126640456558499E-4</c:v>
                </c:pt>
                <c:pt idx="23">
                  <c:v>1.3957395933437799E-3</c:v>
                </c:pt>
                <c:pt idx="24">
                  <c:v>7.64796728810066E-4</c:v>
                </c:pt>
                <c:pt idx="25">
                  <c:v>0.76041646954370901</c:v>
                </c:pt>
                <c:pt idx="26">
                  <c:v>0.88275782187699503</c:v>
                </c:pt>
                <c:pt idx="27">
                  <c:v>2.6511007991476599E-3</c:v>
                </c:pt>
                <c:pt idx="28">
                  <c:v>1.68568526656911E-3</c:v>
                </c:pt>
                <c:pt idx="29">
                  <c:v>7.87452435690776E-4</c:v>
                </c:pt>
                <c:pt idx="30">
                  <c:v>0.67040877941144605</c:v>
                </c:pt>
                <c:pt idx="31">
                  <c:v>1.0633746284010399</c:v>
                </c:pt>
              </c:numCache>
            </c:numRef>
          </c:val>
          <c:smooth val="0"/>
        </c:ser>
        <c:ser>
          <c:idx val="2"/>
          <c:order val="2"/>
          <c:tx>
            <c:strRef>
              <c:f>'Sheet7 (2)'!$G$1</c:f>
              <c:strCache>
                <c:ptCount val="1"/>
                <c:pt idx="0">
                  <c:v>20μm</c:v>
                </c:pt>
              </c:strCache>
            </c:strRef>
          </c:tx>
          <c:spPr>
            <a:ln w="28575" cap="rnd">
              <a:solidFill>
                <a:schemeClr val="accent3"/>
              </a:solidFill>
              <a:round/>
            </a:ln>
            <a:effectLst/>
          </c:spPr>
          <c:marker>
            <c:symbol val="none"/>
          </c:marker>
          <c:val>
            <c:numRef>
              <c:f>'Sheet7 (2)'!$G$2:$G$33</c:f>
              <c:numCache>
                <c:formatCode>General</c:formatCode>
                <c:ptCount val="32"/>
                <c:pt idx="0">
                  <c:v>4.1965508320629001E-4</c:v>
                </c:pt>
                <c:pt idx="1">
                  <c:v>2.7044850073844801E-3</c:v>
                </c:pt>
                <c:pt idx="2">
                  <c:v>0.233692043746145</c:v>
                </c:pt>
                <c:pt idx="3">
                  <c:v>3.49500831686985E-4</c:v>
                </c:pt>
                <c:pt idx="4">
                  <c:v>1.2518754196206301E-3</c:v>
                </c:pt>
                <c:pt idx="5">
                  <c:v>2.1930591125059601E-3</c:v>
                </c:pt>
                <c:pt idx="6">
                  <c:v>1.3233122794338801</c:v>
                </c:pt>
                <c:pt idx="7">
                  <c:v>0.33699680015970801</c:v>
                </c:pt>
                <c:pt idx="8">
                  <c:v>1.13186886298627E-3</c:v>
                </c:pt>
                <c:pt idx="9">
                  <c:v>5.0710425327906599E-4</c:v>
                </c:pt>
                <c:pt idx="10">
                  <c:v>1.8863247888229E-3</c:v>
                </c:pt>
                <c:pt idx="11">
                  <c:v>0.56197661173872304</c:v>
                </c:pt>
                <c:pt idx="12">
                  <c:v>2.3834405755969801E-4</c:v>
                </c:pt>
                <c:pt idx="13">
                  <c:v>2.3502367712358201E-4</c:v>
                </c:pt>
                <c:pt idx="14">
                  <c:v>2.6094631031284998E-4</c:v>
                </c:pt>
                <c:pt idx="15">
                  <c:v>1.13054766224655</c:v>
                </c:pt>
                <c:pt idx="16">
                  <c:v>0.65501966293423897</c:v>
                </c:pt>
                <c:pt idx="17">
                  <c:v>2.1028254830085498E-3</c:v>
                </c:pt>
                <c:pt idx="18">
                  <c:v>1.3101542214459499E-3</c:v>
                </c:pt>
                <c:pt idx="19">
                  <c:v>2.5421967579623899E-3</c:v>
                </c:pt>
                <c:pt idx="20">
                  <c:v>0.998647290854907</c:v>
                </c:pt>
                <c:pt idx="21">
                  <c:v>0.88853669159166604</c:v>
                </c:pt>
                <c:pt idx="22">
                  <c:v>9.4902609180568703E-4</c:v>
                </c:pt>
                <c:pt idx="23">
                  <c:v>1.30242722399138E-3</c:v>
                </c:pt>
                <c:pt idx="24">
                  <c:v>7.14856490251013E-4</c:v>
                </c:pt>
                <c:pt idx="25">
                  <c:v>0.89862757831447404</c:v>
                </c:pt>
                <c:pt idx="26">
                  <c:v>1.0109811738368499</c:v>
                </c:pt>
                <c:pt idx="27">
                  <c:v>1.05429798754594E-3</c:v>
                </c:pt>
                <c:pt idx="28">
                  <c:v>7.0611526520673298E-4</c:v>
                </c:pt>
                <c:pt idx="29">
                  <c:v>1.94276390055837E-3</c:v>
                </c:pt>
                <c:pt idx="30">
                  <c:v>0.81905306769397102</c:v>
                </c:pt>
                <c:pt idx="31">
                  <c:v>1.4859228152637101</c:v>
                </c:pt>
              </c:numCache>
            </c:numRef>
          </c:val>
          <c:smooth val="0"/>
        </c:ser>
        <c:ser>
          <c:idx val="3"/>
          <c:order val="3"/>
          <c:tx>
            <c:strRef>
              <c:f>'Sheet7 (2)'!$I$1</c:f>
              <c:strCache>
                <c:ptCount val="1"/>
                <c:pt idx="0">
                  <c:v>25μm</c:v>
                </c:pt>
              </c:strCache>
            </c:strRef>
          </c:tx>
          <c:spPr>
            <a:ln w="28575" cap="rnd">
              <a:solidFill>
                <a:schemeClr val="accent4"/>
              </a:solidFill>
              <a:round/>
            </a:ln>
            <a:effectLst/>
          </c:spPr>
          <c:marker>
            <c:symbol val="none"/>
          </c:marker>
          <c:val>
            <c:numRef>
              <c:f>'Sheet7 (2)'!$I$2:$I$33</c:f>
              <c:numCache>
                <c:formatCode>General</c:formatCode>
                <c:ptCount val="32"/>
                <c:pt idx="0">
                  <c:v>2.2312699785868501E-4</c:v>
                </c:pt>
                <c:pt idx="1">
                  <c:v>2.7407695069652199E-3</c:v>
                </c:pt>
                <c:pt idx="2">
                  <c:v>0.27235165453705701</c:v>
                </c:pt>
                <c:pt idx="3">
                  <c:v>6.4450894545787997E-4</c:v>
                </c:pt>
                <c:pt idx="4">
                  <c:v>9.1915009227543901E-4</c:v>
                </c:pt>
                <c:pt idx="5">
                  <c:v>2.35899921026708E-4</c:v>
                </c:pt>
                <c:pt idx="6">
                  <c:v>1.5045218407933001</c:v>
                </c:pt>
                <c:pt idx="7">
                  <c:v>0.381159428305682</c:v>
                </c:pt>
                <c:pt idx="8">
                  <c:v>1.2708663989071799E-3</c:v>
                </c:pt>
                <c:pt idx="9">
                  <c:v>1.1006892239212699E-3</c:v>
                </c:pt>
                <c:pt idx="10" formatCode="0.00E+00">
                  <c:v>7.9224546851376206E-5</c:v>
                </c:pt>
                <c:pt idx="11">
                  <c:v>0.638209765091862</c:v>
                </c:pt>
                <c:pt idx="12" formatCode="0.00E+00">
                  <c:v>7.6071146637900794E-5</c:v>
                </c:pt>
                <c:pt idx="13">
                  <c:v>2.47837325288693E-4</c:v>
                </c:pt>
                <c:pt idx="14">
                  <c:v>1.9438736107114799E-3</c:v>
                </c:pt>
                <c:pt idx="15">
                  <c:v>1.3565707833214899</c:v>
                </c:pt>
                <c:pt idx="16">
                  <c:v>0.75595006158627398</c:v>
                </c:pt>
                <c:pt idx="17">
                  <c:v>8.7644065221478601E-4</c:v>
                </c:pt>
                <c:pt idx="18">
                  <c:v>1.0274855951624101E-3</c:v>
                </c:pt>
                <c:pt idx="19" formatCode="0.00E+00">
                  <c:v>1.5530800465815998E-5</c:v>
                </c:pt>
                <c:pt idx="20">
                  <c:v>1.2478347569631201</c:v>
                </c:pt>
                <c:pt idx="21">
                  <c:v>1.07491057479172</c:v>
                </c:pt>
                <c:pt idx="22">
                  <c:v>2.83432028795409E-4</c:v>
                </c:pt>
                <c:pt idx="23" formatCode="0.00E+00">
                  <c:v>5.7819904703187497E-5</c:v>
                </c:pt>
                <c:pt idx="24">
                  <c:v>5.7954654382949295E-4</c:v>
                </c:pt>
                <c:pt idx="25">
                  <c:v>1.1804695835046899</c:v>
                </c:pt>
                <c:pt idx="26">
                  <c:v>1.4253260950209801</c:v>
                </c:pt>
                <c:pt idx="27">
                  <c:v>1.28695267058976E-3</c:v>
                </c:pt>
                <c:pt idx="28">
                  <c:v>9.4574428633340804E-4</c:v>
                </c:pt>
                <c:pt idx="29">
                  <c:v>1.71660703521791E-3</c:v>
                </c:pt>
                <c:pt idx="30">
                  <c:v>1.14102516037069</c:v>
                </c:pt>
                <c:pt idx="31">
                  <c:v>0.85339281075697204</c:v>
                </c:pt>
              </c:numCache>
            </c:numRef>
          </c:val>
          <c:smooth val="0"/>
        </c:ser>
        <c:ser>
          <c:idx val="4"/>
          <c:order val="4"/>
          <c:tx>
            <c:strRef>
              <c:f>'Sheet7 (2)'!$K$1</c:f>
              <c:strCache>
                <c:ptCount val="1"/>
                <c:pt idx="0">
                  <c:v>30μm</c:v>
                </c:pt>
              </c:strCache>
            </c:strRef>
          </c:tx>
          <c:spPr>
            <a:ln w="28575" cap="rnd">
              <a:solidFill>
                <a:schemeClr val="accent5"/>
              </a:solidFill>
              <a:round/>
            </a:ln>
            <a:effectLst/>
          </c:spPr>
          <c:marker>
            <c:symbol val="none"/>
          </c:marker>
          <c:val>
            <c:numRef>
              <c:f>'Sheet7 (2)'!$K$2:$K$33</c:f>
              <c:numCache>
                <c:formatCode>General</c:formatCode>
                <c:ptCount val="32"/>
                <c:pt idx="0">
                  <c:v>1.38503496269582E-3</c:v>
                </c:pt>
                <c:pt idx="1">
                  <c:v>2.4768687249998398E-3</c:v>
                </c:pt>
                <c:pt idx="2">
                  <c:v>0.32441051802790899</c:v>
                </c:pt>
                <c:pt idx="3">
                  <c:v>1.5938832193220999E-3</c:v>
                </c:pt>
                <c:pt idx="4">
                  <c:v>2.7309450232008601E-4</c:v>
                </c:pt>
                <c:pt idx="5">
                  <c:v>1.4278890383270699E-3</c:v>
                </c:pt>
                <c:pt idx="6">
                  <c:v>1.46374264292217</c:v>
                </c:pt>
                <c:pt idx="7">
                  <c:v>0.45511736424747001</c:v>
                </c:pt>
                <c:pt idx="8">
                  <c:v>1.9009453976158901E-3</c:v>
                </c:pt>
                <c:pt idx="9">
                  <c:v>9.0151208018010305E-4</c:v>
                </c:pt>
                <c:pt idx="10">
                  <c:v>1.3117753062259301E-3</c:v>
                </c:pt>
                <c:pt idx="11">
                  <c:v>0.76502515303363505</c:v>
                </c:pt>
                <c:pt idx="12">
                  <c:v>1.05815667789425E-3</c:v>
                </c:pt>
                <c:pt idx="13">
                  <c:v>2.5577899160829598E-4</c:v>
                </c:pt>
                <c:pt idx="14">
                  <c:v>1.34849230490691E-3</c:v>
                </c:pt>
                <c:pt idx="15">
                  <c:v>1.6212351623514201</c:v>
                </c:pt>
                <c:pt idx="16">
                  <c:v>0.91852563411285404</c:v>
                </c:pt>
                <c:pt idx="17">
                  <c:v>1.18930077940271E-3</c:v>
                </c:pt>
                <c:pt idx="18">
                  <c:v>1.2698785033139E-3</c:v>
                </c:pt>
                <c:pt idx="19">
                  <c:v>1.42716950604791E-3</c:v>
                </c:pt>
                <c:pt idx="20">
                  <c:v>1.84204354212093</c:v>
                </c:pt>
                <c:pt idx="21">
                  <c:v>1.36449987759684</c:v>
                </c:pt>
                <c:pt idx="22">
                  <c:v>1.81557302830638E-4</c:v>
                </c:pt>
                <c:pt idx="23">
                  <c:v>7.1885570557338901E-4</c:v>
                </c:pt>
                <c:pt idx="24">
                  <c:v>6.4808290994843303E-4</c:v>
                </c:pt>
                <c:pt idx="25">
                  <c:v>1.8064482749884101</c:v>
                </c:pt>
                <c:pt idx="26">
                  <c:v>0.75746355370372298</c:v>
                </c:pt>
                <c:pt idx="27">
                  <c:v>1.6826653469527401E-4</c:v>
                </c:pt>
                <c:pt idx="28">
                  <c:v>3.5753322236767499E-4</c:v>
                </c:pt>
                <c:pt idx="29">
                  <c:v>3.9457355111133398E-4</c:v>
                </c:pt>
                <c:pt idx="30">
                  <c:v>1.53986888718793</c:v>
                </c:pt>
                <c:pt idx="31">
                  <c:v>6.0275092977226503</c:v>
                </c:pt>
              </c:numCache>
            </c:numRef>
          </c:val>
          <c:smooth val="0"/>
        </c:ser>
        <c:dLbls>
          <c:showLegendKey val="0"/>
          <c:showVal val="0"/>
          <c:showCatName val="0"/>
          <c:showSerName val="0"/>
          <c:showPercent val="0"/>
          <c:showBubbleSize val="0"/>
        </c:dLbls>
        <c:smooth val="0"/>
        <c:axId val="811872280"/>
        <c:axId val="811869928"/>
      </c:lineChart>
      <c:catAx>
        <c:axId val="8118722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11869928"/>
        <c:crosses val="autoZero"/>
        <c:auto val="1"/>
        <c:lblAlgn val="ctr"/>
        <c:lblOffset val="100"/>
        <c:noMultiLvlLbl val="0"/>
      </c:catAx>
      <c:valAx>
        <c:axId val="8118699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118722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Real Part of n2</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'Sheet7 (2)'!$B$1</c:f>
              <c:strCache>
                <c:ptCount val="1"/>
                <c:pt idx="0">
                  <c:v>10μm</c:v>
                </c:pt>
              </c:strCache>
            </c:strRef>
          </c:tx>
          <c:spPr>
            <a:ln w="28575" cap="rnd">
              <a:solidFill>
                <a:schemeClr val="accent1"/>
              </a:solidFill>
              <a:round/>
            </a:ln>
            <a:effectLst/>
          </c:spPr>
          <c:marker>
            <c:symbol val="none"/>
          </c:marker>
          <c:val>
            <c:numRef>
              <c:f>'Sheet7 (2)'!$B$2:$B$32</c:f>
              <c:numCache>
                <c:formatCode>0.00E+00</c:formatCode>
                <c:ptCount val="31"/>
                <c:pt idx="0" formatCode="General">
                  <c:v>-2.9701315416922898E-4</c:v>
                </c:pt>
                <c:pt idx="1">
                  <c:v>-4.8395505867981002E-5</c:v>
                </c:pt>
                <c:pt idx="2" formatCode="General">
                  <c:v>3.7509953697953402E-2</c:v>
                </c:pt>
                <c:pt idx="3" formatCode="General">
                  <c:v>2.0157779015839399E-4</c:v>
                </c:pt>
                <c:pt idx="4" formatCode="General">
                  <c:v>-4.0050927066308202E-4</c:v>
                </c:pt>
                <c:pt idx="5" formatCode="General">
                  <c:v>-3.3501006734613302E-4</c:v>
                </c:pt>
                <c:pt idx="6" formatCode="General">
                  <c:v>0.23233185796399999</c:v>
                </c:pt>
                <c:pt idx="7" formatCode="General">
                  <c:v>7.8306965480973101E-2</c:v>
                </c:pt>
                <c:pt idx="8">
                  <c:v>6.6948652044656899E-5</c:v>
                </c:pt>
                <c:pt idx="9" formatCode="General">
                  <c:v>1.92429711092706E-4</c:v>
                </c:pt>
                <c:pt idx="10">
                  <c:v>-7.5804003779589795E-5</c:v>
                </c:pt>
                <c:pt idx="11" formatCode="General">
                  <c:v>0.19909294572199099</c:v>
                </c:pt>
                <c:pt idx="12" formatCode="General">
                  <c:v>-1.08643276260945E-4</c:v>
                </c:pt>
                <c:pt idx="13" formatCode="General">
                  <c:v>2.28298671733584E-4</c:v>
                </c:pt>
                <c:pt idx="14">
                  <c:v>-1.8053666248069401E-5</c:v>
                </c:pt>
                <c:pt idx="15" formatCode="General">
                  <c:v>0.16002005639300901</c:v>
                </c:pt>
                <c:pt idx="16" formatCode="General">
                  <c:v>0.25324856846875099</c:v>
                </c:pt>
                <c:pt idx="17" formatCode="General">
                  <c:v>3.9435515157965398E-4</c:v>
                </c:pt>
                <c:pt idx="18" formatCode="General">
                  <c:v>-2.9357511699389701E-4</c:v>
                </c:pt>
                <c:pt idx="19">
                  <c:v>9.2528941727273805E-5</c:v>
                </c:pt>
                <c:pt idx="20" formatCode="General">
                  <c:v>0.103703983417243</c:v>
                </c:pt>
                <c:pt idx="21" formatCode="General">
                  <c:v>0.39421942666562199</c:v>
                </c:pt>
                <c:pt idx="22" formatCode="General">
                  <c:v>-1.45475897759458E-4</c:v>
                </c:pt>
                <c:pt idx="23" formatCode="General">
                  <c:v>-3.8326685726133099E-4</c:v>
                </c:pt>
                <c:pt idx="24">
                  <c:v>1.3337379300589401E-5</c:v>
                </c:pt>
                <c:pt idx="25" formatCode="General">
                  <c:v>5.9659525262166203E-2</c:v>
                </c:pt>
                <c:pt idx="26" formatCode="General">
                  <c:v>0.44744408326752599</c:v>
                </c:pt>
                <c:pt idx="27" formatCode="General">
                  <c:v>2.7222637220120798E-4</c:v>
                </c:pt>
                <c:pt idx="28" formatCode="General">
                  <c:v>-1.5362867250579999E-4</c:v>
                </c:pt>
                <c:pt idx="29" formatCode="General">
                  <c:v>-2.2080866687205E-4</c:v>
                </c:pt>
                <c:pt idx="30" formatCode="General">
                  <c:v>2.7777763633924799E-2</c:v>
                </c:pt>
              </c:numCache>
            </c:numRef>
          </c:val>
          <c:smooth val="0"/>
        </c:ser>
        <c:ser>
          <c:idx val="1"/>
          <c:order val="1"/>
          <c:tx>
            <c:strRef>
              <c:f>'Sheet7 (2)'!$D$1</c:f>
              <c:strCache>
                <c:ptCount val="1"/>
                <c:pt idx="0">
                  <c:v>15μm</c:v>
                </c:pt>
              </c:strCache>
            </c:strRef>
          </c:tx>
          <c:spPr>
            <a:ln w="28575" cap="rnd">
              <a:solidFill>
                <a:schemeClr val="accent2"/>
              </a:solidFill>
              <a:round/>
            </a:ln>
            <a:effectLst/>
          </c:spPr>
          <c:marker>
            <c:symbol val="none"/>
          </c:marker>
          <c:val>
            <c:numRef>
              <c:f>'Sheet7 (2)'!$D$2:$D$32</c:f>
              <c:numCache>
                <c:formatCode>General</c:formatCode>
                <c:ptCount val="31"/>
                <c:pt idx="0">
                  <c:v>2.5666066647131198E-4</c:v>
                </c:pt>
                <c:pt idx="1">
                  <c:v>-2.7025662679232802E-4</c:v>
                </c:pt>
                <c:pt idx="2">
                  <c:v>5.6336052272102102E-2</c:v>
                </c:pt>
                <c:pt idx="3">
                  <c:v>4.55041549957677E-4</c:v>
                </c:pt>
                <c:pt idx="4">
                  <c:v>-3.0408532048774198E-4</c:v>
                </c:pt>
                <c:pt idx="5" formatCode="0.00E+00">
                  <c:v>4.17349811043321E-6</c:v>
                </c:pt>
                <c:pt idx="6">
                  <c:v>0.12584258243810401</c:v>
                </c:pt>
                <c:pt idx="7">
                  <c:v>0.102947333849202</c:v>
                </c:pt>
                <c:pt idx="8">
                  <c:v>-1.64480808761562E-4</c:v>
                </c:pt>
                <c:pt idx="9">
                  <c:v>2.3381789365207599E-4</c:v>
                </c:pt>
                <c:pt idx="10" formatCode="0.00E+00">
                  <c:v>-8.26182189931279E-5</c:v>
                </c:pt>
                <c:pt idx="11">
                  <c:v>0.24036238747320199</c:v>
                </c:pt>
                <c:pt idx="12">
                  <c:v>4.8346982958629098E-4</c:v>
                </c:pt>
                <c:pt idx="13" formatCode="0.00E+00">
                  <c:v>1.39896932524752E-5</c:v>
                </c:pt>
                <c:pt idx="14">
                  <c:v>-3.6926582303007299E-4</c:v>
                </c:pt>
                <c:pt idx="15">
                  <c:v>5.9316185395001303E-2</c:v>
                </c:pt>
                <c:pt idx="16">
                  <c:v>0.30490193088107098</c:v>
                </c:pt>
                <c:pt idx="17" formatCode="0.00E+00">
                  <c:v>-2.93012687976883E-5</c:v>
                </c:pt>
                <c:pt idx="18" formatCode="0.00E+00">
                  <c:v>-5.7672286365816103E-5</c:v>
                </c:pt>
                <c:pt idx="19" formatCode="0.00E+00">
                  <c:v>-6.6649956992819305E-5</c:v>
                </c:pt>
                <c:pt idx="20">
                  <c:v>1.1971379388622101E-2</c:v>
                </c:pt>
                <c:pt idx="21">
                  <c:v>0.46024643116899899</c:v>
                </c:pt>
                <c:pt idx="22" formatCode="0.00E+00">
                  <c:v>-6.2035512750879894E-5</c:v>
                </c:pt>
                <c:pt idx="23">
                  <c:v>4.4463032148993499E-4</c:v>
                </c:pt>
                <c:pt idx="24">
                  <c:v>-2.2737722275936899E-4</c:v>
                </c:pt>
                <c:pt idx="25">
                  <c:v>-2.5495642831009201E-2</c:v>
                </c:pt>
                <c:pt idx="26">
                  <c:v>0.52376416076611398</c:v>
                </c:pt>
                <c:pt idx="27">
                  <c:v>9.0413693979907801E-4</c:v>
                </c:pt>
                <c:pt idx="28">
                  <c:v>5.65482728128086E-4</c:v>
                </c:pt>
                <c:pt idx="29">
                  <c:v>-2.4847904388187499E-4</c:v>
                </c:pt>
                <c:pt idx="30">
                  <c:v>-5.2006883183631503E-2</c:v>
                </c:pt>
              </c:numCache>
            </c:numRef>
          </c:val>
          <c:smooth val="0"/>
        </c:ser>
        <c:ser>
          <c:idx val="2"/>
          <c:order val="2"/>
          <c:tx>
            <c:strRef>
              <c:f>'Sheet7 (2)'!$F$1</c:f>
              <c:strCache>
                <c:ptCount val="1"/>
                <c:pt idx="0">
                  <c:v>20μm</c:v>
                </c:pt>
              </c:strCache>
            </c:strRef>
          </c:tx>
          <c:spPr>
            <a:ln w="28575" cap="rnd">
              <a:solidFill>
                <a:schemeClr val="accent3"/>
              </a:solidFill>
              <a:round/>
            </a:ln>
            <a:effectLst/>
          </c:spPr>
          <c:marker>
            <c:symbol val="none"/>
          </c:marker>
          <c:val>
            <c:numRef>
              <c:f>'Sheet7 (2)'!$F$2:$F$32</c:f>
              <c:numCache>
                <c:formatCode>General</c:formatCode>
                <c:ptCount val="31"/>
                <c:pt idx="0">
                  <c:v>-1.3128257875751401E-4</c:v>
                </c:pt>
                <c:pt idx="1">
                  <c:v>-7.3469039204329396E-4</c:v>
                </c:pt>
                <c:pt idx="2">
                  <c:v>8.4969441393309697E-2</c:v>
                </c:pt>
                <c:pt idx="3">
                  <c:v>-1.19850860367482E-4</c:v>
                </c:pt>
                <c:pt idx="4">
                  <c:v>-4.1962099652048099E-4</c:v>
                </c:pt>
                <c:pt idx="5">
                  <c:v>-6.4577170164798598E-4</c:v>
                </c:pt>
                <c:pt idx="6">
                  <c:v>-5.1220033095612599E-2</c:v>
                </c:pt>
                <c:pt idx="7">
                  <c:v>0.14354504382015801</c:v>
                </c:pt>
                <c:pt idx="8">
                  <c:v>4.1564648304812302E-4</c:v>
                </c:pt>
                <c:pt idx="9">
                  <c:v>-1.8279588276693E-4</c:v>
                </c:pt>
                <c:pt idx="10">
                  <c:v>-6.17579329146152E-4</c:v>
                </c:pt>
                <c:pt idx="11">
                  <c:v>0.31012499660027498</c:v>
                </c:pt>
                <c:pt idx="12" formatCode="0.00E+00">
                  <c:v>9.3742809911756203E-5</c:v>
                </c:pt>
                <c:pt idx="13" formatCode="0.00E+00">
                  <c:v>9.0999102152754396E-5</c:v>
                </c:pt>
                <c:pt idx="14" formatCode="0.00E+00">
                  <c:v>-9.3212594288353894E-5</c:v>
                </c:pt>
                <c:pt idx="15">
                  <c:v>-0.118539049871007</c:v>
                </c:pt>
                <c:pt idx="16">
                  <c:v>0.391823610230007</c:v>
                </c:pt>
                <c:pt idx="17">
                  <c:v>8.8544326025880602E-4</c:v>
                </c:pt>
                <c:pt idx="18">
                  <c:v>5.4463491914946997E-4</c:v>
                </c:pt>
                <c:pt idx="19">
                  <c:v>-9.9070809344975691E-4</c:v>
                </c:pt>
                <c:pt idx="20">
                  <c:v>-0.157586677150793</c:v>
                </c:pt>
                <c:pt idx="21">
                  <c:v>0.57004871149685399</c:v>
                </c:pt>
                <c:pt idx="22">
                  <c:v>4.2816750029778201E-4</c:v>
                </c:pt>
                <c:pt idx="23">
                  <c:v>-5.8156329733475003E-4</c:v>
                </c:pt>
                <c:pt idx="24">
                  <c:v>-3.03013777551209E-4</c:v>
                </c:pt>
                <c:pt idx="25">
                  <c:v>-0.192829926537116</c:v>
                </c:pt>
                <c:pt idx="26">
                  <c:v>0.66074668947736004</c:v>
                </c:pt>
                <c:pt idx="27">
                  <c:v>5.0918003706607701E-4</c:v>
                </c:pt>
                <c:pt idx="28">
                  <c:v>-3.3795493119221601E-4</c:v>
                </c:pt>
                <c:pt idx="29">
                  <c:v>-8.8766249312251504E-4</c:v>
                </c:pt>
                <c:pt idx="30">
                  <c:v>-0.22008180885055501</c:v>
                </c:pt>
              </c:numCache>
            </c:numRef>
          </c:val>
          <c:smooth val="0"/>
        </c:ser>
        <c:ser>
          <c:idx val="3"/>
          <c:order val="3"/>
          <c:tx>
            <c:strRef>
              <c:f>'Sheet7 (2)'!$H$1</c:f>
              <c:strCache>
                <c:ptCount val="1"/>
                <c:pt idx="0">
                  <c:v>25μm</c:v>
                </c:pt>
              </c:strCache>
            </c:strRef>
          </c:tx>
          <c:spPr>
            <a:ln w="28575" cap="rnd">
              <a:solidFill>
                <a:schemeClr val="accent4"/>
              </a:solidFill>
              <a:round/>
            </a:ln>
            <a:effectLst/>
          </c:spPr>
          <c:marker>
            <c:symbol val="none"/>
          </c:marker>
          <c:val>
            <c:numRef>
              <c:f>'Sheet7 (2)'!$H$2:$H$32</c:f>
              <c:numCache>
                <c:formatCode>General</c:formatCode>
                <c:ptCount val="31"/>
                <c:pt idx="0" formatCode="0.00E+00">
                  <c:v>-9.0109824934299202E-5</c:v>
                </c:pt>
                <c:pt idx="1">
                  <c:v>-9.8589795398885201E-4</c:v>
                </c:pt>
                <c:pt idx="2">
                  <c:v>0.12834965941471199</c:v>
                </c:pt>
                <c:pt idx="3">
                  <c:v>-2.8817077177602799E-4</c:v>
                </c:pt>
                <c:pt idx="4">
                  <c:v>4.0482899473697902E-4</c:v>
                </c:pt>
                <c:pt idx="5" formatCode="0.00E+00">
                  <c:v>9.3396913092893205E-5</c:v>
                </c:pt>
                <c:pt idx="6">
                  <c:v>-0.42078984542093101</c:v>
                </c:pt>
                <c:pt idx="7">
                  <c:v>0.207745247586994</c:v>
                </c:pt>
                <c:pt idx="8">
                  <c:v>6.1935393492573503E-4</c:v>
                </c:pt>
                <c:pt idx="9">
                  <c:v>-5.3026968922152804E-4</c:v>
                </c:pt>
                <c:pt idx="10" formatCode="0.00E+00">
                  <c:v>3.5273488643710902E-5</c:v>
                </c:pt>
                <c:pt idx="11">
                  <c:v>0.41830251989213202</c:v>
                </c:pt>
                <c:pt idx="12" formatCode="0.00E+00">
                  <c:v>4.0418562621988703E-5</c:v>
                </c:pt>
                <c:pt idx="13">
                  <c:v>-1.3046509972997099E-4</c:v>
                </c:pt>
                <c:pt idx="14">
                  <c:v>-9.5770749314069801E-4</c:v>
                </c:pt>
                <c:pt idx="15">
                  <c:v>-0.55655800380457299</c:v>
                </c:pt>
                <c:pt idx="16">
                  <c:v>0.52469646264293501</c:v>
                </c:pt>
                <c:pt idx="17">
                  <c:v>5.0776398271678896E-4</c:v>
                </c:pt>
                <c:pt idx="18">
                  <c:v>-5.9112445833547499E-4</c:v>
                </c:pt>
                <c:pt idx="19" formatCode="0.00E+00">
                  <c:v>8.4751856985508096E-6</c:v>
                </c:pt>
                <c:pt idx="20">
                  <c:v>-0.61027499260211004</c:v>
                </c:pt>
                <c:pt idx="21">
                  <c:v>0.76291025488701303</c:v>
                </c:pt>
                <c:pt idx="22">
                  <c:v>1.7932742553248299E-4</c:v>
                </c:pt>
                <c:pt idx="23" formatCode="0.00E+00">
                  <c:v>3.6403100853500197E-5</c:v>
                </c:pt>
                <c:pt idx="24">
                  <c:v>-3.4968267220963201E-4</c:v>
                </c:pt>
                <c:pt idx="25">
                  <c:v>-0.69390790779335898</c:v>
                </c:pt>
                <c:pt idx="26">
                  <c:v>1.08012169344273</c:v>
                </c:pt>
                <c:pt idx="27">
                  <c:v>8.8928297004400305E-4</c:v>
                </c:pt>
                <c:pt idx="28">
                  <c:v>6.5105549074509798E-4</c:v>
                </c:pt>
                <c:pt idx="29">
                  <c:v>-1.13747538678716E-3</c:v>
                </c:pt>
                <c:pt idx="30">
                  <c:v>-0.79933805866601704</c:v>
                </c:pt>
              </c:numCache>
            </c:numRef>
          </c:val>
          <c:smooth val="0"/>
        </c:ser>
        <c:ser>
          <c:idx val="4"/>
          <c:order val="4"/>
          <c:tx>
            <c:strRef>
              <c:f>'Sheet7 (2)'!$J$1</c:f>
              <c:strCache>
                <c:ptCount val="1"/>
                <c:pt idx="0">
                  <c:v>30μm</c:v>
                </c:pt>
              </c:strCache>
            </c:strRef>
          </c:tx>
          <c:spPr>
            <a:ln w="28575" cap="rnd">
              <a:solidFill>
                <a:schemeClr val="accent5"/>
              </a:solidFill>
              <a:round/>
            </a:ln>
            <a:effectLst/>
          </c:spPr>
          <c:marker>
            <c:symbol val="none"/>
          </c:marker>
          <c:val>
            <c:numRef>
              <c:f>'Sheet7 (2)'!$J$2:$J$32</c:f>
              <c:numCache>
                <c:formatCode>General</c:formatCode>
                <c:ptCount val="31"/>
                <c:pt idx="0">
                  <c:v>-7.2348590523728103E-4</c:v>
                </c:pt>
                <c:pt idx="1">
                  <c:v>-1.17137791319773E-3</c:v>
                </c:pt>
                <c:pt idx="2">
                  <c:v>0.196387005262913</c:v>
                </c:pt>
                <c:pt idx="3">
                  <c:v>9.3307819072539202E-4</c:v>
                </c:pt>
                <c:pt idx="4">
                  <c:v>-1.5839612744646299E-4</c:v>
                </c:pt>
                <c:pt idx="5">
                  <c:v>-7.5483481458130705E-4</c:v>
                </c:pt>
                <c:pt idx="6">
                  <c:v>-1.8373728454932301</c:v>
                </c:pt>
                <c:pt idx="7">
                  <c:v>0.312781084136871</c:v>
                </c:pt>
                <c:pt idx="8">
                  <c:v>1.2366808778813299E-3</c:v>
                </c:pt>
                <c:pt idx="9">
                  <c:v>-5.82929374094446E-4</c:v>
                </c:pt>
                <c:pt idx="10">
                  <c:v>-7.9164275640340005E-4</c:v>
                </c:pt>
                <c:pt idx="11">
                  <c:v>0.58065558683825402</c:v>
                </c:pt>
                <c:pt idx="12">
                  <c:v>7.6636590738954596E-4</c:v>
                </c:pt>
                <c:pt idx="13">
                  <c:v>1.8446889490853201E-4</c:v>
                </c:pt>
                <c:pt idx="14">
                  <c:v>-9.1708497120221596E-4</c:v>
                </c:pt>
                <c:pt idx="15">
                  <c:v>-1.8711734895643799</c:v>
                </c:pt>
                <c:pt idx="16">
                  <c:v>0.72061373083180302</c:v>
                </c:pt>
                <c:pt idx="17">
                  <c:v>9.6124526904299101E-4</c:v>
                </c:pt>
                <c:pt idx="18">
                  <c:v>1.0239294333180299E-3</c:v>
                </c:pt>
                <c:pt idx="19">
                  <c:v>-1.09774060130078E-3</c:v>
                </c:pt>
                <c:pt idx="20">
                  <c:v>-1.30446680698844</c:v>
                </c:pt>
                <c:pt idx="21">
                  <c:v>1.33480114056049</c:v>
                </c:pt>
                <c:pt idx="22">
                  <c:v>-1.6444396926202899E-4</c:v>
                </c:pt>
                <c:pt idx="23">
                  <c:v>-6.5090965342299504E-4</c:v>
                </c:pt>
                <c:pt idx="24">
                  <c:v>-5.6453868036310099E-4</c:v>
                </c:pt>
                <c:pt idx="25">
                  <c:v>-0.90910493901342304</c:v>
                </c:pt>
                <c:pt idx="26">
                  <c:v>1.1966790605117801</c:v>
                </c:pt>
                <c:pt idx="27">
                  <c:v>1.71454701210034E-4</c:v>
                </c:pt>
                <c:pt idx="28">
                  <c:v>-3.64600508026964E-4</c:v>
                </c:pt>
                <c:pt idx="29">
                  <c:v>-3.8820976803012201E-4</c:v>
                </c:pt>
                <c:pt idx="30">
                  <c:v>-0.636949696945317</c:v>
                </c:pt>
              </c:numCache>
            </c:numRef>
          </c:val>
          <c:smooth val="0"/>
        </c:ser>
        <c:dLbls>
          <c:showLegendKey val="0"/>
          <c:showVal val="0"/>
          <c:showCatName val="0"/>
          <c:showSerName val="0"/>
          <c:showPercent val="0"/>
          <c:showBubbleSize val="0"/>
        </c:dLbls>
        <c:smooth val="0"/>
        <c:axId val="541059456"/>
        <c:axId val="541060632"/>
      </c:lineChart>
      <c:catAx>
        <c:axId val="541059456"/>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1060632"/>
        <c:crosses val="autoZero"/>
        <c:auto val="1"/>
        <c:lblAlgn val="ctr"/>
        <c:lblOffset val="100"/>
        <c:noMultiLvlLbl val="0"/>
      </c:catAx>
      <c:valAx>
        <c:axId val="541060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105945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Imaginary part of n2</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'Sheet7 (2)'!$C$1</c:f>
              <c:strCache>
                <c:ptCount val="1"/>
                <c:pt idx="0">
                  <c:v>10μm</c:v>
                </c:pt>
              </c:strCache>
            </c:strRef>
          </c:tx>
          <c:spPr>
            <a:ln w="28575" cap="rnd">
              <a:solidFill>
                <a:schemeClr val="accent1"/>
              </a:solidFill>
              <a:round/>
            </a:ln>
            <a:effectLst/>
          </c:spPr>
          <c:marker>
            <c:symbol val="none"/>
          </c:marker>
          <c:val>
            <c:numRef>
              <c:f>'Sheet7 (2)'!$C$2:$C$32</c:f>
              <c:numCache>
                <c:formatCode>General</c:formatCode>
                <c:ptCount val="31"/>
                <c:pt idx="0">
                  <c:v>1.5296084904396099E-3</c:v>
                </c:pt>
                <c:pt idx="1">
                  <c:v>3.1372195252176398E-4</c:v>
                </c:pt>
                <c:pt idx="2">
                  <c:v>0.169747288607031</c:v>
                </c:pt>
                <c:pt idx="3">
                  <c:v>9.6290257311978499E-4</c:v>
                </c:pt>
                <c:pt idx="4">
                  <c:v>2.0020815532685002E-3</c:v>
                </c:pt>
                <c:pt idx="5">
                  <c:v>2.0767148682160098E-3</c:v>
                </c:pt>
                <c:pt idx="6">
                  <c:v>1.1574631716110999</c:v>
                </c:pt>
                <c:pt idx="7">
                  <c:v>0.29642266828403502</c:v>
                </c:pt>
                <c:pt idx="8">
                  <c:v>3.10257135367738E-4</c:v>
                </c:pt>
                <c:pt idx="9">
                  <c:v>9.2784227992211902E-4</c:v>
                </c:pt>
                <c:pt idx="10">
                  <c:v>4.3011465613296702E-4</c:v>
                </c:pt>
                <c:pt idx="11">
                  <c:v>0.50176405456472595</c:v>
                </c:pt>
                <c:pt idx="12">
                  <c:v>4.8807176435639E-4</c:v>
                </c:pt>
                <c:pt idx="13">
                  <c:v>1.06346842461737E-3</c:v>
                </c:pt>
                <c:pt idx="14" formatCode="0.00E+00">
                  <c:v>9.6715613340647298E-5</c:v>
                </c:pt>
                <c:pt idx="15">
                  <c:v>0.93993122558454201</c:v>
                </c:pt>
                <c:pt idx="16">
                  <c:v>0.57217468320794596</c:v>
                </c:pt>
                <c:pt idx="17">
                  <c:v>1.7182581334845E-3</c:v>
                </c:pt>
                <c:pt idx="18">
                  <c:v>1.32099485794065E-3</c:v>
                </c:pt>
                <c:pt idx="19">
                  <c:v>4.6672956890097601E-4</c:v>
                </c:pt>
                <c:pt idx="20">
                  <c:v>0.79998999237764901</c:v>
                </c:pt>
                <c:pt idx="21">
                  <c:v>0.75579372196357097</c:v>
                </c:pt>
                <c:pt idx="22">
                  <c:v>6.1367457583902895E-4</c:v>
                </c:pt>
                <c:pt idx="23">
                  <c:v>1.6637397232576101E-3</c:v>
                </c:pt>
                <c:pt idx="24" formatCode="0.00E+00">
                  <c:v>6.3650296170530106E-5</c:v>
                </c:pt>
                <c:pt idx="25">
                  <c:v>0.68799288052663798</c:v>
                </c:pt>
                <c:pt idx="26">
                  <c:v>0.82427126139884499</c:v>
                </c:pt>
                <c:pt idx="27">
                  <c:v>1.1132913753597799E-3</c:v>
                </c:pt>
                <c:pt idx="28">
                  <c:v>6.4503567355431298E-4</c:v>
                </c:pt>
                <c:pt idx="29">
                  <c:v>1.01029374908696E-3</c:v>
                </c:pt>
                <c:pt idx="30">
                  <c:v>0.59455393806313295</c:v>
                </c:pt>
              </c:numCache>
            </c:numRef>
          </c:val>
          <c:smooth val="0"/>
        </c:ser>
        <c:ser>
          <c:idx val="1"/>
          <c:order val="1"/>
          <c:tx>
            <c:strRef>
              <c:f>'Sheet7 (2)'!$E$1</c:f>
              <c:strCache>
                <c:ptCount val="1"/>
                <c:pt idx="0">
                  <c:v>15μm</c:v>
                </c:pt>
              </c:strCache>
            </c:strRef>
          </c:tx>
          <c:spPr>
            <a:ln w="28575" cap="rnd">
              <a:solidFill>
                <a:schemeClr val="accent2"/>
              </a:solidFill>
              <a:round/>
            </a:ln>
            <a:effectLst/>
          </c:spPr>
          <c:marker>
            <c:symbol val="none"/>
          </c:marker>
          <c:val>
            <c:numRef>
              <c:f>'Sheet7 (2)'!$E$2:$E$32</c:f>
              <c:numCache>
                <c:formatCode>General</c:formatCode>
                <c:ptCount val="31"/>
                <c:pt idx="0">
                  <c:v>1.05283969984371E-3</c:v>
                </c:pt>
                <c:pt idx="1">
                  <c:v>1.3257456707953001E-3</c:v>
                </c:pt>
                <c:pt idx="2">
                  <c:v>0.20076989774657999</c:v>
                </c:pt>
                <c:pt idx="3">
                  <c:v>1.71782822026672E-3</c:v>
                </c:pt>
                <c:pt idx="4">
                  <c:v>1.1862920641702299E-3</c:v>
                </c:pt>
                <c:pt idx="5" formatCode="0.00E+00">
                  <c:v>1.9204157639732801E-5</c:v>
                </c:pt>
                <c:pt idx="6">
                  <c:v>1.21728026170249</c:v>
                </c:pt>
                <c:pt idx="7">
                  <c:v>0.31034302916420797</c:v>
                </c:pt>
                <c:pt idx="8">
                  <c:v>5.90521263679513E-4</c:v>
                </c:pt>
                <c:pt idx="9">
                  <c:v>8.6330427421456497E-4</c:v>
                </c:pt>
                <c:pt idx="10">
                  <c:v>3.4514446260083099E-4</c:v>
                </c:pt>
                <c:pt idx="11">
                  <c:v>0.520183996582538</c:v>
                </c:pt>
                <c:pt idx="12">
                  <c:v>1.6502688099286999E-3</c:v>
                </c:pt>
                <c:pt idx="13" formatCode="0.00E+00">
                  <c:v>4.8941192575387499E-5</c:v>
                </c:pt>
                <c:pt idx="14">
                  <c:v>1.4344077417129701E-3</c:v>
                </c:pt>
                <c:pt idx="15">
                  <c:v>1.00780613247345</c:v>
                </c:pt>
                <c:pt idx="16">
                  <c:v>0.59859928048217803</c:v>
                </c:pt>
                <c:pt idx="17" formatCode="0.00E+00">
                  <c:v>9.5109978869247297E-5</c:v>
                </c:pt>
                <c:pt idx="18">
                  <c:v>1.91223304460155E-4</c:v>
                </c:pt>
                <c:pt idx="19">
                  <c:v>2.40369185524757E-4</c:v>
                </c:pt>
                <c:pt idx="20">
                  <c:v>0.86955690717757395</c:v>
                </c:pt>
                <c:pt idx="21">
                  <c:v>0.79988998432731095</c:v>
                </c:pt>
                <c:pt idx="22">
                  <c:v>1.9126640456558499E-4</c:v>
                </c:pt>
                <c:pt idx="23">
                  <c:v>1.3957395933437799E-3</c:v>
                </c:pt>
                <c:pt idx="24">
                  <c:v>7.64796728810066E-4</c:v>
                </c:pt>
                <c:pt idx="25">
                  <c:v>0.76041646954370901</c:v>
                </c:pt>
                <c:pt idx="26">
                  <c:v>0.88275782187699503</c:v>
                </c:pt>
                <c:pt idx="27">
                  <c:v>2.6511007991476599E-3</c:v>
                </c:pt>
                <c:pt idx="28">
                  <c:v>1.68568526656911E-3</c:v>
                </c:pt>
                <c:pt idx="29">
                  <c:v>7.87452435690776E-4</c:v>
                </c:pt>
                <c:pt idx="30">
                  <c:v>0.67040877941144605</c:v>
                </c:pt>
              </c:numCache>
            </c:numRef>
          </c:val>
          <c:smooth val="0"/>
        </c:ser>
        <c:ser>
          <c:idx val="2"/>
          <c:order val="2"/>
          <c:tx>
            <c:strRef>
              <c:f>'Sheet7 (2)'!$G$1</c:f>
              <c:strCache>
                <c:ptCount val="1"/>
                <c:pt idx="0">
                  <c:v>20μm</c:v>
                </c:pt>
              </c:strCache>
            </c:strRef>
          </c:tx>
          <c:spPr>
            <a:ln w="28575" cap="rnd">
              <a:solidFill>
                <a:schemeClr val="accent3"/>
              </a:solidFill>
              <a:round/>
            </a:ln>
            <a:effectLst/>
          </c:spPr>
          <c:marker>
            <c:symbol val="none"/>
          </c:marker>
          <c:val>
            <c:numRef>
              <c:f>'Sheet7 (2)'!$G$2:$G$32</c:f>
              <c:numCache>
                <c:formatCode>General</c:formatCode>
                <c:ptCount val="31"/>
                <c:pt idx="0">
                  <c:v>4.1965508320629001E-4</c:v>
                </c:pt>
                <c:pt idx="1">
                  <c:v>2.7044850073844801E-3</c:v>
                </c:pt>
                <c:pt idx="2">
                  <c:v>0.233692043746145</c:v>
                </c:pt>
                <c:pt idx="3">
                  <c:v>3.49500831686985E-4</c:v>
                </c:pt>
                <c:pt idx="4">
                  <c:v>1.2518754196206301E-3</c:v>
                </c:pt>
                <c:pt idx="5">
                  <c:v>2.1930591125059601E-3</c:v>
                </c:pt>
                <c:pt idx="6">
                  <c:v>1.3233122794338801</c:v>
                </c:pt>
                <c:pt idx="7">
                  <c:v>0.33699680015970801</c:v>
                </c:pt>
                <c:pt idx="8">
                  <c:v>1.13186886298627E-3</c:v>
                </c:pt>
                <c:pt idx="9">
                  <c:v>5.0710425327906599E-4</c:v>
                </c:pt>
                <c:pt idx="10">
                  <c:v>1.8863247888229E-3</c:v>
                </c:pt>
                <c:pt idx="11">
                  <c:v>0.56197661173872304</c:v>
                </c:pt>
                <c:pt idx="12">
                  <c:v>2.3834405755969801E-4</c:v>
                </c:pt>
                <c:pt idx="13">
                  <c:v>2.3502367712358201E-4</c:v>
                </c:pt>
                <c:pt idx="14">
                  <c:v>2.6094631031284998E-4</c:v>
                </c:pt>
                <c:pt idx="15">
                  <c:v>1.13054766224655</c:v>
                </c:pt>
                <c:pt idx="16">
                  <c:v>0.65501966293423897</c:v>
                </c:pt>
                <c:pt idx="17">
                  <c:v>2.1028254830085498E-3</c:v>
                </c:pt>
                <c:pt idx="18">
                  <c:v>1.3101542214459499E-3</c:v>
                </c:pt>
                <c:pt idx="19">
                  <c:v>2.5421967579623899E-3</c:v>
                </c:pt>
                <c:pt idx="20">
                  <c:v>0.998647290854907</c:v>
                </c:pt>
                <c:pt idx="21">
                  <c:v>0.88853669159166604</c:v>
                </c:pt>
                <c:pt idx="22">
                  <c:v>9.4902609180568703E-4</c:v>
                </c:pt>
                <c:pt idx="23">
                  <c:v>1.30242722399138E-3</c:v>
                </c:pt>
                <c:pt idx="24">
                  <c:v>7.14856490251013E-4</c:v>
                </c:pt>
                <c:pt idx="25">
                  <c:v>0.89862757831447404</c:v>
                </c:pt>
                <c:pt idx="26">
                  <c:v>1.0109811738368499</c:v>
                </c:pt>
                <c:pt idx="27">
                  <c:v>1.05429798754594E-3</c:v>
                </c:pt>
                <c:pt idx="28">
                  <c:v>7.0611526520673298E-4</c:v>
                </c:pt>
                <c:pt idx="29">
                  <c:v>1.94276390055837E-3</c:v>
                </c:pt>
                <c:pt idx="30">
                  <c:v>0.81905306769397102</c:v>
                </c:pt>
              </c:numCache>
            </c:numRef>
          </c:val>
          <c:smooth val="0"/>
        </c:ser>
        <c:ser>
          <c:idx val="3"/>
          <c:order val="3"/>
          <c:tx>
            <c:strRef>
              <c:f>'Sheet7 (2)'!$I$1</c:f>
              <c:strCache>
                <c:ptCount val="1"/>
                <c:pt idx="0">
                  <c:v>25μm</c:v>
                </c:pt>
              </c:strCache>
            </c:strRef>
          </c:tx>
          <c:spPr>
            <a:ln w="28575" cap="rnd">
              <a:solidFill>
                <a:schemeClr val="accent4"/>
              </a:solidFill>
              <a:round/>
            </a:ln>
            <a:effectLst/>
          </c:spPr>
          <c:marker>
            <c:symbol val="none"/>
          </c:marker>
          <c:val>
            <c:numRef>
              <c:f>'Sheet7 (2)'!$I$2:$I$32</c:f>
              <c:numCache>
                <c:formatCode>General</c:formatCode>
                <c:ptCount val="31"/>
                <c:pt idx="0">
                  <c:v>2.2312699785868501E-4</c:v>
                </c:pt>
                <c:pt idx="1">
                  <c:v>2.7407695069652199E-3</c:v>
                </c:pt>
                <c:pt idx="2">
                  <c:v>0.27235165453705701</c:v>
                </c:pt>
                <c:pt idx="3">
                  <c:v>6.4450894545787997E-4</c:v>
                </c:pt>
                <c:pt idx="4">
                  <c:v>9.1915009227543901E-4</c:v>
                </c:pt>
                <c:pt idx="5">
                  <c:v>2.35899921026708E-4</c:v>
                </c:pt>
                <c:pt idx="6">
                  <c:v>1.5045218407933001</c:v>
                </c:pt>
                <c:pt idx="7">
                  <c:v>0.381159428305682</c:v>
                </c:pt>
                <c:pt idx="8">
                  <c:v>1.2708663989071799E-3</c:v>
                </c:pt>
                <c:pt idx="9">
                  <c:v>1.1006892239212699E-3</c:v>
                </c:pt>
                <c:pt idx="10" formatCode="0.00E+00">
                  <c:v>7.9224546851376206E-5</c:v>
                </c:pt>
                <c:pt idx="11">
                  <c:v>0.638209765091862</c:v>
                </c:pt>
                <c:pt idx="12" formatCode="0.00E+00">
                  <c:v>7.6071146637900794E-5</c:v>
                </c:pt>
                <c:pt idx="13">
                  <c:v>2.47837325288693E-4</c:v>
                </c:pt>
                <c:pt idx="14">
                  <c:v>1.9438736107114799E-3</c:v>
                </c:pt>
                <c:pt idx="15">
                  <c:v>1.3565707833214899</c:v>
                </c:pt>
                <c:pt idx="16">
                  <c:v>0.75595006158627398</c:v>
                </c:pt>
                <c:pt idx="17">
                  <c:v>8.7644065221478601E-4</c:v>
                </c:pt>
                <c:pt idx="18">
                  <c:v>1.0274855951624101E-3</c:v>
                </c:pt>
                <c:pt idx="19" formatCode="0.00E+00">
                  <c:v>1.5530800465815998E-5</c:v>
                </c:pt>
                <c:pt idx="20">
                  <c:v>1.2478347569631201</c:v>
                </c:pt>
                <c:pt idx="21">
                  <c:v>1.07491057479172</c:v>
                </c:pt>
                <c:pt idx="22">
                  <c:v>2.83432028795409E-4</c:v>
                </c:pt>
                <c:pt idx="23" formatCode="0.00E+00">
                  <c:v>5.7819904703187497E-5</c:v>
                </c:pt>
                <c:pt idx="24">
                  <c:v>5.7954654382949295E-4</c:v>
                </c:pt>
                <c:pt idx="25">
                  <c:v>1.1804695835046899</c:v>
                </c:pt>
                <c:pt idx="26">
                  <c:v>1.4253260950209801</c:v>
                </c:pt>
                <c:pt idx="27">
                  <c:v>1.28695267058976E-3</c:v>
                </c:pt>
                <c:pt idx="28">
                  <c:v>9.4574428633340804E-4</c:v>
                </c:pt>
                <c:pt idx="29">
                  <c:v>1.71660703521791E-3</c:v>
                </c:pt>
                <c:pt idx="30">
                  <c:v>1.14102516037069</c:v>
                </c:pt>
              </c:numCache>
            </c:numRef>
          </c:val>
          <c:smooth val="0"/>
        </c:ser>
        <c:ser>
          <c:idx val="4"/>
          <c:order val="4"/>
          <c:tx>
            <c:strRef>
              <c:f>'Sheet7 (2)'!$K$1</c:f>
              <c:strCache>
                <c:ptCount val="1"/>
                <c:pt idx="0">
                  <c:v>30μm</c:v>
                </c:pt>
              </c:strCache>
            </c:strRef>
          </c:tx>
          <c:spPr>
            <a:ln w="28575" cap="rnd">
              <a:solidFill>
                <a:schemeClr val="accent5"/>
              </a:solidFill>
              <a:round/>
            </a:ln>
            <a:effectLst/>
          </c:spPr>
          <c:marker>
            <c:symbol val="none"/>
          </c:marker>
          <c:val>
            <c:numRef>
              <c:f>'Sheet7 (2)'!$K$2:$K$32</c:f>
              <c:numCache>
                <c:formatCode>General</c:formatCode>
                <c:ptCount val="31"/>
                <c:pt idx="0">
                  <c:v>1.38503496269582E-3</c:v>
                </c:pt>
                <c:pt idx="1">
                  <c:v>2.4768687249998398E-3</c:v>
                </c:pt>
                <c:pt idx="2">
                  <c:v>0.32441051802790899</c:v>
                </c:pt>
                <c:pt idx="3">
                  <c:v>1.5938832193220999E-3</c:v>
                </c:pt>
                <c:pt idx="4">
                  <c:v>2.7309450232008601E-4</c:v>
                </c:pt>
                <c:pt idx="5">
                  <c:v>1.4278890383270699E-3</c:v>
                </c:pt>
                <c:pt idx="6">
                  <c:v>1.46374264292217</c:v>
                </c:pt>
                <c:pt idx="7">
                  <c:v>0.45511736424747001</c:v>
                </c:pt>
                <c:pt idx="8">
                  <c:v>1.9009453976158901E-3</c:v>
                </c:pt>
                <c:pt idx="9">
                  <c:v>9.0151208018010305E-4</c:v>
                </c:pt>
                <c:pt idx="10">
                  <c:v>1.3117753062259301E-3</c:v>
                </c:pt>
                <c:pt idx="11">
                  <c:v>0.76502515303363505</c:v>
                </c:pt>
                <c:pt idx="12">
                  <c:v>1.05815667789425E-3</c:v>
                </c:pt>
                <c:pt idx="13">
                  <c:v>2.5577899160829598E-4</c:v>
                </c:pt>
                <c:pt idx="14">
                  <c:v>1.34849230490691E-3</c:v>
                </c:pt>
                <c:pt idx="15">
                  <c:v>1.6212351623514201</c:v>
                </c:pt>
                <c:pt idx="16">
                  <c:v>0.91852563411285404</c:v>
                </c:pt>
                <c:pt idx="17">
                  <c:v>1.18930077940271E-3</c:v>
                </c:pt>
                <c:pt idx="18">
                  <c:v>1.2698785033139E-3</c:v>
                </c:pt>
                <c:pt idx="19">
                  <c:v>1.42716950604791E-3</c:v>
                </c:pt>
                <c:pt idx="20">
                  <c:v>1.84204354212093</c:v>
                </c:pt>
                <c:pt idx="21">
                  <c:v>1.36449987759684</c:v>
                </c:pt>
                <c:pt idx="22">
                  <c:v>1.81557302830638E-4</c:v>
                </c:pt>
                <c:pt idx="23">
                  <c:v>7.1885570557338901E-4</c:v>
                </c:pt>
                <c:pt idx="24">
                  <c:v>6.4808290994843303E-4</c:v>
                </c:pt>
                <c:pt idx="25">
                  <c:v>1.8064482749884101</c:v>
                </c:pt>
                <c:pt idx="26">
                  <c:v>0.75746355370372298</c:v>
                </c:pt>
                <c:pt idx="27">
                  <c:v>1.6826653469527401E-4</c:v>
                </c:pt>
                <c:pt idx="28">
                  <c:v>3.5753322236767499E-4</c:v>
                </c:pt>
                <c:pt idx="29">
                  <c:v>3.9457355111133398E-4</c:v>
                </c:pt>
                <c:pt idx="30">
                  <c:v>1.53986888718793</c:v>
                </c:pt>
              </c:numCache>
            </c:numRef>
          </c:val>
          <c:smooth val="0"/>
        </c:ser>
        <c:dLbls>
          <c:showLegendKey val="0"/>
          <c:showVal val="0"/>
          <c:showCatName val="0"/>
          <c:showSerName val="0"/>
          <c:showPercent val="0"/>
          <c:showBubbleSize val="0"/>
        </c:dLbls>
        <c:smooth val="0"/>
        <c:axId val="541061808"/>
        <c:axId val="541063768"/>
      </c:lineChart>
      <c:catAx>
        <c:axId val="54106180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1063768"/>
        <c:crosses val="autoZero"/>
        <c:auto val="1"/>
        <c:lblAlgn val="ctr"/>
        <c:lblOffset val="100"/>
        <c:noMultiLvlLbl val="0"/>
      </c:catAx>
      <c:valAx>
        <c:axId val="541063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5410618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Imaginary part</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Sheet5!$A$1</c:f>
              <c:strCache>
                <c:ptCount val="1"/>
                <c:pt idx="0">
                  <c:v>ES_IMG</c:v>
                </c:pt>
              </c:strCache>
            </c:strRef>
          </c:tx>
          <c:spPr>
            <a:ln w="28575" cap="rnd">
              <a:solidFill>
                <a:schemeClr val="accent1"/>
              </a:solidFill>
              <a:round/>
            </a:ln>
            <a:effectLst/>
          </c:spPr>
          <c:marker>
            <c:symbol val="none"/>
          </c:marker>
          <c:val>
            <c:numRef>
              <c:f>Sheet5!$A$2:$A$143</c:f>
              <c:numCache>
                <c:formatCode>General</c:formatCode>
                <c:ptCount val="142"/>
                <c:pt idx="0">
                  <c:v>1.992</c:v>
                </c:pt>
                <c:pt idx="1">
                  <c:v>1.992</c:v>
                </c:pt>
                <c:pt idx="2">
                  <c:v>1.98</c:v>
                </c:pt>
                <c:pt idx="3">
                  <c:v>1.9790000000000001</c:v>
                </c:pt>
                <c:pt idx="4">
                  <c:v>1.968</c:v>
                </c:pt>
                <c:pt idx="5">
                  <c:v>1.9510000000000001</c:v>
                </c:pt>
                <c:pt idx="6">
                  <c:v>1.909</c:v>
                </c:pt>
                <c:pt idx="7">
                  <c:v>1.897</c:v>
                </c:pt>
                <c:pt idx="8">
                  <c:v>1.8879999999999999</c:v>
                </c:pt>
                <c:pt idx="9">
                  <c:v>1.8720000000000001</c:v>
                </c:pt>
                <c:pt idx="10">
                  <c:v>1.861</c:v>
                </c:pt>
                <c:pt idx="11">
                  <c:v>1.849</c:v>
                </c:pt>
                <c:pt idx="12">
                  <c:v>1.837</c:v>
                </c:pt>
                <c:pt idx="13">
                  <c:v>1.8280000000000001</c:v>
                </c:pt>
                <c:pt idx="14">
                  <c:v>1.8109999999999999</c:v>
                </c:pt>
                <c:pt idx="15">
                  <c:v>1.8</c:v>
                </c:pt>
                <c:pt idx="16">
                  <c:v>1.788</c:v>
                </c:pt>
                <c:pt idx="17">
                  <c:v>1.7869999999999999</c:v>
                </c:pt>
                <c:pt idx="18">
                  <c:v>1.7669999999999999</c:v>
                </c:pt>
                <c:pt idx="19">
                  <c:v>1.75</c:v>
                </c:pt>
                <c:pt idx="20">
                  <c:v>1.75</c:v>
                </c:pt>
                <c:pt idx="21">
                  <c:v>1.738</c:v>
                </c:pt>
                <c:pt idx="22">
                  <c:v>1.726</c:v>
                </c:pt>
                <c:pt idx="23">
                  <c:v>1.716</c:v>
                </c:pt>
                <c:pt idx="24">
                  <c:v>1.6990000000000001</c:v>
                </c:pt>
                <c:pt idx="25">
                  <c:v>1.6990000000000001</c:v>
                </c:pt>
                <c:pt idx="26">
                  <c:v>1.6870000000000001</c:v>
                </c:pt>
                <c:pt idx="27">
                  <c:v>1.6850000000000001</c:v>
                </c:pt>
                <c:pt idx="28">
                  <c:v>1.675</c:v>
                </c:pt>
                <c:pt idx="29">
                  <c:v>1.6579999999999999</c:v>
                </c:pt>
                <c:pt idx="30">
                  <c:v>1.6479999999999999</c:v>
                </c:pt>
                <c:pt idx="31">
                  <c:v>1.6459999999999999</c:v>
                </c:pt>
                <c:pt idx="32">
                  <c:v>1.645</c:v>
                </c:pt>
                <c:pt idx="33">
                  <c:v>1.6339999999999999</c:v>
                </c:pt>
                <c:pt idx="34">
                  <c:v>1.617</c:v>
                </c:pt>
                <c:pt idx="35">
                  <c:v>1.607</c:v>
                </c:pt>
                <c:pt idx="36">
                  <c:v>1.605</c:v>
                </c:pt>
                <c:pt idx="37">
                  <c:v>1.5940000000000001</c:v>
                </c:pt>
                <c:pt idx="38">
                  <c:v>1.5940000000000001</c:v>
                </c:pt>
                <c:pt idx="39">
                  <c:v>1.5760000000000001</c:v>
                </c:pt>
                <c:pt idx="40">
                  <c:v>1.6459999999999999</c:v>
                </c:pt>
                <c:pt idx="41">
                  <c:v>1.6339999999999999</c:v>
                </c:pt>
                <c:pt idx="42">
                  <c:v>1.6240000000000001</c:v>
                </c:pt>
                <c:pt idx="43">
                  <c:v>1.607</c:v>
                </c:pt>
                <c:pt idx="44">
                  <c:v>1.607</c:v>
                </c:pt>
                <c:pt idx="45">
                  <c:v>1.5940000000000001</c:v>
                </c:pt>
                <c:pt idx="46">
                  <c:v>1.583</c:v>
                </c:pt>
                <c:pt idx="47">
                  <c:v>1.573</c:v>
                </c:pt>
                <c:pt idx="48">
                  <c:v>1.556</c:v>
                </c:pt>
                <c:pt idx="49">
                  <c:v>1.5449999999999999</c:v>
                </c:pt>
                <c:pt idx="50">
                  <c:v>1.5429999999999999</c:v>
                </c:pt>
                <c:pt idx="51">
                  <c:v>1.532</c:v>
                </c:pt>
                <c:pt idx="52">
                  <c:v>1.522</c:v>
                </c:pt>
                <c:pt idx="53">
                  <c:v>1.514</c:v>
                </c:pt>
                <c:pt idx="54">
                  <c:v>1.504</c:v>
                </c:pt>
                <c:pt idx="55">
                  <c:v>1.492</c:v>
                </c:pt>
                <c:pt idx="56">
                  <c:v>1.4910000000000001</c:v>
                </c:pt>
                <c:pt idx="57">
                  <c:v>1.48</c:v>
                </c:pt>
                <c:pt idx="58">
                  <c:v>1.4630000000000001</c:v>
                </c:pt>
                <c:pt idx="59">
                  <c:v>1.462</c:v>
                </c:pt>
                <c:pt idx="60">
                  <c:v>1.4510000000000001</c:v>
                </c:pt>
                <c:pt idx="61">
                  <c:v>1.4390000000000001</c:v>
                </c:pt>
                <c:pt idx="62">
                  <c:v>1.4390000000000001</c:v>
                </c:pt>
                <c:pt idx="63">
                  <c:v>1.421</c:v>
                </c:pt>
                <c:pt idx="64">
                  <c:v>1.421</c:v>
                </c:pt>
                <c:pt idx="65">
                  <c:v>1.409</c:v>
                </c:pt>
                <c:pt idx="66">
                  <c:v>1.4079999999999999</c:v>
                </c:pt>
                <c:pt idx="67">
                  <c:v>1.397</c:v>
                </c:pt>
                <c:pt idx="68">
                  <c:v>1.39</c:v>
                </c:pt>
                <c:pt idx="69">
                  <c:v>1.379</c:v>
                </c:pt>
                <c:pt idx="70">
                  <c:v>1.3779999999999999</c:v>
                </c:pt>
                <c:pt idx="71">
                  <c:v>1.3660000000000001</c:v>
                </c:pt>
                <c:pt idx="72">
                  <c:v>1.3560000000000001</c:v>
                </c:pt>
                <c:pt idx="73">
                  <c:v>1.3480000000000001</c:v>
                </c:pt>
                <c:pt idx="74">
                  <c:v>1.4610000000000001</c:v>
                </c:pt>
                <c:pt idx="75">
                  <c:v>1.4490000000000001</c:v>
                </c:pt>
                <c:pt idx="76">
                  <c:v>1.4390000000000001</c:v>
                </c:pt>
                <c:pt idx="77">
                  <c:v>1.4319999999999999</c:v>
                </c:pt>
                <c:pt idx="78">
                  <c:v>1.421</c:v>
                </c:pt>
                <c:pt idx="79">
                  <c:v>1.409</c:v>
                </c:pt>
                <c:pt idx="80">
                  <c:v>1.397</c:v>
                </c:pt>
                <c:pt idx="81">
                  <c:v>1.3979999999999999</c:v>
                </c:pt>
                <c:pt idx="82">
                  <c:v>1.38</c:v>
                </c:pt>
                <c:pt idx="83">
                  <c:v>1.369</c:v>
                </c:pt>
                <c:pt idx="84">
                  <c:v>1.367</c:v>
                </c:pt>
                <c:pt idx="85">
                  <c:v>1.3660000000000001</c:v>
                </c:pt>
                <c:pt idx="86">
                  <c:v>1.3560000000000001</c:v>
                </c:pt>
                <c:pt idx="87">
                  <c:v>1.3380000000000001</c:v>
                </c:pt>
                <c:pt idx="88">
                  <c:v>1.327</c:v>
                </c:pt>
                <c:pt idx="89">
                  <c:v>1.3149999999999999</c:v>
                </c:pt>
                <c:pt idx="90">
                  <c:v>1.3240000000000001</c:v>
                </c:pt>
                <c:pt idx="91">
                  <c:v>1.3029999999999999</c:v>
                </c:pt>
                <c:pt idx="92">
                  <c:v>1.2949999999999999</c:v>
                </c:pt>
                <c:pt idx="93">
                  <c:v>1.2949999999999999</c:v>
                </c:pt>
                <c:pt idx="94">
                  <c:v>1.2829999999999999</c:v>
                </c:pt>
                <c:pt idx="95">
                  <c:v>1.282</c:v>
                </c:pt>
                <c:pt idx="96">
                  <c:v>1.2709999999999999</c:v>
                </c:pt>
                <c:pt idx="97">
                  <c:v>1.2529999999999999</c:v>
                </c:pt>
                <c:pt idx="98">
                  <c:v>1.2529999999999999</c:v>
                </c:pt>
                <c:pt idx="99">
                  <c:v>1.2410000000000001</c:v>
                </c:pt>
                <c:pt idx="100">
                  <c:v>1.24</c:v>
                </c:pt>
                <c:pt idx="101">
                  <c:v>1.2290000000000001</c:v>
                </c:pt>
                <c:pt idx="102">
                  <c:v>1.2210000000000001</c:v>
                </c:pt>
                <c:pt idx="103">
                  <c:v>1.2210000000000001</c:v>
                </c:pt>
                <c:pt idx="104">
                  <c:v>1.2090000000000001</c:v>
                </c:pt>
                <c:pt idx="105">
                  <c:v>1.208</c:v>
                </c:pt>
                <c:pt idx="106">
                  <c:v>1.1970000000000001</c:v>
                </c:pt>
                <c:pt idx="107">
                  <c:v>1.1990000000000001</c:v>
                </c:pt>
                <c:pt idx="108">
                  <c:v>1.325</c:v>
                </c:pt>
                <c:pt idx="109">
                  <c:v>1.3129999999999999</c:v>
                </c:pt>
                <c:pt idx="110">
                  <c:v>1.3029999999999999</c:v>
                </c:pt>
                <c:pt idx="111">
                  <c:v>1.2849999999999999</c:v>
                </c:pt>
                <c:pt idx="112">
                  <c:v>1.284</c:v>
                </c:pt>
                <c:pt idx="113">
                  <c:v>1.272</c:v>
                </c:pt>
                <c:pt idx="114">
                  <c:v>1.2709999999999999</c:v>
                </c:pt>
                <c:pt idx="115">
                  <c:v>1.2609999999999999</c:v>
                </c:pt>
                <c:pt idx="116">
                  <c:v>1.2529999999999999</c:v>
                </c:pt>
                <c:pt idx="117">
                  <c:v>1.242</c:v>
                </c:pt>
                <c:pt idx="118">
                  <c:v>1.23</c:v>
                </c:pt>
                <c:pt idx="119">
                  <c:v>1.2290000000000001</c:v>
                </c:pt>
                <c:pt idx="120">
                  <c:v>1.218</c:v>
                </c:pt>
                <c:pt idx="121">
                  <c:v>1.2</c:v>
                </c:pt>
                <c:pt idx="122">
                  <c:v>1.1990000000000001</c:v>
                </c:pt>
                <c:pt idx="123">
                  <c:v>1.198</c:v>
                </c:pt>
                <c:pt idx="124">
                  <c:v>1.1859999999999999</c:v>
                </c:pt>
                <c:pt idx="125">
                  <c:v>1.1859999999999999</c:v>
                </c:pt>
                <c:pt idx="126">
                  <c:v>1.167</c:v>
                </c:pt>
                <c:pt idx="127">
                  <c:v>1.167</c:v>
                </c:pt>
                <c:pt idx="128">
                  <c:v>1.155</c:v>
                </c:pt>
                <c:pt idx="129">
                  <c:v>1.1539999999999999</c:v>
                </c:pt>
                <c:pt idx="130">
                  <c:v>1.143</c:v>
                </c:pt>
                <c:pt idx="131">
                  <c:v>1.135</c:v>
                </c:pt>
                <c:pt idx="132">
                  <c:v>1.1240000000000001</c:v>
                </c:pt>
                <c:pt idx="133">
                  <c:v>1.123</c:v>
                </c:pt>
                <c:pt idx="134">
                  <c:v>1.111</c:v>
                </c:pt>
                <c:pt idx="135">
                  <c:v>1.111</c:v>
                </c:pt>
                <c:pt idx="136">
                  <c:v>1.1020000000000001</c:v>
                </c:pt>
                <c:pt idx="137">
                  <c:v>1.1020000000000001</c:v>
                </c:pt>
                <c:pt idx="138">
                  <c:v>1.0900000000000001</c:v>
                </c:pt>
                <c:pt idx="139">
                  <c:v>1.089</c:v>
                </c:pt>
                <c:pt idx="140">
                  <c:v>1.0780000000000001</c:v>
                </c:pt>
                <c:pt idx="141">
                  <c:v>1.069</c:v>
                </c:pt>
              </c:numCache>
            </c:numRef>
          </c:val>
          <c:smooth val="0"/>
        </c:ser>
        <c:ser>
          <c:idx val="1"/>
          <c:order val="1"/>
          <c:tx>
            <c:strRef>
              <c:f>Sheet5!$B$1</c:f>
              <c:strCache>
                <c:ptCount val="1"/>
                <c:pt idx="0">
                  <c:v>NR_IMG</c:v>
                </c:pt>
              </c:strCache>
            </c:strRef>
          </c:tx>
          <c:spPr>
            <a:ln w="28575" cap="rnd">
              <a:solidFill>
                <a:schemeClr val="accent2"/>
              </a:solidFill>
              <a:round/>
            </a:ln>
            <a:effectLst/>
          </c:spPr>
          <c:marker>
            <c:symbol val="none"/>
          </c:marker>
          <c:val>
            <c:numRef>
              <c:f>Sheet5!$B$2:$B$143</c:f>
              <c:numCache>
                <c:formatCode>General</c:formatCode>
                <c:ptCount val="142"/>
                <c:pt idx="0">
                  <c:v>1.98077136320047</c:v>
                </c:pt>
                <c:pt idx="1">
                  <c:v>1.97318995282295</c:v>
                </c:pt>
                <c:pt idx="2">
                  <c:v>1.9657620550305701</c:v>
                </c:pt>
                <c:pt idx="3">
                  <c:v>1.95843528513797</c:v>
                </c:pt>
                <c:pt idx="4">
                  <c:v>1.95117275218167</c:v>
                </c:pt>
                <c:pt idx="5">
                  <c:v>1.9331679748081001</c:v>
                </c:pt>
                <c:pt idx="6">
                  <c:v>1.89714563655433</c:v>
                </c:pt>
                <c:pt idx="7">
                  <c:v>1.88697249652738</c:v>
                </c:pt>
                <c:pt idx="8">
                  <c:v>1.87682072518639</c:v>
                </c:pt>
                <c:pt idx="9">
                  <c:v>1.85358820036598</c:v>
                </c:pt>
                <c:pt idx="10">
                  <c:v>1.8440254022095699</c:v>
                </c:pt>
                <c:pt idx="11">
                  <c:v>1.83484338473037</c:v>
                </c:pt>
                <c:pt idx="12">
                  <c:v>1.8255366740224199</c:v>
                </c:pt>
                <c:pt idx="13">
                  <c:v>1.8165320505612499</c:v>
                </c:pt>
                <c:pt idx="14">
                  <c:v>1.7949952912299401</c:v>
                </c:pt>
                <c:pt idx="15">
                  <c:v>1.7864721985393699</c:v>
                </c:pt>
                <c:pt idx="16">
                  <c:v>1.7779047884976</c:v>
                </c:pt>
                <c:pt idx="17">
                  <c:v>1.76946092666655</c:v>
                </c:pt>
                <c:pt idx="18">
                  <c:v>1.76113779982045</c:v>
                </c:pt>
                <c:pt idx="19">
                  <c:v>1.7410922742823201</c:v>
                </c:pt>
                <c:pt idx="20">
                  <c:v>1.73321677489566</c:v>
                </c:pt>
                <c:pt idx="21">
                  <c:v>1.7253153337885101</c:v>
                </c:pt>
                <c:pt idx="22">
                  <c:v>1.71784207924139</c:v>
                </c:pt>
                <c:pt idx="23">
                  <c:v>1.71012755363253</c:v>
                </c:pt>
                <c:pt idx="24">
                  <c:v>1.6916996484898701</c:v>
                </c:pt>
                <c:pt idx="25">
                  <c:v>1.6843570088311599</c:v>
                </c:pt>
                <c:pt idx="26">
                  <c:v>1.6771019567324901</c:v>
                </c:pt>
                <c:pt idx="27">
                  <c:v>1.6700751103840199</c:v>
                </c:pt>
                <c:pt idx="28">
                  <c:v>1.6628915374590001</c:v>
                </c:pt>
                <c:pt idx="29">
                  <c:v>1.6455944593340599</c:v>
                </c:pt>
                <c:pt idx="30">
                  <c:v>1.6388397329784099</c:v>
                </c:pt>
                <c:pt idx="31">
                  <c:v>1.6321172621371001</c:v>
                </c:pt>
                <c:pt idx="32">
                  <c:v>1.62553219068551</c:v>
                </c:pt>
                <c:pt idx="33">
                  <c:v>1.6191367025260199</c:v>
                </c:pt>
                <c:pt idx="34">
                  <c:v>1.6028523736126701</c:v>
                </c:pt>
                <c:pt idx="35">
                  <c:v>1.5965142405552399</c:v>
                </c:pt>
                <c:pt idx="36">
                  <c:v>1.5903653861554401</c:v>
                </c:pt>
                <c:pt idx="37">
                  <c:v>1.58447141499176</c:v>
                </c:pt>
                <c:pt idx="38">
                  <c:v>1.5784508986519501</c:v>
                </c:pt>
                <c:pt idx="39">
                  <c:v>1.56287249663283</c:v>
                </c:pt>
                <c:pt idx="40">
                  <c:v>1.63218409461567</c:v>
                </c:pt>
                <c:pt idx="41">
                  <c:v>1.6232805179374401</c:v>
                </c:pt>
                <c:pt idx="42">
                  <c:v>1.61459673702365</c:v>
                </c:pt>
                <c:pt idx="43">
                  <c:v>1.59380814247134</c:v>
                </c:pt>
                <c:pt idx="44">
                  <c:v>1.5853053789443501</c:v>
                </c:pt>
                <c:pt idx="45">
                  <c:v>1.57713383768071</c:v>
                </c:pt>
                <c:pt idx="46">
                  <c:v>1.5692348619570999</c:v>
                </c:pt>
                <c:pt idx="47">
                  <c:v>1.5610912040434799</c:v>
                </c:pt>
                <c:pt idx="48">
                  <c:v>1.54187602542406</c:v>
                </c:pt>
                <c:pt idx="49">
                  <c:v>1.53440348476678</c:v>
                </c:pt>
                <c:pt idx="50">
                  <c:v>1.52684373825885</c:v>
                </c:pt>
                <c:pt idx="51">
                  <c:v>1.51951166781145</c:v>
                </c:pt>
                <c:pt idx="52">
                  <c:v>1.51224028278817</c:v>
                </c:pt>
                <c:pt idx="53">
                  <c:v>1.49422642283886</c:v>
                </c:pt>
                <c:pt idx="54">
                  <c:v>1.4872781480354</c:v>
                </c:pt>
                <c:pt idx="55">
                  <c:v>1.4803964546844699</c:v>
                </c:pt>
                <c:pt idx="56">
                  <c:v>1.47366552515432</c:v>
                </c:pt>
                <c:pt idx="57">
                  <c:v>1.4669542747997</c:v>
                </c:pt>
                <c:pt idx="58">
                  <c:v>1.45033541784478</c:v>
                </c:pt>
                <c:pt idx="59">
                  <c:v>1.4439522054484799</c:v>
                </c:pt>
                <c:pt idx="60">
                  <c:v>1.4375351256865301</c:v>
                </c:pt>
                <c:pt idx="61">
                  <c:v>1.4312807823410401</c:v>
                </c:pt>
                <c:pt idx="62">
                  <c:v>1.42509473084212</c:v>
                </c:pt>
                <c:pt idx="63">
                  <c:v>1.4094880642860499</c:v>
                </c:pt>
                <c:pt idx="64">
                  <c:v>1.4035977150866099</c:v>
                </c:pt>
                <c:pt idx="65">
                  <c:v>1.3976415205357899</c:v>
                </c:pt>
                <c:pt idx="66">
                  <c:v>1.39183695924748</c:v>
                </c:pt>
                <c:pt idx="67">
                  <c:v>1.3862910049805399</c:v>
                </c:pt>
                <c:pt idx="68">
                  <c:v>1.3714347572137899</c:v>
                </c:pt>
                <c:pt idx="69">
                  <c:v>1.3660878070209499</c:v>
                </c:pt>
                <c:pt idx="70">
                  <c:v>1.3604637528833099</c:v>
                </c:pt>
                <c:pt idx="71">
                  <c:v>1.3551188718571301</c:v>
                </c:pt>
                <c:pt idx="72">
                  <c:v>1.34993885440409</c:v>
                </c:pt>
                <c:pt idx="73">
                  <c:v>1.3359043639678201</c:v>
                </c:pt>
                <c:pt idx="74">
                  <c:v>1.4480997206908399</c:v>
                </c:pt>
                <c:pt idx="75">
                  <c:v>1.43981632963803</c:v>
                </c:pt>
                <c:pt idx="76">
                  <c:v>1.4319433000014099</c:v>
                </c:pt>
                <c:pt idx="77">
                  <c:v>1.41273610774197</c:v>
                </c:pt>
                <c:pt idx="78">
                  <c:v>1.4051326786563101</c:v>
                </c:pt>
                <c:pt idx="79">
                  <c:v>1.3977331309894001</c:v>
                </c:pt>
                <c:pt idx="80">
                  <c:v>1.39037285035598</c:v>
                </c:pt>
                <c:pt idx="81">
                  <c:v>1.38320800629142</c:v>
                </c:pt>
                <c:pt idx="82">
                  <c:v>1.3654311407931099</c:v>
                </c:pt>
                <c:pt idx="83">
                  <c:v>1.35859515669867</c:v>
                </c:pt>
                <c:pt idx="84">
                  <c:v>1.3518486789713999</c:v>
                </c:pt>
                <c:pt idx="85">
                  <c:v>1.34502611080961</c:v>
                </c:pt>
                <c:pt idx="86">
                  <c:v>1.3383179830707399</c:v>
                </c:pt>
                <c:pt idx="87">
                  <c:v>1.3217876901090599</c:v>
                </c:pt>
                <c:pt idx="88">
                  <c:v>1.31547740962799</c:v>
                </c:pt>
                <c:pt idx="89">
                  <c:v>1.3091558087404001</c:v>
                </c:pt>
                <c:pt idx="90">
                  <c:v>1.30299234882793</c:v>
                </c:pt>
                <c:pt idx="91">
                  <c:v>1.2969685281227299</c:v>
                </c:pt>
                <c:pt idx="92">
                  <c:v>1.2815333682089001</c:v>
                </c:pt>
                <c:pt idx="93">
                  <c:v>1.27577933409017</c:v>
                </c:pt>
                <c:pt idx="94">
                  <c:v>1.2698437839644099</c:v>
                </c:pt>
                <c:pt idx="95">
                  <c:v>1.26416450324916</c:v>
                </c:pt>
                <c:pt idx="96">
                  <c:v>1.2585501284566201</c:v>
                </c:pt>
                <c:pt idx="97">
                  <c:v>1.2441095277388501</c:v>
                </c:pt>
                <c:pt idx="98">
                  <c:v>1.2387490762711799</c:v>
                </c:pt>
                <c:pt idx="99">
                  <c:v>1.23321788029227</c:v>
                </c:pt>
                <c:pt idx="100">
                  <c:v>1.2279128640736701</c:v>
                </c:pt>
                <c:pt idx="101">
                  <c:v>1.2227652928197199</c:v>
                </c:pt>
                <c:pt idx="102">
                  <c:v>1.2090455740592501</c:v>
                </c:pt>
                <c:pt idx="103">
                  <c:v>1.20404397234508</c:v>
                </c:pt>
                <c:pt idx="104">
                  <c:v>1.19905348191668</c:v>
                </c:pt>
                <c:pt idx="105">
                  <c:v>1.1941599767254001</c:v>
                </c:pt>
                <c:pt idx="106">
                  <c:v>1.18937507016598</c:v>
                </c:pt>
                <c:pt idx="107">
                  <c:v>1.1763239852662899</c:v>
                </c:pt>
                <c:pt idx="108">
                  <c:v>1.3093556002128099</c:v>
                </c:pt>
                <c:pt idx="109">
                  <c:v>1.30196295561758</c:v>
                </c:pt>
                <c:pt idx="110">
                  <c:v>1.29426088179236</c:v>
                </c:pt>
                <c:pt idx="111">
                  <c:v>1.27633034963</c:v>
                </c:pt>
                <c:pt idx="112">
                  <c:v>1.2693559859108701</c:v>
                </c:pt>
                <c:pt idx="113">
                  <c:v>1.2626591491680901</c:v>
                </c:pt>
                <c:pt idx="114">
                  <c:v>1.25556132801854</c:v>
                </c:pt>
                <c:pt idx="115">
                  <c:v>1.2488020897446299</c:v>
                </c:pt>
                <c:pt idx="116">
                  <c:v>1.2321554044485801</c:v>
                </c:pt>
                <c:pt idx="117">
                  <c:v>1.2258373378023799</c:v>
                </c:pt>
                <c:pt idx="118">
                  <c:v>1.21941362576933</c:v>
                </c:pt>
                <c:pt idx="119">
                  <c:v>1.21315978351485</c:v>
                </c:pt>
                <c:pt idx="120">
                  <c:v>1.20694051294628</c:v>
                </c:pt>
                <c:pt idx="121">
                  <c:v>1.1915284416269201</c:v>
                </c:pt>
                <c:pt idx="122">
                  <c:v>1.1854338464517</c:v>
                </c:pt>
                <c:pt idx="123">
                  <c:v>1.17965311844204</c:v>
                </c:pt>
                <c:pt idx="124">
                  <c:v>1.1740926089139501</c:v>
                </c:pt>
                <c:pt idx="125">
                  <c:v>1.16839447759019</c:v>
                </c:pt>
                <c:pt idx="126">
                  <c:v>1.1537987277588599</c:v>
                </c:pt>
                <c:pt idx="127">
                  <c:v>1.1483318372288001</c:v>
                </c:pt>
                <c:pt idx="128">
                  <c:v>1.1428468318620799</c:v>
                </c:pt>
                <c:pt idx="129">
                  <c:v>1.1376556714250099</c:v>
                </c:pt>
                <c:pt idx="130">
                  <c:v>1.1323896175044399</c:v>
                </c:pt>
                <c:pt idx="131">
                  <c:v>1.1185789855888</c:v>
                </c:pt>
                <c:pt idx="132">
                  <c:v>1.1134249119511801</c:v>
                </c:pt>
                <c:pt idx="133">
                  <c:v>1.1084146279479701</c:v>
                </c:pt>
                <c:pt idx="134">
                  <c:v>1.1035493561668399</c:v>
                </c:pt>
                <c:pt idx="135">
                  <c:v>1.09870525222699</c:v>
                </c:pt>
                <c:pt idx="136">
                  <c:v>1.0857121763222899</c:v>
                </c:pt>
                <c:pt idx="137">
                  <c:v>1.08103864678187</c:v>
                </c:pt>
                <c:pt idx="138">
                  <c:v>1.07635662423911</c:v>
                </c:pt>
                <c:pt idx="139">
                  <c:v>1.07186187203518</c:v>
                </c:pt>
                <c:pt idx="140">
                  <c:v>1.0673454352343099</c:v>
                </c:pt>
                <c:pt idx="141">
                  <c:v>1.05495311638902</c:v>
                </c:pt>
              </c:numCache>
            </c:numRef>
          </c:val>
          <c:smooth val="0"/>
        </c:ser>
        <c:dLbls>
          <c:showLegendKey val="0"/>
          <c:showVal val="0"/>
          <c:showCatName val="0"/>
          <c:showSerName val="0"/>
          <c:showPercent val="0"/>
          <c:showBubbleSize val="0"/>
        </c:dLbls>
        <c:smooth val="0"/>
        <c:axId val="692720280"/>
        <c:axId val="692713224"/>
      </c:lineChart>
      <c:catAx>
        <c:axId val="6927202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Test No.</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2713224"/>
        <c:crosses val="autoZero"/>
        <c:auto val="1"/>
        <c:lblAlgn val="ctr"/>
        <c:lblOffset val="100"/>
        <c:noMultiLvlLbl val="0"/>
      </c:catAx>
      <c:valAx>
        <c:axId val="692713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Image part of n_2</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927202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Real part of n2 </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Sheet6!$B$1</c:f>
              <c:strCache>
                <c:ptCount val="1"/>
                <c:pt idx="0">
                  <c:v>10μm</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Sheet6!$A$2:$A$35</c:f>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xVal>
          <c:yVal>
            <c:numRef>
              <c:f>Sheet6!$B$2:$B$35</c:f>
              <c:numCache>
                <c:formatCode>General</c:formatCode>
                <c:ptCount val="34"/>
                <c:pt idx="0">
                  <c:v>2.3274430950795999</c:v>
                </c:pt>
                <c:pt idx="1">
                  <c:v>2.3176242399595499</c:v>
                </c:pt>
                <c:pt idx="2">
                  <c:v>2.3078276233601001</c:v>
                </c:pt>
                <c:pt idx="3">
                  <c:v>2.2835847365183</c:v>
                </c:pt>
                <c:pt idx="4">
                  <c:v>2.2744498596260598</c:v>
                </c:pt>
                <c:pt idx="5">
                  <c:v>2.2656750732275999</c:v>
                </c:pt>
                <c:pt idx="6">
                  <c:v>2.25677814114264</c:v>
                </c:pt>
                <c:pt idx="7">
                  <c:v>2.24821841459821</c:v>
                </c:pt>
                <c:pt idx="8">
                  <c:v>2.2256258215528302</c:v>
                </c:pt>
                <c:pt idx="9">
                  <c:v>2.2174998791154601</c:v>
                </c:pt>
                <c:pt idx="10">
                  <c:v>2.2093974295644201</c:v>
                </c:pt>
                <c:pt idx="11">
                  <c:v>2.20139520880217</c:v>
                </c:pt>
                <c:pt idx="12">
                  <c:v>2.1935166039473799</c:v>
                </c:pt>
                <c:pt idx="13">
                  <c:v>2.1723737654804798</c:v>
                </c:pt>
                <c:pt idx="14">
                  <c:v>2.1649209084355201</c:v>
                </c:pt>
                <c:pt idx="15">
                  <c:v>2.1575207072181302</c:v>
                </c:pt>
                <c:pt idx="16">
                  <c:v>2.1505221146747799</c:v>
                </c:pt>
                <c:pt idx="17">
                  <c:v>2.1432678525134499</c:v>
                </c:pt>
                <c:pt idx="18">
                  <c:v>2.12375094347051</c:v>
                </c:pt>
                <c:pt idx="19">
                  <c:v>2.1168609404405001</c:v>
                </c:pt>
                <c:pt idx="20">
                  <c:v>2.1100600223536601</c:v>
                </c:pt>
                <c:pt idx="21">
                  <c:v>2.1035397390558201</c:v>
                </c:pt>
                <c:pt idx="22">
                  <c:v>2.0968558740043601</c:v>
                </c:pt>
                <c:pt idx="23">
                  <c:v>2.0784207707463498</c:v>
                </c:pt>
                <c:pt idx="24">
                  <c:v>2.0721891064331799</c:v>
                </c:pt>
                <c:pt idx="25">
                  <c:v>2.0659711473867501</c:v>
                </c:pt>
                <c:pt idx="26">
                  <c:v>2.0598895577727201</c:v>
                </c:pt>
                <c:pt idx="27">
                  <c:v>2.0540032972806701</c:v>
                </c:pt>
                <c:pt idx="28">
                  <c:v>2.0365596429332902</c:v>
                </c:pt>
                <c:pt idx="29">
                  <c:v>2.03076188492498</c:v>
                </c:pt>
                <c:pt idx="30">
                  <c:v>2.0251395366321701</c:v>
                </c:pt>
                <c:pt idx="31">
                  <c:v>2.0197588351346298</c:v>
                </c:pt>
                <c:pt idx="32">
                  <c:v>2.0142599255534201</c:v>
                </c:pt>
                <c:pt idx="33">
                  <c:v>1.99748767524824</c:v>
                </c:pt>
              </c:numCache>
            </c:numRef>
          </c:yVal>
          <c:smooth val="0"/>
        </c:ser>
        <c:ser>
          <c:idx val="1"/>
          <c:order val="1"/>
          <c:tx>
            <c:strRef>
              <c:f>Sheet6!$D$1</c:f>
              <c:strCache>
                <c:ptCount val="1"/>
                <c:pt idx="0">
                  <c:v>15μm</c:v>
                </c:pt>
              </c:strCache>
            </c:strRef>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Sheet6!$A$2:$A$35</c:f>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xVal>
          <c:yVal>
            <c:numRef>
              <c:f>Sheet6!$D$2:$D$35</c:f>
              <c:numCache>
                <c:formatCode>General</c:formatCode>
                <c:ptCount val="34"/>
                <c:pt idx="0">
                  <c:v>2.0661114361994701</c:v>
                </c:pt>
                <c:pt idx="1">
                  <c:v>2.05781417959277</c:v>
                </c:pt>
                <c:pt idx="2">
                  <c:v>2.04966446279645</c:v>
                </c:pt>
                <c:pt idx="3">
                  <c:v>2.0278666728749002</c:v>
                </c:pt>
                <c:pt idx="4">
                  <c:v>2.0198997965402401</c:v>
                </c:pt>
                <c:pt idx="5">
                  <c:v>2.01231480585224</c:v>
                </c:pt>
                <c:pt idx="6">
                  <c:v>2.0050704076431698</c:v>
                </c:pt>
                <c:pt idx="7">
                  <c:v>1.9975028622431199</c:v>
                </c:pt>
                <c:pt idx="8">
                  <c:v>1.9772369051778</c:v>
                </c:pt>
                <c:pt idx="9">
                  <c:v>1.9703302739450901</c:v>
                </c:pt>
                <c:pt idx="10">
                  <c:v>1.96336214004176</c:v>
                </c:pt>
                <c:pt idx="11">
                  <c:v>1.9566496203774799</c:v>
                </c:pt>
                <c:pt idx="12">
                  <c:v>1.95001089507046</c:v>
                </c:pt>
                <c:pt idx="13">
                  <c:v>1.9309226488700699</c:v>
                </c:pt>
                <c:pt idx="14">
                  <c:v>1.92454170666133</c:v>
                </c:pt>
                <c:pt idx="15">
                  <c:v>1.9183336619434599</c:v>
                </c:pt>
                <c:pt idx="16">
                  <c:v>1.91224361363674</c:v>
                </c:pt>
                <c:pt idx="17">
                  <c:v>1.90617664269779</c:v>
                </c:pt>
                <c:pt idx="18">
                  <c:v>1.88843848791333</c:v>
                </c:pt>
                <c:pt idx="19">
                  <c:v>1.8827118377499601</c:v>
                </c:pt>
                <c:pt idx="20">
                  <c:v>1.8769501834689799</c:v>
                </c:pt>
                <c:pt idx="21">
                  <c:v>1.87132406875874</c:v>
                </c:pt>
                <c:pt idx="22">
                  <c:v>1.8658513562152199</c:v>
                </c:pt>
                <c:pt idx="23">
                  <c:v>1.84905095404106</c:v>
                </c:pt>
                <c:pt idx="24">
                  <c:v>1.84381179795412</c:v>
                </c:pt>
                <c:pt idx="25">
                  <c:v>1.83857422010547</c:v>
                </c:pt>
                <c:pt idx="26">
                  <c:v>1.8334543874056199</c:v>
                </c:pt>
                <c:pt idx="27">
                  <c:v>1.8285904850318899</c:v>
                </c:pt>
                <c:pt idx="28">
                  <c:v>1.81249031727132</c:v>
                </c:pt>
                <c:pt idx="29">
                  <c:v>1.8078756385496999</c:v>
                </c:pt>
                <c:pt idx="30">
                  <c:v>1.8029440542506601</c:v>
                </c:pt>
                <c:pt idx="31">
                  <c:v>1.79829522165509</c:v>
                </c:pt>
                <c:pt idx="32">
                  <c:v>1.7938544768385101</c:v>
                </c:pt>
                <c:pt idx="33">
                  <c:v>1.7785608418389001</c:v>
                </c:pt>
              </c:numCache>
            </c:numRef>
          </c:yVal>
          <c:smooth val="0"/>
        </c:ser>
        <c:ser>
          <c:idx val="2"/>
          <c:order val="2"/>
          <c:tx>
            <c:strRef>
              <c:f>Sheet6!$F$1</c:f>
              <c:strCache>
                <c:ptCount val="1"/>
                <c:pt idx="0">
                  <c:v>20μm</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Sheet6!$A$2:$A$35</c:f>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xVal>
          <c:yVal>
            <c:numRef>
              <c:f>Sheet6!$F$2:$F$35</c:f>
              <c:numCache>
                <c:formatCode>General</c:formatCode>
                <c:ptCount val="34"/>
                <c:pt idx="0">
                  <c:v>1.88724876802154</c:v>
                </c:pt>
                <c:pt idx="1">
                  <c:v>1.87962444719296</c:v>
                </c:pt>
                <c:pt idx="2">
                  <c:v>1.8725561609538099</c:v>
                </c:pt>
                <c:pt idx="3">
                  <c:v>1.85230309526879</c:v>
                </c:pt>
                <c:pt idx="4">
                  <c:v>1.84534927102487</c:v>
                </c:pt>
                <c:pt idx="5">
                  <c:v>1.83876835115629</c:v>
                </c:pt>
                <c:pt idx="6">
                  <c:v>1.8321918506191299</c:v>
                </c:pt>
                <c:pt idx="7">
                  <c:v>1.82578270522804</c:v>
                </c:pt>
                <c:pt idx="8">
                  <c:v>1.80693161110415</c:v>
                </c:pt>
                <c:pt idx="9">
                  <c:v>1.8008582138007201</c:v>
                </c:pt>
                <c:pt idx="10">
                  <c:v>1.7948529737033601</c:v>
                </c:pt>
                <c:pt idx="11">
                  <c:v>1.7888292781781401</c:v>
                </c:pt>
                <c:pt idx="12">
                  <c:v>1.7828895171777901</c:v>
                </c:pt>
                <c:pt idx="13">
                  <c:v>1.7652085201787799</c:v>
                </c:pt>
                <c:pt idx="14">
                  <c:v>1.75972938386847</c:v>
                </c:pt>
                <c:pt idx="15">
                  <c:v>1.75419173046319</c:v>
                </c:pt>
                <c:pt idx="16">
                  <c:v>1.7487655783202101</c:v>
                </c:pt>
                <c:pt idx="17">
                  <c:v>1.74358957166927</c:v>
                </c:pt>
                <c:pt idx="18">
                  <c:v>1.72697173832367</c:v>
                </c:pt>
                <c:pt idx="19">
                  <c:v>1.72208691693435</c:v>
                </c:pt>
                <c:pt idx="20">
                  <c:v>1.7168566089655699</c:v>
                </c:pt>
                <c:pt idx="21">
                  <c:v>1.71197355297139</c:v>
                </c:pt>
                <c:pt idx="22">
                  <c:v>1.70725720314971</c:v>
                </c:pt>
                <c:pt idx="23">
                  <c:v>1.6915822729354</c:v>
                </c:pt>
                <c:pt idx="24">
                  <c:v>1.6871091054997001</c:v>
                </c:pt>
                <c:pt idx="25">
                  <c:v>1.6824127422330399</c:v>
                </c:pt>
                <c:pt idx="26">
                  <c:v>1.6779452147386</c:v>
                </c:pt>
                <c:pt idx="27">
                  <c:v>1.6736610495353501</c:v>
                </c:pt>
                <c:pt idx="28">
                  <c:v>1.6586167970544199</c:v>
                </c:pt>
                <c:pt idx="29">
                  <c:v>1.65446059738528</c:v>
                </c:pt>
                <c:pt idx="30">
                  <c:v>1.65037719823241</c:v>
                </c:pt>
                <c:pt idx="31">
                  <c:v>1.64635989526444</c:v>
                </c:pt>
                <c:pt idx="32">
                  <c:v>1.6424201435589501</c:v>
                </c:pt>
                <c:pt idx="33">
                  <c:v>1.62801188070653</c:v>
                </c:pt>
              </c:numCache>
            </c:numRef>
          </c:yVal>
          <c:smooth val="0"/>
        </c:ser>
        <c:ser>
          <c:idx val="3"/>
          <c:order val="3"/>
          <c:tx>
            <c:strRef>
              <c:f>Sheet6!$H$1</c:f>
              <c:strCache>
                <c:ptCount val="1"/>
                <c:pt idx="0">
                  <c:v>25μm</c:v>
                </c:pt>
              </c:strCache>
            </c:strRef>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Sheet6!$A$2:$A$35</c:f>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xVal>
          <c:yVal>
            <c:numRef>
              <c:f>Sheet6!$H$2:$H$35</c:f>
              <c:numCache>
                <c:formatCode>General</c:formatCode>
                <c:ptCount val="34"/>
                <c:pt idx="0">
                  <c:v>1.7544941960567</c:v>
                </c:pt>
                <c:pt idx="1">
                  <c:v>1.7479614770890499</c:v>
                </c:pt>
                <c:pt idx="2">
                  <c:v>1.7411158768281401</c:v>
                </c:pt>
                <c:pt idx="3">
                  <c:v>1.7220963904907201</c:v>
                </c:pt>
                <c:pt idx="4">
                  <c:v>1.7160348248071799</c:v>
                </c:pt>
                <c:pt idx="5">
                  <c:v>1.710305506424</c:v>
                </c:pt>
                <c:pt idx="6">
                  <c:v>1.7041024860124001</c:v>
                </c:pt>
                <c:pt idx="7">
                  <c:v>1.6982644554698101</c:v>
                </c:pt>
                <c:pt idx="8">
                  <c:v>1.68050972400613</c:v>
                </c:pt>
                <c:pt idx="9">
                  <c:v>1.6751012233506799</c:v>
                </c:pt>
                <c:pt idx="10">
                  <c:v>1.6695376953177701</c:v>
                </c:pt>
                <c:pt idx="11">
                  <c:v>1.6641911540332801</c:v>
                </c:pt>
                <c:pt idx="12">
                  <c:v>1.65892586527287</c:v>
                </c:pt>
                <c:pt idx="13">
                  <c:v>1.6423752790919199</c:v>
                </c:pt>
                <c:pt idx="14">
                  <c:v>1.63722694643333</c:v>
                </c:pt>
                <c:pt idx="15">
                  <c:v>1.63237791330925</c:v>
                </c:pt>
                <c:pt idx="16">
                  <c:v>1.62777743856405</c:v>
                </c:pt>
                <c:pt idx="17">
                  <c:v>1.6230198316485001</c:v>
                </c:pt>
                <c:pt idx="18">
                  <c:v>1.60719061813078</c:v>
                </c:pt>
                <c:pt idx="19">
                  <c:v>1.6026601153667701</c:v>
                </c:pt>
                <c:pt idx="20">
                  <c:v>1.59815185387103</c:v>
                </c:pt>
                <c:pt idx="21">
                  <c:v>1.5939405279098</c:v>
                </c:pt>
                <c:pt idx="22">
                  <c:v>1.58965207921298</c:v>
                </c:pt>
                <c:pt idx="23">
                  <c:v>1.57450105653803</c:v>
                </c:pt>
                <c:pt idx="24">
                  <c:v>1.5702938829927799</c:v>
                </c:pt>
                <c:pt idx="25">
                  <c:v>1.5663129905262101</c:v>
                </c:pt>
                <c:pt idx="26">
                  <c:v>1.56243854279089</c:v>
                </c:pt>
                <c:pt idx="27">
                  <c:v>1.55859821380202</c:v>
                </c:pt>
                <c:pt idx="28">
                  <c:v>1.5442137214851099</c:v>
                </c:pt>
                <c:pt idx="29">
                  <c:v>1.5404921672937699</c:v>
                </c:pt>
                <c:pt idx="30">
                  <c:v>1.53687051064836</c:v>
                </c:pt>
                <c:pt idx="31">
                  <c:v>1.53338501327003</c:v>
                </c:pt>
                <c:pt idx="32">
                  <c:v>1.5298169906927599</c:v>
                </c:pt>
                <c:pt idx="33">
                  <c:v>1.5159738877161699</c:v>
                </c:pt>
              </c:numCache>
            </c:numRef>
          </c:yVal>
          <c:smooth val="0"/>
        </c:ser>
        <c:dLbls>
          <c:showLegendKey val="0"/>
          <c:showVal val="0"/>
          <c:showCatName val="0"/>
          <c:showSerName val="0"/>
          <c:showPercent val="0"/>
          <c:showBubbleSize val="0"/>
        </c:dLbls>
        <c:axId val="625297288"/>
        <c:axId val="625298464"/>
      </c:scatterChart>
      <c:valAx>
        <c:axId val="6252972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smtClean="0"/>
                  <a:t>Frequency Test Range</a:t>
                </a:r>
                <a:r>
                  <a:rPr lang="en-US" altLang="zh-CN" baseline="0" dirty="0" smtClean="0"/>
                  <a:t> (0.7-1)</a:t>
                </a:r>
                <a:endParaRPr lang="zh-CN"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5298464"/>
        <c:crosses val="autoZero"/>
        <c:crossBetween val="midCat"/>
      </c:valAx>
      <c:valAx>
        <c:axId val="625298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smtClean="0"/>
                  <a:t>Real</a:t>
                </a:r>
                <a:r>
                  <a:rPr lang="en-US" altLang="zh-CN" baseline="0" dirty="0" smtClean="0"/>
                  <a:t> part of n2</a:t>
                </a:r>
                <a:endParaRPr lang="zh-CN" alt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625297288"/>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Imaginary part of n2</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1"/>
          <c:order val="1"/>
          <c:tx>
            <c:strRef>
              <c:f>Sheet6!$C$1</c:f>
              <c:strCache>
                <c:ptCount val="1"/>
                <c:pt idx="0">
                  <c:v>10μm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Sheet6!$C$2:$C$35</c:f>
              <c:numCache>
                <c:formatCode>General</c:formatCode>
                <c:ptCount val="34"/>
                <c:pt idx="0">
                  <c:v>1.89714563655433</c:v>
                </c:pt>
                <c:pt idx="1">
                  <c:v>1.88697249652738</c:v>
                </c:pt>
                <c:pt idx="2">
                  <c:v>1.87682072518639</c:v>
                </c:pt>
                <c:pt idx="3">
                  <c:v>1.85358820036598</c:v>
                </c:pt>
                <c:pt idx="4">
                  <c:v>1.8440254022095699</c:v>
                </c:pt>
                <c:pt idx="5">
                  <c:v>1.83484338473037</c:v>
                </c:pt>
                <c:pt idx="6">
                  <c:v>1.8255366740224199</c:v>
                </c:pt>
                <c:pt idx="7">
                  <c:v>1.8165320505612499</c:v>
                </c:pt>
                <c:pt idx="8">
                  <c:v>1.7949952912299401</c:v>
                </c:pt>
                <c:pt idx="9">
                  <c:v>1.7864721985393699</c:v>
                </c:pt>
                <c:pt idx="10">
                  <c:v>1.7779047884976</c:v>
                </c:pt>
                <c:pt idx="11">
                  <c:v>1.76946092666655</c:v>
                </c:pt>
                <c:pt idx="12">
                  <c:v>1.76113779982045</c:v>
                </c:pt>
                <c:pt idx="13">
                  <c:v>1.7410922742823201</c:v>
                </c:pt>
                <c:pt idx="14">
                  <c:v>1.73321677489566</c:v>
                </c:pt>
                <c:pt idx="15">
                  <c:v>1.7253153337885101</c:v>
                </c:pt>
                <c:pt idx="16">
                  <c:v>1.71784207924139</c:v>
                </c:pt>
                <c:pt idx="17">
                  <c:v>1.71012755363253</c:v>
                </c:pt>
                <c:pt idx="18">
                  <c:v>1.6916996484898701</c:v>
                </c:pt>
                <c:pt idx="19">
                  <c:v>1.6843570088311599</c:v>
                </c:pt>
                <c:pt idx="20">
                  <c:v>1.6771019567324901</c:v>
                </c:pt>
                <c:pt idx="21">
                  <c:v>1.6700751103840199</c:v>
                </c:pt>
                <c:pt idx="22">
                  <c:v>1.6628915374590001</c:v>
                </c:pt>
                <c:pt idx="23">
                  <c:v>1.6455944593340599</c:v>
                </c:pt>
                <c:pt idx="24">
                  <c:v>1.6388397329784099</c:v>
                </c:pt>
                <c:pt idx="25">
                  <c:v>1.6321172621371001</c:v>
                </c:pt>
                <c:pt idx="26">
                  <c:v>1.62553219068551</c:v>
                </c:pt>
                <c:pt idx="27">
                  <c:v>1.6191367025260199</c:v>
                </c:pt>
                <c:pt idx="28">
                  <c:v>1.6028523736126701</c:v>
                </c:pt>
                <c:pt idx="29">
                  <c:v>1.5965142405552399</c:v>
                </c:pt>
                <c:pt idx="30">
                  <c:v>1.5903653861554401</c:v>
                </c:pt>
                <c:pt idx="31">
                  <c:v>1.58447141499176</c:v>
                </c:pt>
                <c:pt idx="32">
                  <c:v>1.5784508986519501</c:v>
                </c:pt>
                <c:pt idx="33">
                  <c:v>1.56287249663283</c:v>
                </c:pt>
              </c:numCache>
            </c:numRef>
          </c:val>
          <c:smooth val="0"/>
        </c:ser>
        <c:ser>
          <c:idx val="2"/>
          <c:order val="2"/>
          <c:tx>
            <c:strRef>
              <c:f>Sheet6!$E$1</c:f>
              <c:strCache>
                <c:ptCount val="1"/>
                <c:pt idx="0">
                  <c:v>15μm</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Sheet6!$E$2:$E$35</c:f>
              <c:numCache>
                <c:formatCode>General</c:formatCode>
                <c:ptCount val="34"/>
                <c:pt idx="0">
                  <c:v>1.63218409461567</c:v>
                </c:pt>
                <c:pt idx="1">
                  <c:v>1.6232805179374401</c:v>
                </c:pt>
                <c:pt idx="2">
                  <c:v>1.61459673702365</c:v>
                </c:pt>
                <c:pt idx="3">
                  <c:v>1.59380814247134</c:v>
                </c:pt>
                <c:pt idx="4">
                  <c:v>1.5853053789443501</c:v>
                </c:pt>
                <c:pt idx="5">
                  <c:v>1.57713383768071</c:v>
                </c:pt>
                <c:pt idx="6">
                  <c:v>1.5692348619570999</c:v>
                </c:pt>
                <c:pt idx="7">
                  <c:v>1.5610912040434799</c:v>
                </c:pt>
                <c:pt idx="8">
                  <c:v>1.54187602542406</c:v>
                </c:pt>
                <c:pt idx="9">
                  <c:v>1.53440348476678</c:v>
                </c:pt>
                <c:pt idx="10">
                  <c:v>1.52684373825885</c:v>
                </c:pt>
                <c:pt idx="11">
                  <c:v>1.51951166781145</c:v>
                </c:pt>
                <c:pt idx="12">
                  <c:v>1.51224028278817</c:v>
                </c:pt>
                <c:pt idx="13">
                  <c:v>1.49422642283886</c:v>
                </c:pt>
                <c:pt idx="14">
                  <c:v>1.4872781480354</c:v>
                </c:pt>
                <c:pt idx="15">
                  <c:v>1.4803964546844699</c:v>
                </c:pt>
                <c:pt idx="16">
                  <c:v>1.47366552515432</c:v>
                </c:pt>
                <c:pt idx="17">
                  <c:v>1.4669542747997</c:v>
                </c:pt>
                <c:pt idx="18">
                  <c:v>1.45033541784478</c:v>
                </c:pt>
                <c:pt idx="19">
                  <c:v>1.4439522054484799</c:v>
                </c:pt>
                <c:pt idx="20">
                  <c:v>1.4375351256865301</c:v>
                </c:pt>
                <c:pt idx="21">
                  <c:v>1.4312807823410401</c:v>
                </c:pt>
                <c:pt idx="22">
                  <c:v>1.42509473084212</c:v>
                </c:pt>
                <c:pt idx="23">
                  <c:v>1.4094880642860499</c:v>
                </c:pt>
                <c:pt idx="24">
                  <c:v>1.4035977150866099</c:v>
                </c:pt>
                <c:pt idx="25">
                  <c:v>1.3976415205357899</c:v>
                </c:pt>
                <c:pt idx="26">
                  <c:v>1.39183695924748</c:v>
                </c:pt>
                <c:pt idx="27">
                  <c:v>1.3862910049805399</c:v>
                </c:pt>
                <c:pt idx="28">
                  <c:v>1.3714347572137899</c:v>
                </c:pt>
                <c:pt idx="29">
                  <c:v>1.3660878070209499</c:v>
                </c:pt>
                <c:pt idx="30">
                  <c:v>1.3604637528833099</c:v>
                </c:pt>
                <c:pt idx="31">
                  <c:v>1.3551188718571301</c:v>
                </c:pt>
                <c:pt idx="32">
                  <c:v>1.34993885440409</c:v>
                </c:pt>
                <c:pt idx="33">
                  <c:v>1.3359043639678201</c:v>
                </c:pt>
              </c:numCache>
            </c:numRef>
          </c:val>
          <c:smooth val="0"/>
        </c:ser>
        <c:ser>
          <c:idx val="3"/>
          <c:order val="3"/>
          <c:tx>
            <c:strRef>
              <c:f>Sheet6!$G$1</c:f>
              <c:strCache>
                <c:ptCount val="1"/>
                <c:pt idx="0">
                  <c:v>20μm</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Sheet6!$G$2:$G$35</c:f>
              <c:numCache>
                <c:formatCode>General</c:formatCode>
                <c:ptCount val="34"/>
                <c:pt idx="0">
                  <c:v>1.4480997206908399</c:v>
                </c:pt>
                <c:pt idx="1">
                  <c:v>1.43981632963803</c:v>
                </c:pt>
                <c:pt idx="2">
                  <c:v>1.4319433000014099</c:v>
                </c:pt>
                <c:pt idx="3">
                  <c:v>1.41273610774197</c:v>
                </c:pt>
                <c:pt idx="4">
                  <c:v>1.4051326786563101</c:v>
                </c:pt>
                <c:pt idx="5">
                  <c:v>1.3977331309894001</c:v>
                </c:pt>
                <c:pt idx="6">
                  <c:v>1.39037285035598</c:v>
                </c:pt>
                <c:pt idx="7">
                  <c:v>1.38320800629142</c:v>
                </c:pt>
                <c:pt idx="8">
                  <c:v>1.3654311407931099</c:v>
                </c:pt>
                <c:pt idx="9">
                  <c:v>1.35859515669867</c:v>
                </c:pt>
                <c:pt idx="10">
                  <c:v>1.3518486789713999</c:v>
                </c:pt>
                <c:pt idx="11">
                  <c:v>1.34502611080961</c:v>
                </c:pt>
                <c:pt idx="12">
                  <c:v>1.3383179830707399</c:v>
                </c:pt>
                <c:pt idx="13">
                  <c:v>1.3217876901090599</c:v>
                </c:pt>
                <c:pt idx="14">
                  <c:v>1.31547740962799</c:v>
                </c:pt>
                <c:pt idx="15">
                  <c:v>1.3091558087404001</c:v>
                </c:pt>
                <c:pt idx="16">
                  <c:v>1.30299234882793</c:v>
                </c:pt>
                <c:pt idx="17">
                  <c:v>1.2969685281227299</c:v>
                </c:pt>
                <c:pt idx="18">
                  <c:v>1.2815333682089001</c:v>
                </c:pt>
                <c:pt idx="19">
                  <c:v>1.27577933409017</c:v>
                </c:pt>
                <c:pt idx="20">
                  <c:v>1.2698437839644099</c:v>
                </c:pt>
                <c:pt idx="21">
                  <c:v>1.26416450324916</c:v>
                </c:pt>
                <c:pt idx="22">
                  <c:v>1.2585501284566201</c:v>
                </c:pt>
                <c:pt idx="23">
                  <c:v>1.2441095277388501</c:v>
                </c:pt>
                <c:pt idx="24">
                  <c:v>1.2387490762711799</c:v>
                </c:pt>
                <c:pt idx="25">
                  <c:v>1.23321788029227</c:v>
                </c:pt>
                <c:pt idx="26">
                  <c:v>1.2279128640736701</c:v>
                </c:pt>
                <c:pt idx="27">
                  <c:v>1.2227652928197199</c:v>
                </c:pt>
                <c:pt idx="28">
                  <c:v>1.2090455740592501</c:v>
                </c:pt>
                <c:pt idx="29">
                  <c:v>1.20404397234508</c:v>
                </c:pt>
                <c:pt idx="30">
                  <c:v>1.19905348191668</c:v>
                </c:pt>
                <c:pt idx="31">
                  <c:v>1.1941599767254001</c:v>
                </c:pt>
                <c:pt idx="32">
                  <c:v>1.18937507016598</c:v>
                </c:pt>
                <c:pt idx="33">
                  <c:v>1.1763239852662899</c:v>
                </c:pt>
              </c:numCache>
            </c:numRef>
          </c:val>
          <c:smooth val="0"/>
        </c:ser>
        <c:ser>
          <c:idx val="4"/>
          <c:order val="4"/>
          <c:tx>
            <c:strRef>
              <c:f>Sheet6!$I$1</c:f>
              <c:strCache>
                <c:ptCount val="1"/>
                <c:pt idx="0">
                  <c:v>25μm</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val>
            <c:numRef>
              <c:f>Sheet6!$I$2:$I$35</c:f>
              <c:numCache>
                <c:formatCode>General</c:formatCode>
                <c:ptCount val="34"/>
                <c:pt idx="0">
                  <c:v>1.3093556002128099</c:v>
                </c:pt>
                <c:pt idx="1">
                  <c:v>1.30196295561758</c:v>
                </c:pt>
                <c:pt idx="2">
                  <c:v>1.29426088179236</c:v>
                </c:pt>
                <c:pt idx="3">
                  <c:v>1.27633034963</c:v>
                </c:pt>
                <c:pt idx="4">
                  <c:v>1.2693559859108701</c:v>
                </c:pt>
                <c:pt idx="5">
                  <c:v>1.2626591491680901</c:v>
                </c:pt>
                <c:pt idx="6">
                  <c:v>1.25556132801854</c:v>
                </c:pt>
                <c:pt idx="7">
                  <c:v>1.2488020897446299</c:v>
                </c:pt>
                <c:pt idx="8">
                  <c:v>1.2321554044485801</c:v>
                </c:pt>
                <c:pt idx="9">
                  <c:v>1.2258373378023799</c:v>
                </c:pt>
                <c:pt idx="10">
                  <c:v>1.21941362576933</c:v>
                </c:pt>
                <c:pt idx="11">
                  <c:v>1.21315978351485</c:v>
                </c:pt>
                <c:pt idx="12">
                  <c:v>1.20694051294628</c:v>
                </c:pt>
                <c:pt idx="13">
                  <c:v>1.1915284416269201</c:v>
                </c:pt>
                <c:pt idx="14">
                  <c:v>1.1854338464517</c:v>
                </c:pt>
                <c:pt idx="15">
                  <c:v>1.17965311844204</c:v>
                </c:pt>
                <c:pt idx="16">
                  <c:v>1.1740926089139501</c:v>
                </c:pt>
                <c:pt idx="17">
                  <c:v>1.16839447759019</c:v>
                </c:pt>
                <c:pt idx="18">
                  <c:v>1.1537987277588599</c:v>
                </c:pt>
                <c:pt idx="19">
                  <c:v>1.1483318372288001</c:v>
                </c:pt>
                <c:pt idx="20">
                  <c:v>1.1428468318620799</c:v>
                </c:pt>
                <c:pt idx="21">
                  <c:v>1.1376556714250099</c:v>
                </c:pt>
                <c:pt idx="22">
                  <c:v>1.1323896175044399</c:v>
                </c:pt>
                <c:pt idx="23">
                  <c:v>1.1185789855888</c:v>
                </c:pt>
                <c:pt idx="24">
                  <c:v>1.1134249119511801</c:v>
                </c:pt>
                <c:pt idx="25">
                  <c:v>1.1084146279479701</c:v>
                </c:pt>
                <c:pt idx="26">
                  <c:v>1.1035493561668399</c:v>
                </c:pt>
                <c:pt idx="27">
                  <c:v>1.09870525222699</c:v>
                </c:pt>
                <c:pt idx="28">
                  <c:v>1.0857121763222899</c:v>
                </c:pt>
                <c:pt idx="29">
                  <c:v>1.08103864678187</c:v>
                </c:pt>
                <c:pt idx="30">
                  <c:v>1.07635662423911</c:v>
                </c:pt>
                <c:pt idx="31">
                  <c:v>1.07186187203518</c:v>
                </c:pt>
                <c:pt idx="32">
                  <c:v>1.0673454352343099</c:v>
                </c:pt>
                <c:pt idx="33">
                  <c:v>1.05495311638902</c:v>
                </c:pt>
              </c:numCache>
            </c:numRef>
          </c:val>
          <c:smooth val="0"/>
        </c:ser>
        <c:dLbls>
          <c:showLegendKey val="0"/>
          <c:showVal val="0"/>
          <c:showCatName val="0"/>
          <c:showSerName val="0"/>
          <c:showPercent val="0"/>
          <c:showBubbleSize val="0"/>
        </c:dLbls>
        <c:marker val="1"/>
        <c:smooth val="0"/>
        <c:axId val="904834296"/>
        <c:axId val="904835080"/>
        <c:extLst>
          <c:ext xmlns:c15="http://schemas.microsoft.com/office/drawing/2012/chart" uri="{02D57815-91ED-43cb-92C2-25804820EDAC}">
            <c15:filteredLineSeries>
              <c15:ser>
                <c:idx val="0"/>
                <c:order val="0"/>
                <c:tx>
                  <c:strRef>
                    <c:extLst>
                      <c:ext uri="{02D57815-91ED-43cb-92C2-25804820EDAC}">
                        <c15:formulaRef>
                          <c15:sqref>Sheet6!$A$1</c15:sqref>
                        </c15:formulaRef>
                      </c:ext>
                    </c:extLst>
                    <c:strCache>
                      <c:ptCount val="1"/>
                      <c:pt idx="0">
                        <c:v>#</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extLst>
                      <c:ext uri="{02D57815-91ED-43cb-92C2-25804820EDAC}">
                        <c15:formulaRef>
                          <c15:sqref>Sheet6!$A$2:$A$35</c15:sqref>
                        </c15:formulaRef>
                      </c:ext>
                    </c:extLst>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val>
                <c:smooth val="0"/>
              </c15:ser>
            </c15:filteredLineSeries>
          </c:ext>
        </c:extLst>
      </c:lineChart>
      <c:catAx>
        <c:axId val="9048342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smtClean="0"/>
                  <a:t>Frequency Test Range</a:t>
                </a:r>
                <a:r>
                  <a:rPr lang="en-US" altLang="zh-CN" baseline="0" dirty="0" smtClean="0"/>
                  <a:t> (0.7-1)</a:t>
                </a:r>
                <a:endParaRPr lang="zh-CN" altLang="en-US" dirty="0"/>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04835080"/>
        <c:crosses val="autoZero"/>
        <c:auto val="1"/>
        <c:lblAlgn val="ctr"/>
        <c:lblOffset val="100"/>
        <c:noMultiLvlLbl val="0"/>
      </c:catAx>
      <c:valAx>
        <c:axId val="9048350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err="1" smtClean="0"/>
                  <a:t>Imag</a:t>
                </a:r>
                <a:r>
                  <a:rPr lang="en-US" altLang="zh-CN" baseline="0" dirty="0" smtClean="0"/>
                  <a:t> part of n2</a:t>
                </a:r>
                <a:endParaRPr lang="zh-CN" altLang="en-US" dirty="0"/>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04834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Real Part of n2</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Sheet8!$B$1</c:f>
              <c:strCache>
                <c:ptCount val="1"/>
                <c:pt idx="0">
                  <c:v>10μm</c:v>
                </c:pt>
              </c:strCache>
            </c:strRef>
          </c:tx>
          <c:spPr>
            <a:ln w="28575" cap="rnd">
              <a:solidFill>
                <a:schemeClr val="accent1"/>
              </a:solidFill>
              <a:round/>
            </a:ln>
            <a:effectLst/>
          </c:spPr>
          <c:marker>
            <c:symbol val="none"/>
          </c:marker>
          <c:val>
            <c:numRef>
              <c:f>Sheet8!$B$2:$B$37</c:f>
              <c:numCache>
                <c:formatCode>General</c:formatCode>
                <c:ptCount val="36"/>
                <c:pt idx="0">
                  <c:v>0.76593298156719902</c:v>
                </c:pt>
                <c:pt idx="1">
                  <c:v>0.76994091047964297</c:v>
                </c:pt>
                <c:pt idx="2">
                  <c:v>0.76885316257462299</c:v>
                </c:pt>
                <c:pt idx="3">
                  <c:v>0.766821569598231</c:v>
                </c:pt>
                <c:pt idx="4">
                  <c:v>0.77066933799762005</c:v>
                </c:pt>
                <c:pt idx="5">
                  <c:v>0.77315719915853498</c:v>
                </c:pt>
                <c:pt idx="6">
                  <c:v>0.77231513005998498</c:v>
                </c:pt>
                <c:pt idx="7">
                  <c:v>0.77657486473215298</c:v>
                </c:pt>
                <c:pt idx="8">
                  <c:v>0.77752573337826203</c:v>
                </c:pt>
                <c:pt idx="9">
                  <c:v>0.76936603580849705</c:v>
                </c:pt>
                <c:pt idx="10">
                  <c:v>0.77698081568869704</c:v>
                </c:pt>
                <c:pt idx="11">
                  <c:v>0.77833194673511596</c:v>
                </c:pt>
                <c:pt idx="12">
                  <c:v>0.77903243909384201</c:v>
                </c:pt>
                <c:pt idx="13">
                  <c:v>0.78155509169019999</c:v>
                </c:pt>
                <c:pt idx="14">
                  <c:v>0.78215780991268002</c:v>
                </c:pt>
                <c:pt idx="15">
                  <c:v>0.78202261976502196</c:v>
                </c:pt>
                <c:pt idx="16">
                  <c:v>0.78323939486382799</c:v>
                </c:pt>
                <c:pt idx="17">
                  <c:v>0.78573446681453196</c:v>
                </c:pt>
                <c:pt idx="18">
                  <c:v>0.78424060819586106</c:v>
                </c:pt>
                <c:pt idx="19">
                  <c:v>0.78848277265739997</c:v>
                </c:pt>
                <c:pt idx="20">
                  <c:v>0.78581823995757205</c:v>
                </c:pt>
                <c:pt idx="21">
                  <c:v>0.78751309287209603</c:v>
                </c:pt>
                <c:pt idx="22">
                  <c:v>0.78750419897559398</c:v>
                </c:pt>
                <c:pt idx="23">
                  <c:v>0.78922654610853704</c:v>
                </c:pt>
                <c:pt idx="24">
                  <c:v>0.78904916072361697</c:v>
                </c:pt>
                <c:pt idx="25">
                  <c:v>0.79230368882968405</c:v>
                </c:pt>
                <c:pt idx="26">
                  <c:v>0.78995583894612798</c:v>
                </c:pt>
                <c:pt idx="27">
                  <c:v>0.79466191966327704</c:v>
                </c:pt>
                <c:pt idx="28">
                  <c:v>0.79517468100616895</c:v>
                </c:pt>
                <c:pt idx="29">
                  <c:v>0.79728922891479104</c:v>
                </c:pt>
                <c:pt idx="30">
                  <c:v>0.79321734343663697</c:v>
                </c:pt>
                <c:pt idx="31">
                  <c:v>0.79538698718346501</c:v>
                </c:pt>
                <c:pt idx="32">
                  <c:v>0.79633260263514805</c:v>
                </c:pt>
                <c:pt idx="33">
                  <c:v>0.79825377861719904</c:v>
                </c:pt>
                <c:pt idx="34">
                  <c:v>0.80014120330676697</c:v>
                </c:pt>
                <c:pt idx="35">
                  <c:v>0.79938646918280598</c:v>
                </c:pt>
              </c:numCache>
            </c:numRef>
          </c:val>
          <c:smooth val="0"/>
        </c:ser>
        <c:ser>
          <c:idx val="1"/>
          <c:order val="1"/>
          <c:tx>
            <c:strRef>
              <c:f>Sheet8!$D$1</c:f>
              <c:strCache>
                <c:ptCount val="1"/>
                <c:pt idx="0">
                  <c:v>15μm</c:v>
                </c:pt>
              </c:strCache>
            </c:strRef>
          </c:tx>
          <c:spPr>
            <a:ln w="28575" cap="rnd">
              <a:solidFill>
                <a:schemeClr val="accent2"/>
              </a:solidFill>
              <a:round/>
            </a:ln>
            <a:effectLst/>
          </c:spPr>
          <c:marker>
            <c:symbol val="none"/>
          </c:marker>
          <c:val>
            <c:numRef>
              <c:f>Sheet8!$D$2:$D$37</c:f>
              <c:numCache>
                <c:formatCode>General</c:formatCode>
                <c:ptCount val="36"/>
                <c:pt idx="0">
                  <c:v>0.80185611753669195</c:v>
                </c:pt>
                <c:pt idx="1">
                  <c:v>0.80235391834469905</c:v>
                </c:pt>
                <c:pt idx="2">
                  <c:v>0.80728772092061896</c:v>
                </c:pt>
                <c:pt idx="3">
                  <c:v>0.80575070801400095</c:v>
                </c:pt>
                <c:pt idx="4">
                  <c:v>0.80388669479114605</c:v>
                </c:pt>
                <c:pt idx="5">
                  <c:v>0.80630011261137202</c:v>
                </c:pt>
                <c:pt idx="6">
                  <c:v>0.80990076936900002</c:v>
                </c:pt>
                <c:pt idx="7">
                  <c:v>0.811489724623356</c:v>
                </c:pt>
                <c:pt idx="8">
                  <c:v>0.81114817192245203</c:v>
                </c:pt>
                <c:pt idx="9">
                  <c:v>0.80929762474185496</c:v>
                </c:pt>
                <c:pt idx="10">
                  <c:v>0.810339095101408</c:v>
                </c:pt>
                <c:pt idx="11">
                  <c:v>0.81168074609061802</c:v>
                </c:pt>
                <c:pt idx="12">
                  <c:v>0.81298030431220702</c:v>
                </c:pt>
                <c:pt idx="13">
                  <c:v>0.81371148576205898</c:v>
                </c:pt>
                <c:pt idx="14">
                  <c:v>0.81681979041999297</c:v>
                </c:pt>
                <c:pt idx="15">
                  <c:v>0.81448209423708795</c:v>
                </c:pt>
                <c:pt idx="16">
                  <c:v>0.81644304374167698</c:v>
                </c:pt>
                <c:pt idx="17">
                  <c:v>0.81601779791232099</c:v>
                </c:pt>
                <c:pt idx="18">
                  <c:v>0.81696547695033095</c:v>
                </c:pt>
                <c:pt idx="19">
                  <c:v>0.82078786159094297</c:v>
                </c:pt>
                <c:pt idx="20">
                  <c:v>0.81730163429991598</c:v>
                </c:pt>
                <c:pt idx="21">
                  <c:v>0.82051779825322402</c:v>
                </c:pt>
                <c:pt idx="22">
                  <c:v>0.82207979358263705</c:v>
                </c:pt>
                <c:pt idx="23">
                  <c:v>0.82282047826983196</c:v>
                </c:pt>
                <c:pt idx="24">
                  <c:v>0.821748969043956</c:v>
                </c:pt>
                <c:pt idx="25">
                  <c:v>0.82225681666012296</c:v>
                </c:pt>
                <c:pt idx="26">
                  <c:v>0.82135751211999297</c:v>
                </c:pt>
                <c:pt idx="27">
                  <c:v>0.82473173233534602</c:v>
                </c:pt>
                <c:pt idx="28">
                  <c:v>0.82582334591301998</c:v>
                </c:pt>
                <c:pt idx="29">
                  <c:v>0.82661143824921601</c:v>
                </c:pt>
                <c:pt idx="30">
                  <c:v>0.82625409603542899</c:v>
                </c:pt>
                <c:pt idx="31">
                  <c:v>0.82730176178981696</c:v>
                </c:pt>
                <c:pt idx="32">
                  <c:v>0.82721407731969698</c:v>
                </c:pt>
                <c:pt idx="33">
                  <c:v>0.82911558325059698</c:v>
                </c:pt>
                <c:pt idx="34">
                  <c:v>0.82629842750929094</c:v>
                </c:pt>
                <c:pt idx="35">
                  <c:v>0.82517139212143498</c:v>
                </c:pt>
              </c:numCache>
            </c:numRef>
          </c:val>
          <c:smooth val="0"/>
        </c:ser>
        <c:ser>
          <c:idx val="2"/>
          <c:order val="2"/>
          <c:tx>
            <c:strRef>
              <c:f>Sheet8!$F$1</c:f>
              <c:strCache>
                <c:ptCount val="1"/>
                <c:pt idx="0">
                  <c:v>20μm</c:v>
                </c:pt>
              </c:strCache>
            </c:strRef>
          </c:tx>
          <c:spPr>
            <a:ln w="28575" cap="rnd">
              <a:solidFill>
                <a:schemeClr val="accent3"/>
              </a:solidFill>
              <a:round/>
            </a:ln>
            <a:effectLst/>
          </c:spPr>
          <c:marker>
            <c:symbol val="none"/>
          </c:marker>
          <c:val>
            <c:numRef>
              <c:f>Sheet8!$F$2:$F$37</c:f>
              <c:numCache>
                <c:formatCode>General</c:formatCode>
                <c:ptCount val="36"/>
                <c:pt idx="0">
                  <c:v>0.82567289575640002</c:v>
                </c:pt>
                <c:pt idx="1">
                  <c:v>0.82299025513303703</c:v>
                </c:pt>
                <c:pt idx="2">
                  <c:v>0.82388978600359297</c:v>
                </c:pt>
                <c:pt idx="3">
                  <c:v>0.82450923480801497</c:v>
                </c:pt>
                <c:pt idx="4">
                  <c:v>0.82673195272095601</c:v>
                </c:pt>
                <c:pt idx="5">
                  <c:v>0.824785560524257</c:v>
                </c:pt>
                <c:pt idx="6">
                  <c:v>0.82965065096321</c:v>
                </c:pt>
                <c:pt idx="7">
                  <c:v>0.82875043669340798</c:v>
                </c:pt>
                <c:pt idx="8">
                  <c:v>0.83119233383424096</c:v>
                </c:pt>
                <c:pt idx="9">
                  <c:v>0.82886553226189996</c:v>
                </c:pt>
                <c:pt idx="10">
                  <c:v>0.82714731787301499</c:v>
                </c:pt>
                <c:pt idx="11">
                  <c:v>0.82959061390492905</c:v>
                </c:pt>
                <c:pt idx="12">
                  <c:v>0.83234792965824</c:v>
                </c:pt>
                <c:pt idx="13">
                  <c:v>0.83129578432626305</c:v>
                </c:pt>
                <c:pt idx="14">
                  <c:v>0.831816696169422</c:v>
                </c:pt>
                <c:pt idx="15">
                  <c:v>0.83388111250102304</c:v>
                </c:pt>
                <c:pt idx="16">
                  <c:v>0.83276133412806497</c:v>
                </c:pt>
                <c:pt idx="17">
                  <c:v>0.83443097630819396</c:v>
                </c:pt>
                <c:pt idx="18">
                  <c:v>0.83494367508457201</c:v>
                </c:pt>
                <c:pt idx="19">
                  <c:v>0.83736845129086002</c:v>
                </c:pt>
                <c:pt idx="20">
                  <c:v>0.83429736645971198</c:v>
                </c:pt>
                <c:pt idx="21">
                  <c:v>0.83460464558011405</c:v>
                </c:pt>
                <c:pt idx="22">
                  <c:v>0.83442713567513405</c:v>
                </c:pt>
                <c:pt idx="23">
                  <c:v>0.83556277571070003</c:v>
                </c:pt>
                <c:pt idx="24">
                  <c:v>0.83766429507474405</c:v>
                </c:pt>
                <c:pt idx="25">
                  <c:v>0.83509253239866599</c:v>
                </c:pt>
                <c:pt idx="26">
                  <c:v>0.83856289229021896</c:v>
                </c:pt>
                <c:pt idx="27">
                  <c:v>0.838546306143372</c:v>
                </c:pt>
                <c:pt idx="28">
                  <c:v>0.83809632152034297</c:v>
                </c:pt>
                <c:pt idx="29">
                  <c:v>0.83779128485769605</c:v>
                </c:pt>
                <c:pt idx="30">
                  <c:v>0.83654182017186796</c:v>
                </c:pt>
                <c:pt idx="31">
                  <c:v>0.84156374329587103</c:v>
                </c:pt>
                <c:pt idx="32">
                  <c:v>0.83812461177436803</c:v>
                </c:pt>
                <c:pt idx="33">
                  <c:v>0.84210109067578798</c:v>
                </c:pt>
                <c:pt idx="34">
                  <c:v>0.84325441207341001</c:v>
                </c:pt>
                <c:pt idx="35">
                  <c:v>0.83984134783605702</c:v>
                </c:pt>
              </c:numCache>
            </c:numRef>
          </c:val>
          <c:smooth val="0"/>
        </c:ser>
        <c:ser>
          <c:idx val="3"/>
          <c:order val="3"/>
          <c:tx>
            <c:strRef>
              <c:f>Sheet8!$H$1</c:f>
              <c:strCache>
                <c:ptCount val="1"/>
                <c:pt idx="0">
                  <c:v>25μm</c:v>
                </c:pt>
              </c:strCache>
            </c:strRef>
          </c:tx>
          <c:spPr>
            <a:ln w="28575" cap="rnd">
              <a:solidFill>
                <a:schemeClr val="accent4"/>
              </a:solidFill>
              <a:round/>
            </a:ln>
            <a:effectLst/>
          </c:spPr>
          <c:marker>
            <c:symbol val="none"/>
          </c:marker>
          <c:val>
            <c:numRef>
              <c:f>Sheet8!$H$2:$H$37</c:f>
              <c:numCache>
                <c:formatCode>General</c:formatCode>
                <c:ptCount val="36"/>
                <c:pt idx="0">
                  <c:v>0.83406635193632195</c:v>
                </c:pt>
                <c:pt idx="1">
                  <c:v>0.83904932260155396</c:v>
                </c:pt>
                <c:pt idx="2">
                  <c:v>0.84024599336943395</c:v>
                </c:pt>
                <c:pt idx="3">
                  <c:v>0.83431171351609501</c:v>
                </c:pt>
                <c:pt idx="4">
                  <c:v>0.83583980188168205</c:v>
                </c:pt>
                <c:pt idx="5">
                  <c:v>0.83559956449296402</c:v>
                </c:pt>
                <c:pt idx="6">
                  <c:v>0.83802601443911495</c:v>
                </c:pt>
                <c:pt idx="7">
                  <c:v>0.83989374757879298</c:v>
                </c:pt>
                <c:pt idx="8">
                  <c:v>0.84202644734881305</c:v>
                </c:pt>
                <c:pt idx="9">
                  <c:v>0.84000605528463301</c:v>
                </c:pt>
                <c:pt idx="10">
                  <c:v>0.83837516018842595</c:v>
                </c:pt>
                <c:pt idx="11">
                  <c:v>0.83855883337417003</c:v>
                </c:pt>
                <c:pt idx="12">
                  <c:v>0.83856490614738999</c:v>
                </c:pt>
                <c:pt idx="13">
                  <c:v>0.84385199386159804</c:v>
                </c:pt>
                <c:pt idx="14">
                  <c:v>0.841436174667057</c:v>
                </c:pt>
                <c:pt idx="15">
                  <c:v>0.84027859033048802</c:v>
                </c:pt>
                <c:pt idx="16">
                  <c:v>0.84300786942898398</c:v>
                </c:pt>
                <c:pt idx="17">
                  <c:v>0.84435320026884997</c:v>
                </c:pt>
                <c:pt idx="18">
                  <c:v>0.84143894825736198</c:v>
                </c:pt>
                <c:pt idx="19">
                  <c:v>0.84377831124748504</c:v>
                </c:pt>
                <c:pt idx="20">
                  <c:v>0.84258949452153498</c:v>
                </c:pt>
                <c:pt idx="21">
                  <c:v>0.84244011418480902</c:v>
                </c:pt>
                <c:pt idx="22">
                  <c:v>0.84667706858474001</c:v>
                </c:pt>
                <c:pt idx="23">
                  <c:v>0.84678615998679396</c:v>
                </c:pt>
                <c:pt idx="24">
                  <c:v>0.84680414879678201</c:v>
                </c:pt>
                <c:pt idx="25">
                  <c:v>0.84680778861993</c:v>
                </c:pt>
                <c:pt idx="26">
                  <c:v>0.84739969567578</c:v>
                </c:pt>
                <c:pt idx="27">
                  <c:v>0.84696897450356201</c:v>
                </c:pt>
                <c:pt idx="28">
                  <c:v>0.84512448354206005</c:v>
                </c:pt>
                <c:pt idx="29">
                  <c:v>0.84979573031785005</c:v>
                </c:pt>
                <c:pt idx="30">
                  <c:v>0.84672587100901497</c:v>
                </c:pt>
                <c:pt idx="31">
                  <c:v>0.84615959041520405</c:v>
                </c:pt>
                <c:pt idx="32">
                  <c:v>0.84746029469008499</c:v>
                </c:pt>
                <c:pt idx="33">
                  <c:v>0.84929158205730804</c:v>
                </c:pt>
                <c:pt idx="34">
                  <c:v>0.85039976928660499</c:v>
                </c:pt>
                <c:pt idx="35">
                  <c:v>0.84774662702947001</c:v>
                </c:pt>
              </c:numCache>
            </c:numRef>
          </c:val>
          <c:smooth val="0"/>
        </c:ser>
        <c:ser>
          <c:idx val="4"/>
          <c:order val="4"/>
          <c:tx>
            <c:strRef>
              <c:f>Sheet8!$J$1</c:f>
              <c:strCache>
                <c:ptCount val="1"/>
                <c:pt idx="0">
                  <c:v>30μm</c:v>
                </c:pt>
              </c:strCache>
            </c:strRef>
          </c:tx>
          <c:spPr>
            <a:ln w="28575" cap="rnd">
              <a:solidFill>
                <a:schemeClr val="accent5"/>
              </a:solidFill>
              <a:round/>
            </a:ln>
            <a:effectLst/>
          </c:spPr>
          <c:marker>
            <c:symbol val="none"/>
          </c:marker>
          <c:val>
            <c:numRef>
              <c:f>Sheet8!$J$2:$J$37</c:f>
              <c:numCache>
                <c:formatCode>General</c:formatCode>
                <c:ptCount val="36"/>
                <c:pt idx="0">
                  <c:v>0.84568898931903402</c:v>
                </c:pt>
                <c:pt idx="1">
                  <c:v>0.84472960907213201</c:v>
                </c:pt>
                <c:pt idx="2">
                  <c:v>0.84428878068961699</c:v>
                </c:pt>
                <c:pt idx="3">
                  <c:v>0.84465128750725504</c:v>
                </c:pt>
                <c:pt idx="4">
                  <c:v>0.84480927812000395</c:v>
                </c:pt>
                <c:pt idx="5">
                  <c:v>0.84242740302267505</c:v>
                </c:pt>
                <c:pt idx="6">
                  <c:v>0.84356700485182101</c:v>
                </c:pt>
                <c:pt idx="7">
                  <c:v>0.84581387004017305</c:v>
                </c:pt>
                <c:pt idx="8">
                  <c:v>0.84644870634066105</c:v>
                </c:pt>
                <c:pt idx="9">
                  <c:v>0.84294285093149002</c:v>
                </c:pt>
                <c:pt idx="10">
                  <c:v>0.84614907780803705</c:v>
                </c:pt>
                <c:pt idx="11">
                  <c:v>0.84633124264225301</c:v>
                </c:pt>
                <c:pt idx="12">
                  <c:v>0.84707319696685801</c:v>
                </c:pt>
                <c:pt idx="13">
                  <c:v>0.84527596519644299</c:v>
                </c:pt>
                <c:pt idx="14">
                  <c:v>0.84904310738401501</c:v>
                </c:pt>
                <c:pt idx="15">
                  <c:v>0.84757271547886504</c:v>
                </c:pt>
                <c:pt idx="16">
                  <c:v>0.84471007226585704</c:v>
                </c:pt>
                <c:pt idx="17">
                  <c:v>0.85018827822023402</c:v>
                </c:pt>
                <c:pt idx="18">
                  <c:v>0.84911750367849803</c:v>
                </c:pt>
                <c:pt idx="19">
                  <c:v>0.85084852954850698</c:v>
                </c:pt>
                <c:pt idx="20">
                  <c:v>0.84648288086537904</c:v>
                </c:pt>
                <c:pt idx="21">
                  <c:v>0.84965513755216504</c:v>
                </c:pt>
                <c:pt idx="22">
                  <c:v>0.85159202086084296</c:v>
                </c:pt>
                <c:pt idx="23">
                  <c:v>0.85143185762846996</c:v>
                </c:pt>
                <c:pt idx="24">
                  <c:v>0.85221585078721196</c:v>
                </c:pt>
                <c:pt idx="25">
                  <c:v>0.850032010378453</c:v>
                </c:pt>
                <c:pt idx="26">
                  <c:v>0.85075825233753899</c:v>
                </c:pt>
                <c:pt idx="27">
                  <c:v>0.85069799242102795</c:v>
                </c:pt>
                <c:pt idx="28">
                  <c:v>0.84767296813450399</c:v>
                </c:pt>
                <c:pt idx="29">
                  <c:v>0.85137033561086795</c:v>
                </c:pt>
                <c:pt idx="30">
                  <c:v>0.84769696442159304</c:v>
                </c:pt>
                <c:pt idx="31">
                  <c:v>0.85104866957840097</c:v>
                </c:pt>
                <c:pt idx="32">
                  <c:v>0.84747383334762805</c:v>
                </c:pt>
                <c:pt idx="33">
                  <c:v>0.85243590946853398</c:v>
                </c:pt>
                <c:pt idx="34">
                  <c:v>0.84931335084209503</c:v>
                </c:pt>
                <c:pt idx="35">
                  <c:v>0.84889090821311697</c:v>
                </c:pt>
              </c:numCache>
            </c:numRef>
          </c:val>
          <c:smooth val="0"/>
        </c:ser>
        <c:dLbls>
          <c:showLegendKey val="0"/>
          <c:showVal val="0"/>
          <c:showCatName val="0"/>
          <c:showSerName val="0"/>
          <c:showPercent val="0"/>
          <c:showBubbleSize val="0"/>
        </c:dLbls>
        <c:smooth val="0"/>
        <c:axId val="907424496"/>
        <c:axId val="907426456"/>
      </c:lineChart>
      <c:catAx>
        <c:axId val="907424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Frequency Test</a:t>
                </a:r>
                <a:r>
                  <a:rPr lang="en-US" altLang="zh-CN" baseline="0"/>
                  <a:t> Range (0.7-1)</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07426456"/>
        <c:crosses val="autoZero"/>
        <c:auto val="1"/>
        <c:lblAlgn val="ctr"/>
        <c:lblOffset val="100"/>
        <c:noMultiLvlLbl val="0"/>
      </c:catAx>
      <c:valAx>
        <c:axId val="9074264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Real part of n2</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074244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Imaginary part</a:t>
            </a:r>
            <a:r>
              <a:rPr lang="en-US" altLang="zh-CN" baseline="0"/>
              <a:t> of n2</a:t>
            </a:r>
            <a:endParaRPr lang="zh-CN" altLang="en-US"/>
          </a:p>
        </c:rich>
      </c:tx>
      <c:layout>
        <c:manualLayout>
          <c:xMode val="edge"/>
          <c:yMode val="edge"/>
          <c:x val="0.40555555555555556"/>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Sheet8!$C$1</c:f>
              <c:strCache>
                <c:ptCount val="1"/>
                <c:pt idx="0">
                  <c:v>10μm</c:v>
                </c:pt>
              </c:strCache>
            </c:strRef>
          </c:tx>
          <c:spPr>
            <a:ln w="28575" cap="rnd">
              <a:solidFill>
                <a:schemeClr val="accent1"/>
              </a:solidFill>
              <a:round/>
            </a:ln>
            <a:effectLst/>
          </c:spPr>
          <c:marker>
            <c:symbol val="none"/>
          </c:marker>
          <c:val>
            <c:numRef>
              <c:f>Sheet8!$C$2:$C$37</c:f>
              <c:numCache>
                <c:formatCode>General</c:formatCode>
                <c:ptCount val="36"/>
                <c:pt idx="0">
                  <c:v>0.96399165990533098</c:v>
                </c:pt>
                <c:pt idx="1">
                  <c:v>0.96489796551912099</c:v>
                </c:pt>
                <c:pt idx="2">
                  <c:v>0.95899360662475996</c:v>
                </c:pt>
                <c:pt idx="3">
                  <c:v>0.95534723876813099</c:v>
                </c:pt>
                <c:pt idx="4">
                  <c:v>0.95207031690188404</c:v>
                </c:pt>
                <c:pt idx="5">
                  <c:v>0.95131907142730399</c:v>
                </c:pt>
                <c:pt idx="6">
                  <c:v>0.946474084819106</c:v>
                </c:pt>
                <c:pt idx="7">
                  <c:v>0.94777263349017904</c:v>
                </c:pt>
                <c:pt idx="8">
                  <c:v>0.944610574240761</c:v>
                </c:pt>
                <c:pt idx="9">
                  <c:v>0.93423933975280304</c:v>
                </c:pt>
                <c:pt idx="10">
                  <c:v>0.93508878301333997</c:v>
                </c:pt>
                <c:pt idx="11">
                  <c:v>0.93307056409123501</c:v>
                </c:pt>
                <c:pt idx="12">
                  <c:v>0.93022719478859095</c:v>
                </c:pt>
                <c:pt idx="13">
                  <c:v>0.929459665092638</c:v>
                </c:pt>
                <c:pt idx="14">
                  <c:v>0.92604679675449797</c:v>
                </c:pt>
                <c:pt idx="15">
                  <c:v>0.91712656460174002</c:v>
                </c:pt>
                <c:pt idx="16">
                  <c:v>0.91503911493826295</c:v>
                </c:pt>
                <c:pt idx="17">
                  <c:v>0.91441019896900799</c:v>
                </c:pt>
                <c:pt idx="18">
                  <c:v>0.90907249448405503</c:v>
                </c:pt>
                <c:pt idx="19">
                  <c:v>0.91006840699273805</c:v>
                </c:pt>
                <c:pt idx="20">
                  <c:v>0.89848920953357503</c:v>
                </c:pt>
                <c:pt idx="21">
                  <c:v>0.89707665183913798</c:v>
                </c:pt>
                <c:pt idx="22">
                  <c:v>0.89368152660280098</c:v>
                </c:pt>
                <c:pt idx="23">
                  <c:v>0.89219406671508805</c:v>
                </c:pt>
                <c:pt idx="24">
                  <c:v>0.888272117805738</c:v>
                </c:pt>
                <c:pt idx="25">
                  <c:v>0.883513292455536</c:v>
                </c:pt>
                <c:pt idx="26">
                  <c:v>0.87767380493018998</c:v>
                </c:pt>
                <c:pt idx="27">
                  <c:v>0.87963637303434505</c:v>
                </c:pt>
                <c:pt idx="28">
                  <c:v>0.87684356784357298</c:v>
                </c:pt>
                <c:pt idx="29">
                  <c:v>0.87560945707117099</c:v>
                </c:pt>
                <c:pt idx="30">
                  <c:v>0.86292594112108401</c:v>
                </c:pt>
                <c:pt idx="31">
                  <c:v>0.86220118137285795</c:v>
                </c:pt>
                <c:pt idx="32">
                  <c:v>0.86012434688553796</c:v>
                </c:pt>
                <c:pt idx="33">
                  <c:v>0.85903182592909699</c:v>
                </c:pt>
                <c:pt idx="34">
                  <c:v>0.85766671634083502</c:v>
                </c:pt>
                <c:pt idx="35">
                  <c:v>0.84878359301462103</c:v>
                </c:pt>
              </c:numCache>
            </c:numRef>
          </c:val>
          <c:smooth val="0"/>
        </c:ser>
        <c:ser>
          <c:idx val="1"/>
          <c:order val="1"/>
          <c:tx>
            <c:strRef>
              <c:f>Sheet8!$E$1</c:f>
              <c:strCache>
                <c:ptCount val="1"/>
                <c:pt idx="0">
                  <c:v>15μm</c:v>
                </c:pt>
              </c:strCache>
            </c:strRef>
          </c:tx>
          <c:spPr>
            <a:ln w="28575" cap="rnd">
              <a:solidFill>
                <a:schemeClr val="accent2"/>
              </a:solidFill>
              <a:round/>
            </a:ln>
            <a:effectLst/>
          </c:spPr>
          <c:marker>
            <c:symbol val="none"/>
          </c:marker>
          <c:val>
            <c:numRef>
              <c:f>Sheet8!$E$2:$E$37</c:f>
              <c:numCache>
                <c:formatCode>General</c:formatCode>
                <c:ptCount val="36"/>
                <c:pt idx="0">
                  <c:v>0.83500632014683596</c:v>
                </c:pt>
                <c:pt idx="1">
                  <c:v>0.83079341071782598</c:v>
                </c:pt>
                <c:pt idx="2">
                  <c:v>0.83075638707205801</c:v>
                </c:pt>
                <c:pt idx="3">
                  <c:v>0.82332949148912205</c:v>
                </c:pt>
                <c:pt idx="4">
                  <c:v>0.816566842326644</c:v>
                </c:pt>
                <c:pt idx="5">
                  <c:v>0.814606551999009</c:v>
                </c:pt>
                <c:pt idx="6">
                  <c:v>0.81382931956103499</c:v>
                </c:pt>
                <c:pt idx="7">
                  <c:v>0.81093991218283701</c:v>
                </c:pt>
                <c:pt idx="8">
                  <c:v>0.80575654983599299</c:v>
                </c:pt>
                <c:pt idx="9">
                  <c:v>0.79822928891011902</c:v>
                </c:pt>
                <c:pt idx="10">
                  <c:v>0.79463038478938697</c:v>
                </c:pt>
                <c:pt idx="11">
                  <c:v>0.79174019352066305</c:v>
                </c:pt>
                <c:pt idx="12">
                  <c:v>0.78878840954732199</c:v>
                </c:pt>
                <c:pt idx="13">
                  <c:v>0.78523363693444503</c:v>
                </c:pt>
                <c:pt idx="14">
                  <c:v>0.783635293060022</c:v>
                </c:pt>
                <c:pt idx="15">
                  <c:v>0.77123416841928905</c:v>
                </c:pt>
                <c:pt idx="16">
                  <c:v>0.76906337791668</c:v>
                </c:pt>
                <c:pt idx="17">
                  <c:v>0.76464035791114504</c:v>
                </c:pt>
                <c:pt idx="18">
                  <c:v>0.76146561136700297</c:v>
                </c:pt>
                <c:pt idx="19">
                  <c:v>0.76069129773047295</c:v>
                </c:pt>
                <c:pt idx="20">
                  <c:v>0.74761428243587202</c:v>
                </c:pt>
                <c:pt idx="21">
                  <c:v>0.74672049675827101</c:v>
                </c:pt>
                <c:pt idx="22">
                  <c:v>0.74428306990594395</c:v>
                </c:pt>
                <c:pt idx="23">
                  <c:v>0.74106635934430198</c:v>
                </c:pt>
                <c:pt idx="24">
                  <c:v>0.73600209008405104</c:v>
                </c:pt>
                <c:pt idx="25">
                  <c:v>0.72674645001989802</c:v>
                </c:pt>
                <c:pt idx="26">
                  <c:v>0.72227236267149297</c:v>
                </c:pt>
                <c:pt idx="27">
                  <c:v>0.72155413001967195</c:v>
                </c:pt>
                <c:pt idx="28">
                  <c:v>0.71877401220202997</c:v>
                </c:pt>
                <c:pt idx="29">
                  <c:v>0.71553938492320002</c:v>
                </c:pt>
                <c:pt idx="30">
                  <c:v>0.70573963460465605</c:v>
                </c:pt>
                <c:pt idx="31">
                  <c:v>0.70312680113659398</c:v>
                </c:pt>
                <c:pt idx="32">
                  <c:v>0.69953771474783</c:v>
                </c:pt>
                <c:pt idx="33">
                  <c:v>0.697584100196455</c:v>
                </c:pt>
                <c:pt idx="34">
                  <c:v>0.69150503549216102</c:v>
                </c:pt>
                <c:pt idx="35">
                  <c:v>0.68130628819249095</c:v>
                </c:pt>
              </c:numCache>
            </c:numRef>
          </c:val>
          <c:smooth val="0"/>
        </c:ser>
        <c:ser>
          <c:idx val="2"/>
          <c:order val="2"/>
          <c:tx>
            <c:strRef>
              <c:f>Sheet8!$G$1</c:f>
              <c:strCache>
                <c:ptCount val="1"/>
                <c:pt idx="0">
                  <c:v>20μm</c:v>
                </c:pt>
              </c:strCache>
            </c:strRef>
          </c:tx>
          <c:spPr>
            <a:ln w="28575" cap="rnd">
              <a:solidFill>
                <a:schemeClr val="accent3"/>
              </a:solidFill>
              <a:round/>
            </a:ln>
            <a:effectLst/>
          </c:spPr>
          <c:marker>
            <c:symbol val="none"/>
          </c:marker>
          <c:val>
            <c:numRef>
              <c:f>Sheet8!$G$2:$G$37</c:f>
              <c:numCache>
                <c:formatCode>General</c:formatCode>
                <c:ptCount val="36"/>
                <c:pt idx="0">
                  <c:v>0.72225433574126197</c:v>
                </c:pt>
                <c:pt idx="1">
                  <c:v>0.71479546783117898</c:v>
                </c:pt>
                <c:pt idx="2">
                  <c:v>0.71013480891708702</c:v>
                </c:pt>
                <c:pt idx="3">
                  <c:v>0.70370070899496295</c:v>
                </c:pt>
                <c:pt idx="4">
                  <c:v>0.700722130534983</c:v>
                </c:pt>
                <c:pt idx="5">
                  <c:v>0.694271899974781</c:v>
                </c:pt>
                <c:pt idx="6">
                  <c:v>0.69356573001672395</c:v>
                </c:pt>
                <c:pt idx="7">
                  <c:v>0.68797843783255697</c:v>
                </c:pt>
                <c:pt idx="8">
                  <c:v>0.68486988369914104</c:v>
                </c:pt>
                <c:pt idx="9">
                  <c:v>0.676136993662667</c:v>
                </c:pt>
                <c:pt idx="10">
                  <c:v>0.67014307018076602</c:v>
                </c:pt>
                <c:pt idx="11">
                  <c:v>0.66754881628500196</c:v>
                </c:pt>
                <c:pt idx="12">
                  <c:v>0.665177606502796</c:v>
                </c:pt>
                <c:pt idx="13">
                  <c:v>0.65973527334374904</c:v>
                </c:pt>
                <c:pt idx="14">
                  <c:v>0.65530606030216598</c:v>
                </c:pt>
                <c:pt idx="15">
                  <c:v>0.645720512356182</c:v>
                </c:pt>
                <c:pt idx="16">
                  <c:v>0.64047528583903202</c:v>
                </c:pt>
                <c:pt idx="17">
                  <c:v>0.63738035965553896</c:v>
                </c:pt>
                <c:pt idx="18">
                  <c:v>0.63338977992478895</c:v>
                </c:pt>
                <c:pt idx="19">
                  <c:v>0.63064739520725599</c:v>
                </c:pt>
                <c:pt idx="20">
                  <c:v>0.61748457244969701</c:v>
                </c:pt>
                <c:pt idx="21">
                  <c:v>0.613537752456219</c:v>
                </c:pt>
                <c:pt idx="22">
                  <c:v>0.60923218567633897</c:v>
                </c:pt>
                <c:pt idx="23">
                  <c:v>0.60588259230477004</c:v>
                </c:pt>
                <c:pt idx="24">
                  <c:v>0.60306731118314005</c:v>
                </c:pt>
                <c:pt idx="25">
                  <c:v>0.59059760045012299</c:v>
                </c:pt>
                <c:pt idx="26">
                  <c:v>0.58904203378273901</c:v>
                </c:pt>
                <c:pt idx="27">
                  <c:v>0.585045750625108</c:v>
                </c:pt>
                <c:pt idx="28">
                  <c:v>0.58068936701996798</c:v>
                </c:pt>
                <c:pt idx="29">
                  <c:v>0.57634412320393702</c:v>
                </c:pt>
                <c:pt idx="30">
                  <c:v>0.56515850188674299</c:v>
                </c:pt>
                <c:pt idx="31">
                  <c:v>0.56470208743615802</c:v>
                </c:pt>
                <c:pt idx="32">
                  <c:v>0.55858897105699701</c:v>
                </c:pt>
                <c:pt idx="33">
                  <c:v>0.557383733931759</c:v>
                </c:pt>
                <c:pt idx="34">
                  <c:v>0.55418657755789502</c:v>
                </c:pt>
                <c:pt idx="35">
                  <c:v>0.54182483316965702</c:v>
                </c:pt>
              </c:numCache>
            </c:numRef>
          </c:val>
          <c:smooth val="0"/>
        </c:ser>
        <c:ser>
          <c:idx val="3"/>
          <c:order val="3"/>
          <c:tx>
            <c:strRef>
              <c:f>Sheet8!$I$1</c:f>
              <c:strCache>
                <c:ptCount val="1"/>
                <c:pt idx="0">
                  <c:v>25μm</c:v>
                </c:pt>
              </c:strCache>
            </c:strRef>
          </c:tx>
          <c:spPr>
            <a:ln w="28575" cap="rnd">
              <a:solidFill>
                <a:schemeClr val="accent4"/>
              </a:solidFill>
              <a:round/>
            </a:ln>
            <a:effectLst/>
          </c:spPr>
          <c:marker>
            <c:symbol val="none"/>
          </c:marker>
          <c:val>
            <c:numRef>
              <c:f>Sheet8!$I$2:$I$37</c:f>
              <c:numCache>
                <c:formatCode>General</c:formatCode>
                <c:ptCount val="36"/>
                <c:pt idx="0">
                  <c:v>0.61582145672393696</c:v>
                </c:pt>
                <c:pt idx="1">
                  <c:v>0.61405688105650502</c:v>
                </c:pt>
                <c:pt idx="2">
                  <c:v>0.60922358418857503</c:v>
                </c:pt>
                <c:pt idx="3">
                  <c:v>0.59735981327988996</c:v>
                </c:pt>
                <c:pt idx="4">
                  <c:v>0.59328794812630603</c:v>
                </c:pt>
                <c:pt idx="5">
                  <c:v>0.58799800035239502</c:v>
                </c:pt>
                <c:pt idx="6">
                  <c:v>0.58460015896988604</c:v>
                </c:pt>
                <c:pt idx="7">
                  <c:v>0.58076275138273403</c:v>
                </c:pt>
                <c:pt idx="8">
                  <c:v>0.57688926807962504</c:v>
                </c:pt>
                <c:pt idx="9">
                  <c:v>0.56810559222137602</c:v>
                </c:pt>
                <c:pt idx="10">
                  <c:v>0.56210353323449302</c:v>
                </c:pt>
                <c:pt idx="11">
                  <c:v>0.557346360549272</c:v>
                </c:pt>
                <c:pt idx="12">
                  <c:v>0.55247524826495598</c:v>
                </c:pt>
                <c:pt idx="13">
                  <c:v>0.55106150198899395</c:v>
                </c:pt>
                <c:pt idx="14">
                  <c:v>0.54442406781908503</c:v>
                </c:pt>
                <c:pt idx="15">
                  <c:v>0.53168475624537104</c:v>
                </c:pt>
                <c:pt idx="16">
                  <c:v>0.52872364519559401</c:v>
                </c:pt>
                <c:pt idx="17">
                  <c:v>0.52489078057982996</c:v>
                </c:pt>
                <c:pt idx="18">
                  <c:v>0.51843534939698799</c:v>
                </c:pt>
                <c:pt idx="19">
                  <c:v>0.51509827374282202</c:v>
                </c:pt>
                <c:pt idx="20">
                  <c:v>0.50276600814274697</c:v>
                </c:pt>
                <c:pt idx="21">
                  <c:v>0.49819950372905097</c:v>
                </c:pt>
                <c:pt idx="22">
                  <c:v>0.496211110490069</c:v>
                </c:pt>
                <c:pt idx="23">
                  <c:v>0.49181599141401899</c:v>
                </c:pt>
                <c:pt idx="24">
                  <c:v>0.48726387459278198</c:v>
                </c:pt>
                <c:pt idx="25">
                  <c:v>0.47590995750113302</c:v>
                </c:pt>
                <c:pt idx="26">
                  <c:v>0.47194311723226501</c:v>
                </c:pt>
                <c:pt idx="27">
                  <c:v>0.46744196239866198</c:v>
                </c:pt>
                <c:pt idx="28">
                  <c:v>0.46211763534542299</c:v>
                </c:pt>
                <c:pt idx="29">
                  <c:v>0.46030704232289898</c:v>
                </c:pt>
                <c:pt idx="30">
                  <c:v>0.447635224684719</c:v>
                </c:pt>
                <c:pt idx="31">
                  <c:v>0.443227634392514</c:v>
                </c:pt>
                <c:pt idx="32">
                  <c:v>0.439815721771802</c:v>
                </c:pt>
                <c:pt idx="33">
                  <c:v>0.43666471305153498</c:v>
                </c:pt>
                <c:pt idx="34">
                  <c:v>0.43305970050776199</c:v>
                </c:pt>
                <c:pt idx="35">
                  <c:v>0.42101264256738102</c:v>
                </c:pt>
              </c:numCache>
            </c:numRef>
          </c:val>
          <c:smooth val="0"/>
        </c:ser>
        <c:ser>
          <c:idx val="4"/>
          <c:order val="4"/>
          <c:tx>
            <c:strRef>
              <c:f>Sheet8!$K$1</c:f>
              <c:strCache>
                <c:ptCount val="1"/>
                <c:pt idx="0">
                  <c:v>30μm</c:v>
                </c:pt>
              </c:strCache>
            </c:strRef>
          </c:tx>
          <c:spPr>
            <a:ln w="28575" cap="rnd">
              <a:solidFill>
                <a:schemeClr val="accent5"/>
              </a:solidFill>
              <a:round/>
            </a:ln>
            <a:effectLst/>
          </c:spPr>
          <c:marker>
            <c:symbol val="none"/>
          </c:marker>
          <c:val>
            <c:numRef>
              <c:f>Sheet8!$K$2:$K$37</c:f>
              <c:numCache>
                <c:formatCode>General</c:formatCode>
                <c:ptCount val="36"/>
                <c:pt idx="0">
                  <c:v>0.52570104917654603</c:v>
                </c:pt>
                <c:pt idx="1">
                  <c:v>0.51939207542575505</c:v>
                </c:pt>
                <c:pt idx="2">
                  <c:v>0.51323815072918499</c:v>
                </c:pt>
                <c:pt idx="3">
                  <c:v>0.50541029374279101</c:v>
                </c:pt>
                <c:pt idx="4">
                  <c:v>0.50003511314748805</c:v>
                </c:pt>
                <c:pt idx="5">
                  <c:v>0.49321081725922</c:v>
                </c:pt>
                <c:pt idx="6">
                  <c:v>0.48848817227903901</c:v>
                </c:pt>
                <c:pt idx="7">
                  <c:v>0.48437837631997099</c:v>
                </c:pt>
                <c:pt idx="8">
                  <c:v>0.47922019424214501</c:v>
                </c:pt>
                <c:pt idx="9">
                  <c:v>0.469453687590005</c:v>
                </c:pt>
                <c:pt idx="10">
                  <c:v>0.46604275270085799</c:v>
                </c:pt>
                <c:pt idx="11">
                  <c:v>0.46097439242619997</c:v>
                </c:pt>
                <c:pt idx="12">
                  <c:v>0.45621473017593001</c:v>
                </c:pt>
                <c:pt idx="13">
                  <c:v>0.45012034295641001</c:v>
                </c:pt>
                <c:pt idx="14">
                  <c:v>0.44687309358711902</c:v>
                </c:pt>
                <c:pt idx="15">
                  <c:v>0.43348179732091702</c:v>
                </c:pt>
                <c:pt idx="16">
                  <c:v>0.42707843447315402</c:v>
                </c:pt>
                <c:pt idx="17">
                  <c:v>0.42492065684679498</c:v>
                </c:pt>
                <c:pt idx="18">
                  <c:v>0.41949324817067402</c:v>
                </c:pt>
                <c:pt idx="19">
                  <c:v>0.41539351444444</c:v>
                </c:pt>
                <c:pt idx="20">
                  <c:v>0.40113540410923298</c:v>
                </c:pt>
                <c:pt idx="21">
                  <c:v>0.39790960009735399</c:v>
                </c:pt>
                <c:pt idx="22">
                  <c:v>0.39408555206929902</c:v>
                </c:pt>
                <c:pt idx="23">
                  <c:v>0.38934570481687802</c:v>
                </c:pt>
                <c:pt idx="24">
                  <c:v>0.38499283940465201</c:v>
                </c:pt>
                <c:pt idx="25">
                  <c:v>0.37224444469850299</c:v>
                </c:pt>
                <c:pt idx="26">
                  <c:v>0.36807377308456102</c:v>
                </c:pt>
                <c:pt idx="27">
                  <c:v>0.36359548999819402</c:v>
                </c:pt>
                <c:pt idx="28">
                  <c:v>0.35782800056545699</c:v>
                </c:pt>
                <c:pt idx="29">
                  <c:v>0.35490585693423499</c:v>
                </c:pt>
                <c:pt idx="30">
                  <c:v>0.342094907950446</c:v>
                </c:pt>
                <c:pt idx="31">
                  <c:v>0.33918593668970798</c:v>
                </c:pt>
                <c:pt idx="32">
                  <c:v>0.33355309412440598</c:v>
                </c:pt>
                <c:pt idx="33">
                  <c:v>0.331265726395788</c:v>
                </c:pt>
                <c:pt idx="34">
                  <c:v>0.32583495997977002</c:v>
                </c:pt>
                <c:pt idx="35">
                  <c:v>0.31479933791432702</c:v>
                </c:pt>
              </c:numCache>
            </c:numRef>
          </c:val>
          <c:smooth val="0"/>
        </c:ser>
        <c:dLbls>
          <c:showLegendKey val="0"/>
          <c:showVal val="0"/>
          <c:showCatName val="0"/>
          <c:showSerName val="0"/>
          <c:showPercent val="0"/>
          <c:showBubbleSize val="0"/>
        </c:dLbls>
        <c:smooth val="0"/>
        <c:axId val="907427240"/>
        <c:axId val="907427632"/>
      </c:lineChart>
      <c:catAx>
        <c:axId val="907427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Frequency Test Range (0.7-1)</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07427632"/>
        <c:crosses val="autoZero"/>
        <c:auto val="1"/>
        <c:lblAlgn val="ctr"/>
        <c:lblOffset val="100"/>
        <c:noMultiLvlLbl val="0"/>
      </c:catAx>
      <c:valAx>
        <c:axId val="9074276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imag part of n2</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9074272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Real Part of n2</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Sheet7!$B$1</c:f>
              <c:strCache>
                <c:ptCount val="1"/>
                <c:pt idx="0">
                  <c:v>10μm</c:v>
                </c:pt>
              </c:strCache>
            </c:strRef>
          </c:tx>
          <c:spPr>
            <a:ln w="28575" cap="rnd">
              <a:solidFill>
                <a:schemeClr val="accent1"/>
              </a:solidFill>
              <a:round/>
            </a:ln>
            <a:effectLst/>
          </c:spPr>
          <c:marker>
            <c:symbol val="none"/>
          </c:marker>
          <c:val>
            <c:numRef>
              <c:f>Sheet7!$B$2:$B$42</c:f>
              <c:numCache>
                <c:formatCode>0.00E+00</c:formatCode>
                <c:ptCount val="41"/>
                <c:pt idx="0" formatCode="General">
                  <c:v>-2.9701315416922898E-4</c:v>
                </c:pt>
                <c:pt idx="1">
                  <c:v>-4.8395505867981002E-5</c:v>
                </c:pt>
                <c:pt idx="2" formatCode="General">
                  <c:v>0.24590936345363201</c:v>
                </c:pt>
                <c:pt idx="3" formatCode="General">
                  <c:v>-23.531398181171099</c:v>
                </c:pt>
                <c:pt idx="4" formatCode="General">
                  <c:v>3.7509953697953402E-2</c:v>
                </c:pt>
                <c:pt idx="5" formatCode="General">
                  <c:v>2.0157779015839399E-4</c:v>
                </c:pt>
                <c:pt idx="6" formatCode="General">
                  <c:v>-4.0050927066308202E-4</c:v>
                </c:pt>
                <c:pt idx="7" formatCode="General">
                  <c:v>-3.3501006734613302E-4</c:v>
                </c:pt>
                <c:pt idx="8" formatCode="General">
                  <c:v>0.23233185796399999</c:v>
                </c:pt>
                <c:pt idx="9" formatCode="General">
                  <c:v>-26.745215854682399</c:v>
                </c:pt>
                <c:pt idx="10" formatCode="General">
                  <c:v>7.8306965480973101E-2</c:v>
                </c:pt>
                <c:pt idx="11">
                  <c:v>6.6948652044656899E-5</c:v>
                </c:pt>
                <c:pt idx="12" formatCode="General">
                  <c:v>1.92429711092706E-4</c:v>
                </c:pt>
                <c:pt idx="13">
                  <c:v>-7.5804003779589795E-5</c:v>
                </c:pt>
                <c:pt idx="14" formatCode="General">
                  <c:v>0.19021384839481201</c:v>
                </c:pt>
                <c:pt idx="15" formatCode="General">
                  <c:v>21.4496799131785</c:v>
                </c:pt>
                <c:pt idx="16" formatCode="General">
                  <c:v>0.19909294572199099</c:v>
                </c:pt>
                <c:pt idx="17" formatCode="General">
                  <c:v>-1.08643276260945E-4</c:v>
                </c:pt>
                <c:pt idx="18" formatCode="General">
                  <c:v>2.28298671733584E-4</c:v>
                </c:pt>
                <c:pt idx="19">
                  <c:v>-1.8053666248069401E-5</c:v>
                </c:pt>
                <c:pt idx="20" formatCode="General">
                  <c:v>0.16002005639300901</c:v>
                </c:pt>
                <c:pt idx="21" formatCode="General">
                  <c:v>-19.977818638183798</c:v>
                </c:pt>
                <c:pt idx="22" formatCode="General">
                  <c:v>0.25324856846875099</c:v>
                </c:pt>
                <c:pt idx="23" formatCode="General">
                  <c:v>3.9435515157965398E-4</c:v>
                </c:pt>
                <c:pt idx="24" formatCode="General">
                  <c:v>-2.9357511699389701E-4</c:v>
                </c:pt>
                <c:pt idx="25">
                  <c:v>9.2528941727273805E-5</c:v>
                </c:pt>
                <c:pt idx="26" formatCode="General">
                  <c:v>0.103703983417243</c:v>
                </c:pt>
                <c:pt idx="27" formatCode="General">
                  <c:v>-48.991828594198701</c:v>
                </c:pt>
                <c:pt idx="28" formatCode="General">
                  <c:v>0.39421942666562199</c:v>
                </c:pt>
                <c:pt idx="29" formatCode="General">
                  <c:v>-1.45475897759458E-4</c:v>
                </c:pt>
                <c:pt idx="30" formatCode="General">
                  <c:v>-3.8326685726133099E-4</c:v>
                </c:pt>
                <c:pt idx="31">
                  <c:v>1.3337379300589401E-5</c:v>
                </c:pt>
                <c:pt idx="32" formatCode="General">
                  <c:v>5.9659525262166203E-2</c:v>
                </c:pt>
                <c:pt idx="33" formatCode="General">
                  <c:v>-3.81193284194564</c:v>
                </c:pt>
                <c:pt idx="34" formatCode="General">
                  <c:v>0.44744408326752599</c:v>
                </c:pt>
                <c:pt idx="35" formatCode="General">
                  <c:v>2.7222637220120798E-4</c:v>
                </c:pt>
                <c:pt idx="36" formatCode="General">
                  <c:v>-1.5362867250579999E-4</c:v>
                </c:pt>
                <c:pt idx="37" formatCode="General">
                  <c:v>-2.2080866687205E-4</c:v>
                </c:pt>
                <c:pt idx="38" formatCode="General">
                  <c:v>2.7777763633924799E-2</c:v>
                </c:pt>
                <c:pt idx="39" formatCode="General">
                  <c:v>-3.48618986821185</c:v>
                </c:pt>
                <c:pt idx="40" formatCode="General">
                  <c:v>0.54479918073960498</c:v>
                </c:pt>
              </c:numCache>
            </c:numRef>
          </c:val>
          <c:smooth val="0"/>
        </c:ser>
        <c:ser>
          <c:idx val="1"/>
          <c:order val="1"/>
          <c:tx>
            <c:strRef>
              <c:f>Sheet7!$D$1</c:f>
              <c:strCache>
                <c:ptCount val="1"/>
                <c:pt idx="0">
                  <c:v>15μm</c:v>
                </c:pt>
              </c:strCache>
            </c:strRef>
          </c:tx>
          <c:spPr>
            <a:ln w="28575" cap="rnd">
              <a:solidFill>
                <a:schemeClr val="accent2"/>
              </a:solidFill>
              <a:round/>
            </a:ln>
            <a:effectLst/>
          </c:spPr>
          <c:marker>
            <c:symbol val="none"/>
          </c:marker>
          <c:val>
            <c:numRef>
              <c:f>Sheet7!$D$2:$D$42</c:f>
              <c:numCache>
                <c:formatCode>General</c:formatCode>
                <c:ptCount val="41"/>
                <c:pt idx="0">
                  <c:v>2.5666066647131198E-4</c:v>
                </c:pt>
                <c:pt idx="1">
                  <c:v>-2.7025662679232802E-4</c:v>
                </c:pt>
                <c:pt idx="2">
                  <c:v>0.14899082526163701</c:v>
                </c:pt>
                <c:pt idx="3">
                  <c:v>8.3927124009779295</c:v>
                </c:pt>
                <c:pt idx="4">
                  <c:v>5.6336052272102102E-2</c:v>
                </c:pt>
                <c:pt idx="5">
                  <c:v>4.55041549957677E-4</c:v>
                </c:pt>
                <c:pt idx="6">
                  <c:v>-3.0408532048774198E-4</c:v>
                </c:pt>
                <c:pt idx="7" formatCode="0.00E+00">
                  <c:v>4.17349811043321E-6</c:v>
                </c:pt>
                <c:pt idx="8">
                  <c:v>0.12584258243810401</c:v>
                </c:pt>
                <c:pt idx="9">
                  <c:v>-19.408189488375601</c:v>
                </c:pt>
                <c:pt idx="10">
                  <c:v>0.102947333849202</c:v>
                </c:pt>
                <c:pt idx="11">
                  <c:v>-1.64480808761562E-4</c:v>
                </c:pt>
                <c:pt idx="12">
                  <c:v>2.3381789365207599E-4</c:v>
                </c:pt>
                <c:pt idx="13" formatCode="0.00E+00">
                  <c:v>-8.26182189931279E-5</c:v>
                </c:pt>
                <c:pt idx="14">
                  <c:v>9.2314367874805597E-2</c:v>
                </c:pt>
                <c:pt idx="15">
                  <c:v>-3.0924699121108801</c:v>
                </c:pt>
                <c:pt idx="16">
                  <c:v>0.24036238747320199</c:v>
                </c:pt>
                <c:pt idx="17">
                  <c:v>4.8346982958629098E-4</c:v>
                </c:pt>
                <c:pt idx="18" formatCode="0.00E+00">
                  <c:v>1.39896932524752E-5</c:v>
                </c:pt>
                <c:pt idx="19">
                  <c:v>-3.6926582303007299E-4</c:v>
                </c:pt>
                <c:pt idx="20">
                  <c:v>5.9316185395001303E-2</c:v>
                </c:pt>
                <c:pt idx="21">
                  <c:v>33.340203569637197</c:v>
                </c:pt>
                <c:pt idx="22">
                  <c:v>0.30490193088107098</c:v>
                </c:pt>
                <c:pt idx="23" formatCode="0.00E+00">
                  <c:v>-2.93012687976883E-5</c:v>
                </c:pt>
                <c:pt idx="24" formatCode="0.00E+00">
                  <c:v>-5.7672286365816103E-5</c:v>
                </c:pt>
                <c:pt idx="25" formatCode="0.00E+00">
                  <c:v>-6.6649956992819305E-5</c:v>
                </c:pt>
                <c:pt idx="26">
                  <c:v>1.1971379388622101E-2</c:v>
                </c:pt>
                <c:pt idx="27">
                  <c:v>-21.614085875260901</c:v>
                </c:pt>
                <c:pt idx="28">
                  <c:v>0.46024643116899899</c:v>
                </c:pt>
                <c:pt idx="29" formatCode="0.00E+00">
                  <c:v>-6.2035512750879894E-5</c:v>
                </c:pt>
                <c:pt idx="30">
                  <c:v>4.4463032148993499E-4</c:v>
                </c:pt>
                <c:pt idx="31">
                  <c:v>-2.2737722275936899E-4</c:v>
                </c:pt>
                <c:pt idx="32">
                  <c:v>-2.5495642831009201E-2</c:v>
                </c:pt>
                <c:pt idx="33">
                  <c:v>-13.865640538744</c:v>
                </c:pt>
                <c:pt idx="34">
                  <c:v>0.52376416076611398</c:v>
                </c:pt>
                <c:pt idx="35">
                  <c:v>9.0413693979907801E-4</c:v>
                </c:pt>
                <c:pt idx="36">
                  <c:v>5.65482728128086E-4</c:v>
                </c:pt>
                <c:pt idx="37">
                  <c:v>-2.4847904388187499E-4</c:v>
                </c:pt>
                <c:pt idx="38">
                  <c:v>-5.2006883183631503E-2</c:v>
                </c:pt>
                <c:pt idx="39">
                  <c:v>-13.2271556493194</c:v>
                </c:pt>
                <c:pt idx="40">
                  <c:v>0.64360170837685304</c:v>
                </c:pt>
              </c:numCache>
            </c:numRef>
          </c:val>
          <c:smooth val="0"/>
        </c:ser>
        <c:ser>
          <c:idx val="2"/>
          <c:order val="2"/>
          <c:tx>
            <c:strRef>
              <c:f>Sheet7!$F$1</c:f>
              <c:strCache>
                <c:ptCount val="1"/>
                <c:pt idx="0">
                  <c:v>20μm</c:v>
                </c:pt>
              </c:strCache>
            </c:strRef>
          </c:tx>
          <c:spPr>
            <a:ln w="28575" cap="rnd">
              <a:solidFill>
                <a:schemeClr val="accent3"/>
              </a:solidFill>
              <a:round/>
            </a:ln>
            <a:effectLst/>
          </c:spPr>
          <c:marker>
            <c:symbol val="none"/>
          </c:marker>
          <c:val>
            <c:numRef>
              <c:f>Sheet7!$F$2:$F$42</c:f>
              <c:numCache>
                <c:formatCode>General</c:formatCode>
                <c:ptCount val="41"/>
                <c:pt idx="0">
                  <c:v>-1.3128257875751401E-4</c:v>
                </c:pt>
                <c:pt idx="1">
                  <c:v>-7.3469039204329396E-4</c:v>
                </c:pt>
                <c:pt idx="2">
                  <c:v>-2.1529885329706899E-3</c:v>
                </c:pt>
                <c:pt idx="3">
                  <c:v>17.726506756870702</c:v>
                </c:pt>
                <c:pt idx="4">
                  <c:v>8.4969441393309697E-2</c:v>
                </c:pt>
                <c:pt idx="5">
                  <c:v>-1.19850860367482E-4</c:v>
                </c:pt>
                <c:pt idx="6">
                  <c:v>-4.1962099652048099E-4</c:v>
                </c:pt>
                <c:pt idx="7">
                  <c:v>-6.4577170164798598E-4</c:v>
                </c:pt>
                <c:pt idx="8">
                  <c:v>-5.1220033095612599E-2</c:v>
                </c:pt>
                <c:pt idx="9">
                  <c:v>-0.94294557407935997</c:v>
                </c:pt>
                <c:pt idx="10">
                  <c:v>0.14354504382015801</c:v>
                </c:pt>
                <c:pt idx="11">
                  <c:v>4.1564648304812302E-4</c:v>
                </c:pt>
                <c:pt idx="12">
                  <c:v>-1.8279588276693E-4</c:v>
                </c:pt>
                <c:pt idx="13">
                  <c:v>-6.17579329146152E-4</c:v>
                </c:pt>
                <c:pt idx="14">
                  <c:v>-7.4628364740892794E-2</c:v>
                </c:pt>
                <c:pt idx="15">
                  <c:v>-10.873579512912499</c:v>
                </c:pt>
                <c:pt idx="16">
                  <c:v>0.31012499660027498</c:v>
                </c:pt>
                <c:pt idx="17" formatCode="0.00E+00">
                  <c:v>9.3742809911756203E-5</c:v>
                </c:pt>
                <c:pt idx="18" formatCode="0.00E+00">
                  <c:v>9.0999102152754396E-5</c:v>
                </c:pt>
                <c:pt idx="19" formatCode="0.00E+00">
                  <c:v>-9.3212594288353894E-5</c:v>
                </c:pt>
                <c:pt idx="20">
                  <c:v>-0.118539049871007</c:v>
                </c:pt>
                <c:pt idx="21">
                  <c:v>-10.693135010728099</c:v>
                </c:pt>
                <c:pt idx="22">
                  <c:v>0.391823610230007</c:v>
                </c:pt>
                <c:pt idx="23">
                  <c:v>8.8544326025880602E-4</c:v>
                </c:pt>
                <c:pt idx="24">
                  <c:v>5.4463491914946997E-4</c:v>
                </c:pt>
                <c:pt idx="25">
                  <c:v>-9.9070809344975691E-4</c:v>
                </c:pt>
                <c:pt idx="26">
                  <c:v>-0.157586677150793</c:v>
                </c:pt>
                <c:pt idx="27">
                  <c:v>52.416381062958102</c:v>
                </c:pt>
                <c:pt idx="28">
                  <c:v>0.57004871149685399</c:v>
                </c:pt>
                <c:pt idx="29">
                  <c:v>4.2816750029778201E-4</c:v>
                </c:pt>
                <c:pt idx="30">
                  <c:v>-5.8156329733475003E-4</c:v>
                </c:pt>
                <c:pt idx="31">
                  <c:v>-3.03013777551209E-4</c:v>
                </c:pt>
                <c:pt idx="32">
                  <c:v>-0.192829926537116</c:v>
                </c:pt>
                <c:pt idx="33">
                  <c:v>-12.3203033913188</c:v>
                </c:pt>
                <c:pt idx="34">
                  <c:v>0.66074668947736004</c:v>
                </c:pt>
                <c:pt idx="35">
                  <c:v>5.0918003706607701E-4</c:v>
                </c:pt>
                <c:pt idx="36">
                  <c:v>-3.3795493119221601E-4</c:v>
                </c:pt>
                <c:pt idx="37">
                  <c:v>-8.8766249312251504E-4</c:v>
                </c:pt>
                <c:pt idx="38">
                  <c:v>-0.22008180885055501</c:v>
                </c:pt>
                <c:pt idx="39">
                  <c:v>46.751779850222697</c:v>
                </c:pt>
                <c:pt idx="40">
                  <c:v>0.998044126702615</c:v>
                </c:pt>
              </c:numCache>
            </c:numRef>
          </c:val>
          <c:smooth val="0"/>
        </c:ser>
        <c:ser>
          <c:idx val="3"/>
          <c:order val="3"/>
          <c:tx>
            <c:strRef>
              <c:f>Sheet7!$H$1</c:f>
              <c:strCache>
                <c:ptCount val="1"/>
                <c:pt idx="0">
                  <c:v>25μm</c:v>
                </c:pt>
              </c:strCache>
            </c:strRef>
          </c:tx>
          <c:spPr>
            <a:ln w="28575" cap="rnd">
              <a:solidFill>
                <a:schemeClr val="accent4"/>
              </a:solidFill>
              <a:round/>
            </a:ln>
            <a:effectLst/>
          </c:spPr>
          <c:marker>
            <c:symbol val="none"/>
          </c:marker>
          <c:val>
            <c:numRef>
              <c:f>Sheet7!$H$2:$H$42</c:f>
              <c:numCache>
                <c:formatCode>General</c:formatCode>
                <c:ptCount val="41"/>
                <c:pt idx="0" formatCode="0.00E+00">
                  <c:v>-9.0109824934299202E-5</c:v>
                </c:pt>
                <c:pt idx="1">
                  <c:v>-9.8589795398885201E-4</c:v>
                </c:pt>
                <c:pt idx="2">
                  <c:v>-0.28758615110721902</c:v>
                </c:pt>
                <c:pt idx="3">
                  <c:v>-18.660986146712599</c:v>
                </c:pt>
                <c:pt idx="4">
                  <c:v>0.12834965941471199</c:v>
                </c:pt>
                <c:pt idx="5">
                  <c:v>-2.8817077177602799E-4</c:v>
                </c:pt>
                <c:pt idx="6">
                  <c:v>4.0482899473697902E-4</c:v>
                </c:pt>
                <c:pt idx="7" formatCode="0.00E+00">
                  <c:v>9.3396913092893205E-5</c:v>
                </c:pt>
                <c:pt idx="8">
                  <c:v>-0.42078984542093101</c:v>
                </c:pt>
                <c:pt idx="9">
                  <c:v>14.578335856449099</c:v>
                </c:pt>
                <c:pt idx="10">
                  <c:v>0.207745247586994</c:v>
                </c:pt>
                <c:pt idx="11">
                  <c:v>6.1935393492573503E-4</c:v>
                </c:pt>
                <c:pt idx="12">
                  <c:v>-5.3026968922152804E-4</c:v>
                </c:pt>
                <c:pt idx="13" formatCode="0.00E+00">
                  <c:v>3.5273488643710902E-5</c:v>
                </c:pt>
                <c:pt idx="14">
                  <c:v>-0.44034245769253899</c:v>
                </c:pt>
                <c:pt idx="15">
                  <c:v>-8.8421703033927699</c:v>
                </c:pt>
                <c:pt idx="16">
                  <c:v>0.41830251989213202</c:v>
                </c:pt>
                <c:pt idx="17" formatCode="0.00E+00">
                  <c:v>4.0418562621988703E-5</c:v>
                </c:pt>
                <c:pt idx="18">
                  <c:v>-1.3046509972997099E-4</c:v>
                </c:pt>
                <c:pt idx="19">
                  <c:v>-9.5770749314069801E-4</c:v>
                </c:pt>
                <c:pt idx="20">
                  <c:v>-0.55655800380457299</c:v>
                </c:pt>
                <c:pt idx="21">
                  <c:v>39.983015514879099</c:v>
                </c:pt>
                <c:pt idx="22">
                  <c:v>0.52469646264293501</c:v>
                </c:pt>
                <c:pt idx="23">
                  <c:v>5.0776398271678896E-4</c:v>
                </c:pt>
                <c:pt idx="24">
                  <c:v>-5.9112445833547499E-4</c:v>
                </c:pt>
                <c:pt idx="25" formatCode="0.00E+00">
                  <c:v>8.4751856985508096E-6</c:v>
                </c:pt>
                <c:pt idx="26">
                  <c:v>-0.61027499260211004</c:v>
                </c:pt>
                <c:pt idx="27">
                  <c:v>-5.7938656794171903</c:v>
                </c:pt>
                <c:pt idx="28">
                  <c:v>0.76291025488701303</c:v>
                </c:pt>
                <c:pt idx="29">
                  <c:v>1.7932742553248299E-4</c:v>
                </c:pt>
                <c:pt idx="30" formatCode="0.00E+00">
                  <c:v>3.6403100853500197E-5</c:v>
                </c:pt>
                <c:pt idx="31">
                  <c:v>-3.4968267220963201E-4</c:v>
                </c:pt>
                <c:pt idx="32">
                  <c:v>-0.69390790779335898</c:v>
                </c:pt>
                <c:pt idx="33">
                  <c:v>46.104559919435701</c:v>
                </c:pt>
                <c:pt idx="34">
                  <c:v>1.08012169344273</c:v>
                </c:pt>
                <c:pt idx="35">
                  <c:v>8.8928297004400305E-4</c:v>
                </c:pt>
                <c:pt idx="36">
                  <c:v>6.5105549074509798E-4</c:v>
                </c:pt>
                <c:pt idx="37">
                  <c:v>-1.13747538678716E-3</c:v>
                </c:pt>
                <c:pt idx="38">
                  <c:v>-0.79933805866601704</c:v>
                </c:pt>
                <c:pt idx="39">
                  <c:v>4.7993885728233598</c:v>
                </c:pt>
                <c:pt idx="40">
                  <c:v>1.4606561835273999</c:v>
                </c:pt>
              </c:numCache>
            </c:numRef>
          </c:val>
          <c:smooth val="0"/>
        </c:ser>
        <c:ser>
          <c:idx val="4"/>
          <c:order val="4"/>
          <c:tx>
            <c:strRef>
              <c:f>Sheet7!$J$1</c:f>
              <c:strCache>
                <c:ptCount val="1"/>
                <c:pt idx="0">
                  <c:v>30μm</c:v>
                </c:pt>
              </c:strCache>
            </c:strRef>
          </c:tx>
          <c:spPr>
            <a:ln w="28575" cap="rnd">
              <a:solidFill>
                <a:schemeClr val="accent5"/>
              </a:solidFill>
              <a:round/>
            </a:ln>
            <a:effectLst/>
          </c:spPr>
          <c:marker>
            <c:symbol val="none"/>
          </c:marker>
          <c:val>
            <c:numRef>
              <c:f>Sheet7!$J$2:$J$42</c:f>
              <c:numCache>
                <c:formatCode>General</c:formatCode>
                <c:ptCount val="41"/>
                <c:pt idx="0">
                  <c:v>-7.2348590523728103E-4</c:v>
                </c:pt>
                <c:pt idx="1">
                  <c:v>-1.17137791319773E-3</c:v>
                </c:pt>
                <c:pt idx="2">
                  <c:v>-1.0800938222329901</c:v>
                </c:pt>
                <c:pt idx="3">
                  <c:v>19.5746702838589</c:v>
                </c:pt>
                <c:pt idx="4">
                  <c:v>0.196387005262913</c:v>
                </c:pt>
                <c:pt idx="5">
                  <c:v>9.3307819072539202E-4</c:v>
                </c:pt>
                <c:pt idx="6">
                  <c:v>-1.5839612744646299E-4</c:v>
                </c:pt>
                <c:pt idx="7">
                  <c:v>-7.5483481458130705E-4</c:v>
                </c:pt>
                <c:pt idx="8">
                  <c:v>-1.8373728454932301</c:v>
                </c:pt>
                <c:pt idx="9">
                  <c:v>17.299756823098999</c:v>
                </c:pt>
                <c:pt idx="10">
                  <c:v>0.312781084136871</c:v>
                </c:pt>
                <c:pt idx="11">
                  <c:v>1.2366808778813299E-3</c:v>
                </c:pt>
                <c:pt idx="12">
                  <c:v>-5.82929374094446E-4</c:v>
                </c:pt>
                <c:pt idx="13">
                  <c:v>-7.9164275640340005E-4</c:v>
                </c:pt>
                <c:pt idx="14">
                  <c:v>-2.1158054165818601</c:v>
                </c:pt>
                <c:pt idx="15">
                  <c:v>19.626964454577401</c:v>
                </c:pt>
                <c:pt idx="16">
                  <c:v>0.58065558683825402</c:v>
                </c:pt>
                <c:pt idx="17">
                  <c:v>7.6636590738954596E-4</c:v>
                </c:pt>
                <c:pt idx="18">
                  <c:v>1.8446889490853201E-4</c:v>
                </c:pt>
                <c:pt idx="19">
                  <c:v>-9.1708497120221596E-4</c:v>
                </c:pt>
                <c:pt idx="20">
                  <c:v>-1.8711734895643799</c:v>
                </c:pt>
                <c:pt idx="21">
                  <c:v>-17.207257361921801</c:v>
                </c:pt>
                <c:pt idx="22">
                  <c:v>0.72061373083180302</c:v>
                </c:pt>
                <c:pt idx="23">
                  <c:v>9.6124526904299101E-4</c:v>
                </c:pt>
                <c:pt idx="24">
                  <c:v>1.0239294333180299E-3</c:v>
                </c:pt>
                <c:pt idx="25">
                  <c:v>-1.09774060130078E-3</c:v>
                </c:pt>
                <c:pt idx="26">
                  <c:v>-1.30446680698844</c:v>
                </c:pt>
                <c:pt idx="27">
                  <c:v>-39.128396254538302</c:v>
                </c:pt>
                <c:pt idx="28">
                  <c:v>1.33480114056049</c:v>
                </c:pt>
                <c:pt idx="29">
                  <c:v>-1.6444396926202899E-4</c:v>
                </c:pt>
                <c:pt idx="30">
                  <c:v>-6.5090965342299504E-4</c:v>
                </c:pt>
                <c:pt idx="31">
                  <c:v>-5.6453868036310099E-4</c:v>
                </c:pt>
                <c:pt idx="32">
                  <c:v>-0.90910493901342304</c:v>
                </c:pt>
                <c:pt idx="33">
                  <c:v>54.159724686358402</c:v>
                </c:pt>
                <c:pt idx="34">
                  <c:v>1.1966790605117801</c:v>
                </c:pt>
                <c:pt idx="35">
                  <c:v>1.71454701210034E-4</c:v>
                </c:pt>
                <c:pt idx="36">
                  <c:v>-3.64600508026964E-4</c:v>
                </c:pt>
                <c:pt idx="37">
                  <c:v>-3.8820976803012201E-4</c:v>
                </c:pt>
                <c:pt idx="38">
                  <c:v>-0.636949696945317</c:v>
                </c:pt>
                <c:pt idx="39">
                  <c:v>6.8115757928881804</c:v>
                </c:pt>
                <c:pt idx="40">
                  <c:v>7.6697566627417801</c:v>
                </c:pt>
              </c:numCache>
            </c:numRef>
          </c:val>
          <c:smooth val="0"/>
        </c:ser>
        <c:dLbls>
          <c:showLegendKey val="0"/>
          <c:showVal val="0"/>
          <c:showCatName val="0"/>
          <c:showSerName val="0"/>
          <c:showPercent val="0"/>
          <c:showBubbleSize val="0"/>
        </c:dLbls>
        <c:smooth val="0"/>
        <c:axId val="896566288"/>
        <c:axId val="896567464"/>
      </c:lineChart>
      <c:catAx>
        <c:axId val="8965662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6567464"/>
        <c:crosses val="autoZero"/>
        <c:auto val="1"/>
        <c:lblAlgn val="ctr"/>
        <c:lblOffset val="100"/>
        <c:noMultiLvlLbl val="0"/>
      </c:catAx>
      <c:valAx>
        <c:axId val="896567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65662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Imaginary part of n2</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Sheet7!$C$1</c:f>
              <c:strCache>
                <c:ptCount val="1"/>
                <c:pt idx="0">
                  <c:v>10μm</c:v>
                </c:pt>
              </c:strCache>
            </c:strRef>
          </c:tx>
          <c:spPr>
            <a:ln w="28575" cap="rnd">
              <a:solidFill>
                <a:schemeClr val="accent1"/>
              </a:solidFill>
              <a:round/>
            </a:ln>
            <a:effectLst/>
          </c:spPr>
          <c:marker>
            <c:symbol val="none"/>
          </c:marker>
          <c:val>
            <c:numRef>
              <c:f>Sheet7!$C$2:$C$42</c:f>
              <c:numCache>
                <c:formatCode>General</c:formatCode>
                <c:ptCount val="41"/>
                <c:pt idx="0">
                  <c:v>1.5296084904396099E-3</c:v>
                </c:pt>
                <c:pt idx="1">
                  <c:v>3.1372195252176398E-4</c:v>
                </c:pt>
                <c:pt idx="2">
                  <c:v>1.17535810232184</c:v>
                </c:pt>
                <c:pt idx="3">
                  <c:v>9.7285158003570693</c:v>
                </c:pt>
                <c:pt idx="4">
                  <c:v>0.169747288607031</c:v>
                </c:pt>
                <c:pt idx="5">
                  <c:v>9.6290257311978499E-4</c:v>
                </c:pt>
                <c:pt idx="6">
                  <c:v>2.0020815532685002E-3</c:v>
                </c:pt>
                <c:pt idx="7">
                  <c:v>2.0767148682160098E-3</c:v>
                </c:pt>
                <c:pt idx="8">
                  <c:v>1.1574631716110999</c:v>
                </c:pt>
                <c:pt idx="9">
                  <c:v>3.0842767255711401</c:v>
                </c:pt>
                <c:pt idx="10">
                  <c:v>0.29642266828403502</c:v>
                </c:pt>
                <c:pt idx="11">
                  <c:v>3.10257135367738E-4</c:v>
                </c:pt>
                <c:pt idx="12">
                  <c:v>9.2784227992211902E-4</c:v>
                </c:pt>
                <c:pt idx="13">
                  <c:v>4.3011465613296702E-4</c:v>
                </c:pt>
                <c:pt idx="14">
                  <c:v>1.0084654505059301</c:v>
                </c:pt>
                <c:pt idx="15">
                  <c:v>22.985659792884899</c:v>
                </c:pt>
                <c:pt idx="16">
                  <c:v>0.50176405456472595</c:v>
                </c:pt>
                <c:pt idx="17">
                  <c:v>4.8807176435639E-4</c:v>
                </c:pt>
                <c:pt idx="18">
                  <c:v>1.06346842461737E-3</c:v>
                </c:pt>
                <c:pt idx="19" formatCode="0.00E+00">
                  <c:v>9.6715613340647298E-5</c:v>
                </c:pt>
                <c:pt idx="20">
                  <c:v>0.93993122558454201</c:v>
                </c:pt>
                <c:pt idx="21">
                  <c:v>25.970549490875701</c:v>
                </c:pt>
                <c:pt idx="22">
                  <c:v>0.57217468320794596</c:v>
                </c:pt>
                <c:pt idx="23">
                  <c:v>1.7182581334845E-3</c:v>
                </c:pt>
                <c:pt idx="24">
                  <c:v>1.32099485794065E-3</c:v>
                </c:pt>
                <c:pt idx="25">
                  <c:v>4.6672956890097601E-4</c:v>
                </c:pt>
                <c:pt idx="26">
                  <c:v>0.79998999237764901</c:v>
                </c:pt>
                <c:pt idx="27">
                  <c:v>1.05546272204039</c:v>
                </c:pt>
                <c:pt idx="28">
                  <c:v>0.75579372196357097</c:v>
                </c:pt>
                <c:pt idx="29">
                  <c:v>6.1367457583902895E-4</c:v>
                </c:pt>
                <c:pt idx="30">
                  <c:v>1.6637397232576101E-3</c:v>
                </c:pt>
                <c:pt idx="31" formatCode="0.00E+00">
                  <c:v>6.3650296170530106E-5</c:v>
                </c:pt>
                <c:pt idx="32">
                  <c:v>0.68799288052663798</c:v>
                </c:pt>
                <c:pt idx="33">
                  <c:v>3.19408573936937</c:v>
                </c:pt>
                <c:pt idx="34">
                  <c:v>0.82427126139884499</c:v>
                </c:pt>
                <c:pt idx="35">
                  <c:v>1.1132913753597799E-3</c:v>
                </c:pt>
                <c:pt idx="36">
                  <c:v>6.4503567355431298E-4</c:v>
                </c:pt>
                <c:pt idx="37">
                  <c:v>1.01029374908696E-3</c:v>
                </c:pt>
                <c:pt idx="38">
                  <c:v>0.59455393806313295</c:v>
                </c:pt>
                <c:pt idx="39">
                  <c:v>1.40009904082193</c:v>
                </c:pt>
                <c:pt idx="40">
                  <c:v>0.96063263868343995</c:v>
                </c:pt>
              </c:numCache>
            </c:numRef>
          </c:val>
          <c:smooth val="0"/>
        </c:ser>
        <c:ser>
          <c:idx val="1"/>
          <c:order val="1"/>
          <c:tx>
            <c:strRef>
              <c:f>Sheet7!$E$1</c:f>
              <c:strCache>
                <c:ptCount val="1"/>
                <c:pt idx="0">
                  <c:v>15μm</c:v>
                </c:pt>
              </c:strCache>
            </c:strRef>
          </c:tx>
          <c:spPr>
            <a:ln w="28575" cap="rnd">
              <a:solidFill>
                <a:schemeClr val="accent2"/>
              </a:solidFill>
              <a:round/>
            </a:ln>
            <a:effectLst/>
          </c:spPr>
          <c:marker>
            <c:symbol val="none"/>
          </c:marker>
          <c:val>
            <c:numRef>
              <c:f>Sheet7!$E$2:$E$42</c:f>
              <c:numCache>
                <c:formatCode>General</c:formatCode>
                <c:ptCount val="41"/>
                <c:pt idx="0">
                  <c:v>1.05283969984371E-3</c:v>
                </c:pt>
                <c:pt idx="1">
                  <c:v>1.3257456707953001E-3</c:v>
                </c:pt>
                <c:pt idx="2">
                  <c:v>1.22741384736676</c:v>
                </c:pt>
                <c:pt idx="3">
                  <c:v>23.0716444306073</c:v>
                </c:pt>
                <c:pt idx="4">
                  <c:v>0.20076989774657999</c:v>
                </c:pt>
                <c:pt idx="5">
                  <c:v>1.71782822026672E-3</c:v>
                </c:pt>
                <c:pt idx="6">
                  <c:v>1.1862920641702299E-3</c:v>
                </c:pt>
                <c:pt idx="7" formatCode="0.00E+00">
                  <c:v>1.9204157639732801E-5</c:v>
                </c:pt>
                <c:pt idx="8">
                  <c:v>1.21728026170249</c:v>
                </c:pt>
                <c:pt idx="9">
                  <c:v>18.259975925732299</c:v>
                </c:pt>
                <c:pt idx="10">
                  <c:v>0.31034302916420797</c:v>
                </c:pt>
                <c:pt idx="11">
                  <c:v>5.90521263679513E-4</c:v>
                </c:pt>
                <c:pt idx="12">
                  <c:v>8.6330427421456497E-4</c:v>
                </c:pt>
                <c:pt idx="13">
                  <c:v>3.4514446260083099E-4</c:v>
                </c:pt>
                <c:pt idx="14">
                  <c:v>1.0703903463092801</c:v>
                </c:pt>
                <c:pt idx="15">
                  <c:v>49.404140936978997</c:v>
                </c:pt>
                <c:pt idx="16">
                  <c:v>0.520183996582538</c:v>
                </c:pt>
                <c:pt idx="17">
                  <c:v>1.6502688099286999E-3</c:v>
                </c:pt>
                <c:pt idx="18" formatCode="0.00E+00">
                  <c:v>4.8941192575387499E-5</c:v>
                </c:pt>
                <c:pt idx="19">
                  <c:v>1.4344077417129701E-3</c:v>
                </c:pt>
                <c:pt idx="20">
                  <c:v>1.00780613247345</c:v>
                </c:pt>
                <c:pt idx="21">
                  <c:v>36.423270996221603</c:v>
                </c:pt>
                <c:pt idx="22">
                  <c:v>0.59859928048217803</c:v>
                </c:pt>
                <c:pt idx="23" formatCode="0.00E+00">
                  <c:v>9.5109978869247297E-5</c:v>
                </c:pt>
                <c:pt idx="24">
                  <c:v>1.91223304460155E-4</c:v>
                </c:pt>
                <c:pt idx="25">
                  <c:v>2.40369185524757E-4</c:v>
                </c:pt>
                <c:pt idx="26">
                  <c:v>0.86955690717757395</c:v>
                </c:pt>
                <c:pt idx="27">
                  <c:v>47.616992126278802</c:v>
                </c:pt>
                <c:pt idx="28">
                  <c:v>0.79988998432731095</c:v>
                </c:pt>
                <c:pt idx="29">
                  <c:v>1.9126640456558499E-4</c:v>
                </c:pt>
                <c:pt idx="30">
                  <c:v>1.3957395933437799E-3</c:v>
                </c:pt>
                <c:pt idx="31">
                  <c:v>7.64796728810066E-4</c:v>
                </c:pt>
                <c:pt idx="32">
                  <c:v>0.76041646954370901</c:v>
                </c:pt>
                <c:pt idx="33">
                  <c:v>47.842602074123199</c:v>
                </c:pt>
                <c:pt idx="34">
                  <c:v>0.88275782187699503</c:v>
                </c:pt>
                <c:pt idx="35">
                  <c:v>2.6511007991476599E-3</c:v>
                </c:pt>
                <c:pt idx="36">
                  <c:v>1.68568526656911E-3</c:v>
                </c:pt>
                <c:pt idx="37">
                  <c:v>7.87452435690776E-4</c:v>
                </c:pt>
                <c:pt idx="38">
                  <c:v>0.67040877941144605</c:v>
                </c:pt>
                <c:pt idx="39">
                  <c:v>46.042067092402803</c:v>
                </c:pt>
                <c:pt idx="40">
                  <c:v>1.0633746284010399</c:v>
                </c:pt>
              </c:numCache>
            </c:numRef>
          </c:val>
          <c:smooth val="0"/>
        </c:ser>
        <c:ser>
          <c:idx val="2"/>
          <c:order val="2"/>
          <c:tx>
            <c:strRef>
              <c:f>Sheet7!$G$1</c:f>
              <c:strCache>
                <c:ptCount val="1"/>
                <c:pt idx="0">
                  <c:v>20μm</c:v>
                </c:pt>
              </c:strCache>
            </c:strRef>
          </c:tx>
          <c:spPr>
            <a:ln w="28575" cap="rnd">
              <a:solidFill>
                <a:schemeClr val="accent3"/>
              </a:solidFill>
              <a:round/>
            </a:ln>
            <a:effectLst/>
          </c:spPr>
          <c:marker>
            <c:symbol val="none"/>
          </c:marker>
          <c:val>
            <c:numRef>
              <c:f>Sheet7!$G$2:$G$42</c:f>
              <c:numCache>
                <c:formatCode>General</c:formatCode>
                <c:ptCount val="41"/>
                <c:pt idx="0">
                  <c:v>4.1965508320629001E-4</c:v>
                </c:pt>
                <c:pt idx="1">
                  <c:v>2.7044850073844801E-3</c:v>
                </c:pt>
                <c:pt idx="2">
                  <c:v>1.3169482296824699</c:v>
                </c:pt>
                <c:pt idx="3">
                  <c:v>7.0283263981016004</c:v>
                </c:pt>
                <c:pt idx="4">
                  <c:v>0.233692043746145</c:v>
                </c:pt>
                <c:pt idx="5">
                  <c:v>3.49500831686985E-4</c:v>
                </c:pt>
                <c:pt idx="6">
                  <c:v>1.2518754196206301E-3</c:v>
                </c:pt>
                <c:pt idx="7">
                  <c:v>2.1930591125059601E-3</c:v>
                </c:pt>
                <c:pt idx="8">
                  <c:v>1.3233122794338801</c:v>
                </c:pt>
                <c:pt idx="9">
                  <c:v>19.994215081045901</c:v>
                </c:pt>
                <c:pt idx="10">
                  <c:v>0.33699680015970801</c:v>
                </c:pt>
                <c:pt idx="11">
                  <c:v>1.13186886298627E-3</c:v>
                </c:pt>
                <c:pt idx="12">
                  <c:v>5.0710425327906599E-4</c:v>
                </c:pt>
                <c:pt idx="13">
                  <c:v>1.8863247888229E-3</c:v>
                </c:pt>
                <c:pt idx="14">
                  <c:v>1.18100156221504</c:v>
                </c:pt>
                <c:pt idx="15">
                  <c:v>43.416142661384001</c:v>
                </c:pt>
                <c:pt idx="16">
                  <c:v>0.56197661173872304</c:v>
                </c:pt>
                <c:pt idx="17">
                  <c:v>2.3834405755969801E-4</c:v>
                </c:pt>
                <c:pt idx="18">
                  <c:v>2.3502367712358201E-4</c:v>
                </c:pt>
                <c:pt idx="19">
                  <c:v>2.6094631031284998E-4</c:v>
                </c:pt>
                <c:pt idx="20">
                  <c:v>1.13054766224655</c:v>
                </c:pt>
                <c:pt idx="21">
                  <c:v>41.4166695210006</c:v>
                </c:pt>
                <c:pt idx="22">
                  <c:v>0.65501966293423897</c:v>
                </c:pt>
                <c:pt idx="23">
                  <c:v>2.1028254830085498E-3</c:v>
                </c:pt>
                <c:pt idx="24">
                  <c:v>1.3101542214459499E-3</c:v>
                </c:pt>
                <c:pt idx="25">
                  <c:v>2.5421967579623899E-3</c:v>
                </c:pt>
                <c:pt idx="26">
                  <c:v>0.998647290854907</c:v>
                </c:pt>
                <c:pt idx="27">
                  <c:v>1.6953017730499</c:v>
                </c:pt>
                <c:pt idx="28">
                  <c:v>0.88853669159166604</c:v>
                </c:pt>
                <c:pt idx="29">
                  <c:v>9.4902609180568703E-4</c:v>
                </c:pt>
                <c:pt idx="30">
                  <c:v>1.30242722399138E-3</c:v>
                </c:pt>
                <c:pt idx="31">
                  <c:v>7.14856490251013E-4</c:v>
                </c:pt>
                <c:pt idx="32">
                  <c:v>0.89862757831447404</c:v>
                </c:pt>
                <c:pt idx="33">
                  <c:v>43.003093547445502</c:v>
                </c:pt>
                <c:pt idx="34">
                  <c:v>1.0109811738368499</c:v>
                </c:pt>
                <c:pt idx="35">
                  <c:v>1.05429798754594E-3</c:v>
                </c:pt>
                <c:pt idx="36">
                  <c:v>7.0611526520673298E-4</c:v>
                </c:pt>
                <c:pt idx="37">
                  <c:v>1.94276390055837E-3</c:v>
                </c:pt>
                <c:pt idx="38">
                  <c:v>0.81905306769397102</c:v>
                </c:pt>
                <c:pt idx="39">
                  <c:v>27.234428688757799</c:v>
                </c:pt>
                <c:pt idx="40">
                  <c:v>1.4859228152637101</c:v>
                </c:pt>
              </c:numCache>
            </c:numRef>
          </c:val>
          <c:smooth val="0"/>
        </c:ser>
        <c:ser>
          <c:idx val="3"/>
          <c:order val="3"/>
          <c:tx>
            <c:strRef>
              <c:f>Sheet7!$I$1</c:f>
              <c:strCache>
                <c:ptCount val="1"/>
                <c:pt idx="0">
                  <c:v>25μm</c:v>
                </c:pt>
              </c:strCache>
            </c:strRef>
          </c:tx>
          <c:spPr>
            <a:ln w="28575" cap="rnd">
              <a:solidFill>
                <a:schemeClr val="accent4"/>
              </a:solidFill>
              <a:round/>
            </a:ln>
            <a:effectLst/>
          </c:spPr>
          <c:marker>
            <c:symbol val="none"/>
          </c:marker>
          <c:val>
            <c:numRef>
              <c:f>Sheet7!$I$2:$I$42</c:f>
              <c:numCache>
                <c:formatCode>General</c:formatCode>
                <c:ptCount val="41"/>
                <c:pt idx="0">
                  <c:v>2.2312699785868501E-4</c:v>
                </c:pt>
                <c:pt idx="1">
                  <c:v>2.7407695069652199E-3</c:v>
                </c:pt>
                <c:pt idx="2">
                  <c:v>1.4676730086594001</c:v>
                </c:pt>
                <c:pt idx="3">
                  <c:v>6.1487941571354003</c:v>
                </c:pt>
                <c:pt idx="4">
                  <c:v>0.27235165453705701</c:v>
                </c:pt>
                <c:pt idx="5">
                  <c:v>6.4450894545787997E-4</c:v>
                </c:pt>
                <c:pt idx="6">
                  <c:v>9.1915009227543901E-4</c:v>
                </c:pt>
                <c:pt idx="7">
                  <c:v>2.35899921026708E-4</c:v>
                </c:pt>
                <c:pt idx="8">
                  <c:v>1.5045218407933001</c:v>
                </c:pt>
                <c:pt idx="9">
                  <c:v>13.4576102232624</c:v>
                </c:pt>
                <c:pt idx="10">
                  <c:v>0.381159428305682</c:v>
                </c:pt>
                <c:pt idx="11">
                  <c:v>1.2708663989071799E-3</c:v>
                </c:pt>
                <c:pt idx="12">
                  <c:v>1.1006892239212699E-3</c:v>
                </c:pt>
                <c:pt idx="13" formatCode="0.00E+00">
                  <c:v>7.9224546851376206E-5</c:v>
                </c:pt>
                <c:pt idx="14">
                  <c:v>1.37677491472567</c:v>
                </c:pt>
                <c:pt idx="15">
                  <c:v>36.210830982697701</c:v>
                </c:pt>
                <c:pt idx="16">
                  <c:v>0.638209765091862</c:v>
                </c:pt>
                <c:pt idx="17" formatCode="0.00E+00">
                  <c:v>7.6071146637900794E-5</c:v>
                </c:pt>
                <c:pt idx="18">
                  <c:v>2.47837325288693E-4</c:v>
                </c:pt>
                <c:pt idx="19">
                  <c:v>1.9438736107114799E-3</c:v>
                </c:pt>
                <c:pt idx="20">
                  <c:v>1.3565707833214899</c:v>
                </c:pt>
                <c:pt idx="21">
                  <c:v>31.1613076577489</c:v>
                </c:pt>
                <c:pt idx="22">
                  <c:v>0.75595006158627398</c:v>
                </c:pt>
                <c:pt idx="23">
                  <c:v>8.7644065221478601E-4</c:v>
                </c:pt>
                <c:pt idx="24">
                  <c:v>1.0274855951624101E-3</c:v>
                </c:pt>
                <c:pt idx="25" formatCode="0.00E+00">
                  <c:v>1.5530800465815998E-5</c:v>
                </c:pt>
                <c:pt idx="26">
                  <c:v>1.2478347569631201</c:v>
                </c:pt>
                <c:pt idx="27">
                  <c:v>59.137204713167897</c:v>
                </c:pt>
                <c:pt idx="28">
                  <c:v>1.07491057479172</c:v>
                </c:pt>
                <c:pt idx="29">
                  <c:v>2.83432028795409E-4</c:v>
                </c:pt>
                <c:pt idx="30" formatCode="0.00E+00">
                  <c:v>5.7819904703187497E-5</c:v>
                </c:pt>
                <c:pt idx="31">
                  <c:v>5.7954654382949295E-4</c:v>
                </c:pt>
                <c:pt idx="32">
                  <c:v>1.1804695835046899</c:v>
                </c:pt>
                <c:pt idx="33">
                  <c:v>33.786481539826497</c:v>
                </c:pt>
                <c:pt idx="34">
                  <c:v>1.4253260950209801</c:v>
                </c:pt>
                <c:pt idx="35">
                  <c:v>1.28695267058976E-3</c:v>
                </c:pt>
                <c:pt idx="36">
                  <c:v>9.4574428633340804E-4</c:v>
                </c:pt>
                <c:pt idx="37">
                  <c:v>1.71660703521791E-3</c:v>
                </c:pt>
                <c:pt idx="38">
                  <c:v>1.14102516037069</c:v>
                </c:pt>
                <c:pt idx="39">
                  <c:v>56.098468099890603</c:v>
                </c:pt>
                <c:pt idx="40">
                  <c:v>0.85339281075697204</c:v>
                </c:pt>
              </c:numCache>
            </c:numRef>
          </c:val>
          <c:smooth val="0"/>
        </c:ser>
        <c:ser>
          <c:idx val="4"/>
          <c:order val="4"/>
          <c:tx>
            <c:strRef>
              <c:f>Sheet7!$K$1</c:f>
              <c:strCache>
                <c:ptCount val="1"/>
                <c:pt idx="0">
                  <c:v>30μm</c:v>
                </c:pt>
              </c:strCache>
            </c:strRef>
          </c:tx>
          <c:spPr>
            <a:ln w="28575" cap="rnd">
              <a:solidFill>
                <a:schemeClr val="accent5"/>
              </a:solidFill>
              <a:round/>
            </a:ln>
            <a:effectLst/>
          </c:spPr>
          <c:marker>
            <c:symbol val="none"/>
          </c:marker>
          <c:val>
            <c:numRef>
              <c:f>Sheet7!$K$2:$K$42</c:f>
              <c:numCache>
                <c:formatCode>General</c:formatCode>
                <c:ptCount val="41"/>
                <c:pt idx="0">
                  <c:v>1.38503496269582E-3</c:v>
                </c:pt>
                <c:pt idx="1">
                  <c:v>2.4768687249998398E-3</c:v>
                </c:pt>
                <c:pt idx="2">
                  <c:v>1.65440959190679</c:v>
                </c:pt>
                <c:pt idx="3">
                  <c:v>2.4123342008338899</c:v>
                </c:pt>
                <c:pt idx="4">
                  <c:v>0.32441051802790899</c:v>
                </c:pt>
                <c:pt idx="5">
                  <c:v>1.5938832193220999E-3</c:v>
                </c:pt>
                <c:pt idx="6">
                  <c:v>2.7309450232008601E-4</c:v>
                </c:pt>
                <c:pt idx="7">
                  <c:v>1.4278890383270699E-3</c:v>
                </c:pt>
                <c:pt idx="8">
                  <c:v>1.46374264292217</c:v>
                </c:pt>
                <c:pt idx="9">
                  <c:v>9.8970820504864001</c:v>
                </c:pt>
                <c:pt idx="10">
                  <c:v>0.45511736424747001</c:v>
                </c:pt>
                <c:pt idx="11">
                  <c:v>1.9009453976158901E-3</c:v>
                </c:pt>
                <c:pt idx="12">
                  <c:v>9.0151208018010305E-4</c:v>
                </c:pt>
                <c:pt idx="13">
                  <c:v>1.3117753062259301E-3</c:v>
                </c:pt>
                <c:pt idx="14">
                  <c:v>1.13914801970233</c:v>
                </c:pt>
                <c:pt idx="15">
                  <c:v>1.1951090056053399</c:v>
                </c:pt>
                <c:pt idx="16">
                  <c:v>0.76502515303363505</c:v>
                </c:pt>
                <c:pt idx="17">
                  <c:v>1.05815667789425E-3</c:v>
                </c:pt>
                <c:pt idx="18">
                  <c:v>2.5577899160829598E-4</c:v>
                </c:pt>
                <c:pt idx="19">
                  <c:v>1.34849230490691E-3</c:v>
                </c:pt>
                <c:pt idx="20">
                  <c:v>1.6212351623514201</c:v>
                </c:pt>
                <c:pt idx="21">
                  <c:v>0.49701961253314503</c:v>
                </c:pt>
                <c:pt idx="22">
                  <c:v>0.91852563411285404</c:v>
                </c:pt>
                <c:pt idx="23">
                  <c:v>1.18930077940271E-3</c:v>
                </c:pt>
                <c:pt idx="24">
                  <c:v>1.2698785033139E-3</c:v>
                </c:pt>
                <c:pt idx="25">
                  <c:v>1.42716950604791E-3</c:v>
                </c:pt>
                <c:pt idx="26">
                  <c:v>1.84204354212093</c:v>
                </c:pt>
                <c:pt idx="27">
                  <c:v>42.300986185654097</c:v>
                </c:pt>
                <c:pt idx="28">
                  <c:v>1.36449987759684</c:v>
                </c:pt>
                <c:pt idx="29">
                  <c:v>1.81557302830638E-4</c:v>
                </c:pt>
                <c:pt idx="30">
                  <c:v>7.1885570557338901E-4</c:v>
                </c:pt>
                <c:pt idx="31">
                  <c:v>6.4808290994843303E-4</c:v>
                </c:pt>
                <c:pt idx="32">
                  <c:v>1.8064482749884101</c:v>
                </c:pt>
                <c:pt idx="33">
                  <c:v>17.970709472418701</c:v>
                </c:pt>
                <c:pt idx="34">
                  <c:v>0.75746355370372298</c:v>
                </c:pt>
                <c:pt idx="35">
                  <c:v>1.6826653469527401E-4</c:v>
                </c:pt>
                <c:pt idx="36">
                  <c:v>3.5753322236767499E-4</c:v>
                </c:pt>
                <c:pt idx="37">
                  <c:v>3.9457355111133398E-4</c:v>
                </c:pt>
                <c:pt idx="38">
                  <c:v>1.53986888718793</c:v>
                </c:pt>
                <c:pt idx="39">
                  <c:v>55.508440307635802</c:v>
                </c:pt>
                <c:pt idx="40">
                  <c:v>6.0275092977226503</c:v>
                </c:pt>
              </c:numCache>
            </c:numRef>
          </c:val>
          <c:smooth val="0"/>
        </c:ser>
        <c:dLbls>
          <c:showLegendKey val="0"/>
          <c:showVal val="0"/>
          <c:showCatName val="0"/>
          <c:showSerName val="0"/>
          <c:showPercent val="0"/>
          <c:showBubbleSize val="0"/>
        </c:dLbls>
        <c:smooth val="0"/>
        <c:axId val="896567072"/>
        <c:axId val="896564328"/>
      </c:lineChart>
      <c:catAx>
        <c:axId val="89656707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6564328"/>
        <c:crosses val="autoZero"/>
        <c:auto val="1"/>
        <c:lblAlgn val="ctr"/>
        <c:lblOffset val="100"/>
        <c:noMultiLvlLbl val="0"/>
      </c:catAx>
      <c:valAx>
        <c:axId val="896564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965670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Real Part of n2</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'Sheet7 (2)'!$B$1</c:f>
              <c:strCache>
                <c:ptCount val="1"/>
                <c:pt idx="0">
                  <c:v>10μm</c:v>
                </c:pt>
              </c:strCache>
            </c:strRef>
          </c:tx>
          <c:spPr>
            <a:ln w="28575" cap="rnd">
              <a:solidFill>
                <a:schemeClr val="accent1"/>
              </a:solidFill>
              <a:round/>
            </a:ln>
            <a:effectLst/>
          </c:spPr>
          <c:marker>
            <c:symbol val="none"/>
          </c:marker>
          <c:val>
            <c:numRef>
              <c:f>'Sheet7 (2)'!$B$2:$B$33</c:f>
              <c:numCache>
                <c:formatCode>0.00E+00</c:formatCode>
                <c:ptCount val="32"/>
                <c:pt idx="0" formatCode="General">
                  <c:v>-2.9701315416922898E-4</c:v>
                </c:pt>
                <c:pt idx="1">
                  <c:v>-4.8395505867981002E-5</c:v>
                </c:pt>
                <c:pt idx="2" formatCode="General">
                  <c:v>3.7509953697953402E-2</c:v>
                </c:pt>
                <c:pt idx="3" formatCode="General">
                  <c:v>2.0157779015839399E-4</c:v>
                </c:pt>
                <c:pt idx="4" formatCode="General">
                  <c:v>-4.0050927066308202E-4</c:v>
                </c:pt>
                <c:pt idx="5" formatCode="General">
                  <c:v>-3.3501006734613302E-4</c:v>
                </c:pt>
                <c:pt idx="6" formatCode="General">
                  <c:v>0.23233185796399999</c:v>
                </c:pt>
                <c:pt idx="7" formatCode="General">
                  <c:v>7.8306965480973101E-2</c:v>
                </c:pt>
                <c:pt idx="8">
                  <c:v>6.6948652044656899E-5</c:v>
                </c:pt>
                <c:pt idx="9" formatCode="General">
                  <c:v>1.92429711092706E-4</c:v>
                </c:pt>
                <c:pt idx="10">
                  <c:v>-7.5804003779589795E-5</c:v>
                </c:pt>
                <c:pt idx="11" formatCode="General">
                  <c:v>0.19909294572199099</c:v>
                </c:pt>
                <c:pt idx="12" formatCode="General">
                  <c:v>-1.08643276260945E-4</c:v>
                </c:pt>
                <c:pt idx="13" formatCode="General">
                  <c:v>2.28298671733584E-4</c:v>
                </c:pt>
                <c:pt idx="14">
                  <c:v>-1.8053666248069401E-5</c:v>
                </c:pt>
                <c:pt idx="15" formatCode="General">
                  <c:v>0.16002005639300901</c:v>
                </c:pt>
                <c:pt idx="16" formatCode="General">
                  <c:v>0.25324856846875099</c:v>
                </c:pt>
                <c:pt idx="17" formatCode="General">
                  <c:v>3.9435515157965398E-4</c:v>
                </c:pt>
                <c:pt idx="18" formatCode="General">
                  <c:v>-2.9357511699389701E-4</c:v>
                </c:pt>
                <c:pt idx="19">
                  <c:v>9.2528941727273805E-5</c:v>
                </c:pt>
                <c:pt idx="20" formatCode="General">
                  <c:v>0.103703983417243</c:v>
                </c:pt>
                <c:pt idx="21" formatCode="General">
                  <c:v>0.39421942666562199</c:v>
                </c:pt>
                <c:pt idx="22" formatCode="General">
                  <c:v>-1.45475897759458E-4</c:v>
                </c:pt>
                <c:pt idx="23" formatCode="General">
                  <c:v>-3.8326685726133099E-4</c:v>
                </c:pt>
                <c:pt idx="24">
                  <c:v>1.3337379300589401E-5</c:v>
                </c:pt>
                <c:pt idx="25" formatCode="General">
                  <c:v>5.9659525262166203E-2</c:v>
                </c:pt>
                <c:pt idx="26" formatCode="General">
                  <c:v>0.44744408326752599</c:v>
                </c:pt>
                <c:pt idx="27" formatCode="General">
                  <c:v>2.7222637220120798E-4</c:v>
                </c:pt>
                <c:pt idx="28" formatCode="General">
                  <c:v>-1.5362867250579999E-4</c:v>
                </c:pt>
                <c:pt idx="29" formatCode="General">
                  <c:v>-2.2080866687205E-4</c:v>
                </c:pt>
                <c:pt idx="30" formatCode="General">
                  <c:v>2.7777763633924799E-2</c:v>
                </c:pt>
                <c:pt idx="31" formatCode="General">
                  <c:v>0.54479918073960498</c:v>
                </c:pt>
              </c:numCache>
            </c:numRef>
          </c:val>
          <c:smooth val="0"/>
        </c:ser>
        <c:ser>
          <c:idx val="1"/>
          <c:order val="1"/>
          <c:tx>
            <c:strRef>
              <c:f>'Sheet7 (2)'!$D$1</c:f>
              <c:strCache>
                <c:ptCount val="1"/>
                <c:pt idx="0">
                  <c:v>15μm</c:v>
                </c:pt>
              </c:strCache>
            </c:strRef>
          </c:tx>
          <c:spPr>
            <a:ln w="28575" cap="rnd">
              <a:solidFill>
                <a:schemeClr val="accent2"/>
              </a:solidFill>
              <a:round/>
            </a:ln>
            <a:effectLst/>
          </c:spPr>
          <c:marker>
            <c:symbol val="none"/>
          </c:marker>
          <c:val>
            <c:numRef>
              <c:f>'Sheet7 (2)'!$D$2:$D$33</c:f>
              <c:numCache>
                <c:formatCode>General</c:formatCode>
                <c:ptCount val="32"/>
                <c:pt idx="0">
                  <c:v>2.5666066647131198E-4</c:v>
                </c:pt>
                <c:pt idx="1">
                  <c:v>-2.7025662679232802E-4</c:v>
                </c:pt>
                <c:pt idx="2">
                  <c:v>5.6336052272102102E-2</c:v>
                </c:pt>
                <c:pt idx="3">
                  <c:v>4.55041549957677E-4</c:v>
                </c:pt>
                <c:pt idx="4">
                  <c:v>-3.0408532048774198E-4</c:v>
                </c:pt>
                <c:pt idx="5" formatCode="0.00E+00">
                  <c:v>4.17349811043321E-6</c:v>
                </c:pt>
                <c:pt idx="6">
                  <c:v>0.12584258243810401</c:v>
                </c:pt>
                <c:pt idx="7">
                  <c:v>0.102947333849202</c:v>
                </c:pt>
                <c:pt idx="8">
                  <c:v>-1.64480808761562E-4</c:v>
                </c:pt>
                <c:pt idx="9">
                  <c:v>2.3381789365207599E-4</c:v>
                </c:pt>
                <c:pt idx="10" formatCode="0.00E+00">
                  <c:v>-8.26182189931279E-5</c:v>
                </c:pt>
                <c:pt idx="11">
                  <c:v>0.24036238747320199</c:v>
                </c:pt>
                <c:pt idx="12">
                  <c:v>4.8346982958629098E-4</c:v>
                </c:pt>
                <c:pt idx="13" formatCode="0.00E+00">
                  <c:v>1.39896932524752E-5</c:v>
                </c:pt>
                <c:pt idx="14">
                  <c:v>-3.6926582303007299E-4</c:v>
                </c:pt>
                <c:pt idx="15">
                  <c:v>5.9316185395001303E-2</c:v>
                </c:pt>
                <c:pt idx="16">
                  <c:v>0.30490193088107098</c:v>
                </c:pt>
                <c:pt idx="17" formatCode="0.00E+00">
                  <c:v>-2.93012687976883E-5</c:v>
                </c:pt>
                <c:pt idx="18" formatCode="0.00E+00">
                  <c:v>-5.7672286365816103E-5</c:v>
                </c:pt>
                <c:pt idx="19" formatCode="0.00E+00">
                  <c:v>-6.6649956992819305E-5</c:v>
                </c:pt>
                <c:pt idx="20">
                  <c:v>1.1971379388622101E-2</c:v>
                </c:pt>
                <c:pt idx="21">
                  <c:v>0.46024643116899899</c:v>
                </c:pt>
                <c:pt idx="22" formatCode="0.00E+00">
                  <c:v>-6.2035512750879894E-5</c:v>
                </c:pt>
                <c:pt idx="23">
                  <c:v>4.4463032148993499E-4</c:v>
                </c:pt>
                <c:pt idx="24">
                  <c:v>-2.2737722275936899E-4</c:v>
                </c:pt>
                <c:pt idx="25">
                  <c:v>-2.5495642831009201E-2</c:v>
                </c:pt>
                <c:pt idx="26">
                  <c:v>0.52376416076611398</c:v>
                </c:pt>
                <c:pt idx="27">
                  <c:v>9.0413693979907801E-4</c:v>
                </c:pt>
                <c:pt idx="28">
                  <c:v>5.65482728128086E-4</c:v>
                </c:pt>
                <c:pt idx="29">
                  <c:v>-2.4847904388187499E-4</c:v>
                </c:pt>
                <c:pt idx="30">
                  <c:v>-5.2006883183631503E-2</c:v>
                </c:pt>
                <c:pt idx="31">
                  <c:v>0.64360170837685304</c:v>
                </c:pt>
              </c:numCache>
            </c:numRef>
          </c:val>
          <c:smooth val="0"/>
        </c:ser>
        <c:ser>
          <c:idx val="2"/>
          <c:order val="2"/>
          <c:tx>
            <c:strRef>
              <c:f>'Sheet7 (2)'!$F$1</c:f>
              <c:strCache>
                <c:ptCount val="1"/>
                <c:pt idx="0">
                  <c:v>20μm</c:v>
                </c:pt>
              </c:strCache>
            </c:strRef>
          </c:tx>
          <c:spPr>
            <a:ln w="28575" cap="rnd">
              <a:solidFill>
                <a:schemeClr val="accent3"/>
              </a:solidFill>
              <a:round/>
            </a:ln>
            <a:effectLst/>
          </c:spPr>
          <c:marker>
            <c:symbol val="none"/>
          </c:marker>
          <c:val>
            <c:numRef>
              <c:f>'Sheet7 (2)'!$F$2:$F$33</c:f>
              <c:numCache>
                <c:formatCode>General</c:formatCode>
                <c:ptCount val="32"/>
                <c:pt idx="0">
                  <c:v>-1.3128257875751401E-4</c:v>
                </c:pt>
                <c:pt idx="1">
                  <c:v>-7.3469039204329396E-4</c:v>
                </c:pt>
                <c:pt idx="2">
                  <c:v>8.4969441393309697E-2</c:v>
                </c:pt>
                <c:pt idx="3">
                  <c:v>-1.19850860367482E-4</c:v>
                </c:pt>
                <c:pt idx="4">
                  <c:v>-4.1962099652048099E-4</c:v>
                </c:pt>
                <c:pt idx="5">
                  <c:v>-6.4577170164798598E-4</c:v>
                </c:pt>
                <c:pt idx="6">
                  <c:v>-5.1220033095612599E-2</c:v>
                </c:pt>
                <c:pt idx="7">
                  <c:v>0.14354504382015801</c:v>
                </c:pt>
                <c:pt idx="8">
                  <c:v>4.1564648304812302E-4</c:v>
                </c:pt>
                <c:pt idx="9">
                  <c:v>-1.8279588276693E-4</c:v>
                </c:pt>
                <c:pt idx="10">
                  <c:v>-6.17579329146152E-4</c:v>
                </c:pt>
                <c:pt idx="11">
                  <c:v>0.31012499660027498</c:v>
                </c:pt>
                <c:pt idx="12" formatCode="0.00E+00">
                  <c:v>9.3742809911756203E-5</c:v>
                </c:pt>
                <c:pt idx="13" formatCode="0.00E+00">
                  <c:v>9.0999102152754396E-5</c:v>
                </c:pt>
                <c:pt idx="14" formatCode="0.00E+00">
                  <c:v>-9.3212594288353894E-5</c:v>
                </c:pt>
                <c:pt idx="15">
                  <c:v>-0.118539049871007</c:v>
                </c:pt>
                <c:pt idx="16">
                  <c:v>0.391823610230007</c:v>
                </c:pt>
                <c:pt idx="17">
                  <c:v>8.8544326025880602E-4</c:v>
                </c:pt>
                <c:pt idx="18">
                  <c:v>5.4463491914946997E-4</c:v>
                </c:pt>
                <c:pt idx="19">
                  <c:v>-9.9070809344975691E-4</c:v>
                </c:pt>
                <c:pt idx="20">
                  <c:v>-0.157586677150793</c:v>
                </c:pt>
                <c:pt idx="21">
                  <c:v>0.57004871149685399</c:v>
                </c:pt>
                <c:pt idx="22">
                  <c:v>4.2816750029778201E-4</c:v>
                </c:pt>
                <c:pt idx="23">
                  <c:v>-5.8156329733475003E-4</c:v>
                </c:pt>
                <c:pt idx="24">
                  <c:v>-3.03013777551209E-4</c:v>
                </c:pt>
                <c:pt idx="25">
                  <c:v>-0.192829926537116</c:v>
                </c:pt>
                <c:pt idx="26">
                  <c:v>0.66074668947736004</c:v>
                </c:pt>
                <c:pt idx="27">
                  <c:v>5.0918003706607701E-4</c:v>
                </c:pt>
                <c:pt idx="28">
                  <c:v>-3.3795493119221601E-4</c:v>
                </c:pt>
                <c:pt idx="29">
                  <c:v>-8.8766249312251504E-4</c:v>
                </c:pt>
                <c:pt idx="30">
                  <c:v>-0.22008180885055501</c:v>
                </c:pt>
                <c:pt idx="31">
                  <c:v>0.998044126702615</c:v>
                </c:pt>
              </c:numCache>
            </c:numRef>
          </c:val>
          <c:smooth val="0"/>
        </c:ser>
        <c:ser>
          <c:idx val="3"/>
          <c:order val="3"/>
          <c:tx>
            <c:strRef>
              <c:f>'Sheet7 (2)'!$H$1</c:f>
              <c:strCache>
                <c:ptCount val="1"/>
                <c:pt idx="0">
                  <c:v>25μm</c:v>
                </c:pt>
              </c:strCache>
            </c:strRef>
          </c:tx>
          <c:spPr>
            <a:ln w="28575" cap="rnd">
              <a:solidFill>
                <a:schemeClr val="accent4"/>
              </a:solidFill>
              <a:round/>
            </a:ln>
            <a:effectLst/>
          </c:spPr>
          <c:marker>
            <c:symbol val="none"/>
          </c:marker>
          <c:val>
            <c:numRef>
              <c:f>'Sheet7 (2)'!$H$2:$H$33</c:f>
              <c:numCache>
                <c:formatCode>General</c:formatCode>
                <c:ptCount val="32"/>
                <c:pt idx="0" formatCode="0.00E+00">
                  <c:v>-9.0109824934299202E-5</c:v>
                </c:pt>
                <c:pt idx="1">
                  <c:v>-9.8589795398885201E-4</c:v>
                </c:pt>
                <c:pt idx="2">
                  <c:v>0.12834965941471199</c:v>
                </c:pt>
                <c:pt idx="3">
                  <c:v>-2.8817077177602799E-4</c:v>
                </c:pt>
                <c:pt idx="4">
                  <c:v>4.0482899473697902E-4</c:v>
                </c:pt>
                <c:pt idx="5" formatCode="0.00E+00">
                  <c:v>9.3396913092893205E-5</c:v>
                </c:pt>
                <c:pt idx="6">
                  <c:v>-0.42078984542093101</c:v>
                </c:pt>
                <c:pt idx="7">
                  <c:v>0.207745247586994</c:v>
                </c:pt>
                <c:pt idx="8">
                  <c:v>6.1935393492573503E-4</c:v>
                </c:pt>
                <c:pt idx="9">
                  <c:v>-5.3026968922152804E-4</c:v>
                </c:pt>
                <c:pt idx="10" formatCode="0.00E+00">
                  <c:v>3.5273488643710902E-5</c:v>
                </c:pt>
                <c:pt idx="11">
                  <c:v>0.41830251989213202</c:v>
                </c:pt>
                <c:pt idx="12" formatCode="0.00E+00">
                  <c:v>4.0418562621988703E-5</c:v>
                </c:pt>
                <c:pt idx="13">
                  <c:v>-1.3046509972997099E-4</c:v>
                </c:pt>
                <c:pt idx="14">
                  <c:v>-9.5770749314069801E-4</c:v>
                </c:pt>
                <c:pt idx="15">
                  <c:v>-0.55655800380457299</c:v>
                </c:pt>
                <c:pt idx="16">
                  <c:v>0.52469646264293501</c:v>
                </c:pt>
                <c:pt idx="17">
                  <c:v>5.0776398271678896E-4</c:v>
                </c:pt>
                <c:pt idx="18">
                  <c:v>-5.9112445833547499E-4</c:v>
                </c:pt>
                <c:pt idx="19" formatCode="0.00E+00">
                  <c:v>8.4751856985508096E-6</c:v>
                </c:pt>
                <c:pt idx="20">
                  <c:v>-0.61027499260211004</c:v>
                </c:pt>
                <c:pt idx="21">
                  <c:v>0.76291025488701303</c:v>
                </c:pt>
                <c:pt idx="22">
                  <c:v>1.7932742553248299E-4</c:v>
                </c:pt>
                <c:pt idx="23" formatCode="0.00E+00">
                  <c:v>3.6403100853500197E-5</c:v>
                </c:pt>
                <c:pt idx="24">
                  <c:v>-3.4968267220963201E-4</c:v>
                </c:pt>
                <c:pt idx="25">
                  <c:v>-0.69390790779335898</c:v>
                </c:pt>
                <c:pt idx="26">
                  <c:v>1.08012169344273</c:v>
                </c:pt>
                <c:pt idx="27">
                  <c:v>8.8928297004400305E-4</c:v>
                </c:pt>
                <c:pt idx="28">
                  <c:v>6.5105549074509798E-4</c:v>
                </c:pt>
                <c:pt idx="29">
                  <c:v>-1.13747538678716E-3</c:v>
                </c:pt>
                <c:pt idx="30">
                  <c:v>-0.79933805866601704</c:v>
                </c:pt>
                <c:pt idx="31">
                  <c:v>1.4606561835273999</c:v>
                </c:pt>
              </c:numCache>
            </c:numRef>
          </c:val>
          <c:smooth val="0"/>
        </c:ser>
        <c:ser>
          <c:idx val="4"/>
          <c:order val="4"/>
          <c:tx>
            <c:strRef>
              <c:f>'Sheet7 (2)'!$J$1</c:f>
              <c:strCache>
                <c:ptCount val="1"/>
                <c:pt idx="0">
                  <c:v>30μm</c:v>
                </c:pt>
              </c:strCache>
            </c:strRef>
          </c:tx>
          <c:spPr>
            <a:ln w="28575" cap="rnd">
              <a:solidFill>
                <a:schemeClr val="accent5"/>
              </a:solidFill>
              <a:round/>
            </a:ln>
            <a:effectLst/>
          </c:spPr>
          <c:marker>
            <c:symbol val="none"/>
          </c:marker>
          <c:val>
            <c:numRef>
              <c:f>'Sheet7 (2)'!$J$2:$J$33</c:f>
              <c:numCache>
                <c:formatCode>General</c:formatCode>
                <c:ptCount val="32"/>
                <c:pt idx="0">
                  <c:v>-7.2348590523728103E-4</c:v>
                </c:pt>
                <c:pt idx="1">
                  <c:v>-1.17137791319773E-3</c:v>
                </c:pt>
                <c:pt idx="2">
                  <c:v>0.196387005262913</c:v>
                </c:pt>
                <c:pt idx="3">
                  <c:v>9.3307819072539202E-4</c:v>
                </c:pt>
                <c:pt idx="4">
                  <c:v>-1.5839612744646299E-4</c:v>
                </c:pt>
                <c:pt idx="5">
                  <c:v>-7.5483481458130705E-4</c:v>
                </c:pt>
                <c:pt idx="6">
                  <c:v>-1.8373728454932301</c:v>
                </c:pt>
                <c:pt idx="7">
                  <c:v>0.312781084136871</c:v>
                </c:pt>
                <c:pt idx="8">
                  <c:v>1.2366808778813299E-3</c:v>
                </c:pt>
                <c:pt idx="9">
                  <c:v>-5.82929374094446E-4</c:v>
                </c:pt>
                <c:pt idx="10">
                  <c:v>-7.9164275640340005E-4</c:v>
                </c:pt>
                <c:pt idx="11">
                  <c:v>0.58065558683825402</c:v>
                </c:pt>
                <c:pt idx="12">
                  <c:v>7.6636590738954596E-4</c:v>
                </c:pt>
                <c:pt idx="13">
                  <c:v>1.8446889490853201E-4</c:v>
                </c:pt>
                <c:pt idx="14">
                  <c:v>-9.1708497120221596E-4</c:v>
                </c:pt>
                <c:pt idx="15">
                  <c:v>-1.8711734895643799</c:v>
                </c:pt>
                <c:pt idx="16">
                  <c:v>0.72061373083180302</c:v>
                </c:pt>
                <c:pt idx="17">
                  <c:v>9.6124526904299101E-4</c:v>
                </c:pt>
                <c:pt idx="18">
                  <c:v>1.0239294333180299E-3</c:v>
                </c:pt>
                <c:pt idx="19">
                  <c:v>-1.09774060130078E-3</c:v>
                </c:pt>
                <c:pt idx="20">
                  <c:v>-1.30446680698844</c:v>
                </c:pt>
                <c:pt idx="21">
                  <c:v>1.33480114056049</c:v>
                </c:pt>
                <c:pt idx="22">
                  <c:v>-1.6444396926202899E-4</c:v>
                </c:pt>
                <c:pt idx="23">
                  <c:v>-6.5090965342299504E-4</c:v>
                </c:pt>
                <c:pt idx="24">
                  <c:v>-5.6453868036310099E-4</c:v>
                </c:pt>
                <c:pt idx="25">
                  <c:v>-0.90910493901342304</c:v>
                </c:pt>
                <c:pt idx="26">
                  <c:v>1.1966790605117801</c:v>
                </c:pt>
                <c:pt idx="27">
                  <c:v>1.71454701210034E-4</c:v>
                </c:pt>
                <c:pt idx="28">
                  <c:v>-3.64600508026964E-4</c:v>
                </c:pt>
                <c:pt idx="29">
                  <c:v>-3.8820976803012201E-4</c:v>
                </c:pt>
                <c:pt idx="30">
                  <c:v>-0.636949696945317</c:v>
                </c:pt>
                <c:pt idx="31">
                  <c:v>7.6697566627417801</c:v>
                </c:pt>
              </c:numCache>
            </c:numRef>
          </c:val>
          <c:smooth val="0"/>
        </c:ser>
        <c:dLbls>
          <c:showLegendKey val="0"/>
          <c:showVal val="0"/>
          <c:showCatName val="0"/>
          <c:showSerName val="0"/>
          <c:showPercent val="0"/>
          <c:showBubbleSize val="0"/>
        </c:dLbls>
        <c:smooth val="0"/>
        <c:axId val="804088160"/>
        <c:axId val="804085416"/>
      </c:lineChart>
      <c:catAx>
        <c:axId val="8040881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04085416"/>
        <c:crosses val="autoZero"/>
        <c:auto val="1"/>
        <c:lblAlgn val="ctr"/>
        <c:lblOffset val="100"/>
        <c:noMultiLvlLbl val="0"/>
      </c:catAx>
      <c:valAx>
        <c:axId val="804085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8040881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2BBC4-0B04-4BA9-B20E-FC6CFFA59677}" type="datetimeFigureOut">
              <a:rPr lang="zh-CN" altLang="en-US" smtClean="0"/>
              <a:t>2016/3/4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0BB1A-9C30-48B4-8615-DFF03063E801}" type="slidenum">
              <a:rPr lang="zh-CN" altLang="en-US" smtClean="0"/>
              <a:t>‹#›</a:t>
            </a:fld>
            <a:endParaRPr lang="zh-CN" altLang="en-US"/>
          </a:p>
        </p:txBody>
      </p:sp>
    </p:spTree>
    <p:extLst>
      <p:ext uri="{BB962C8B-B14F-4D97-AF65-F5344CB8AC3E}">
        <p14:creationId xmlns:p14="http://schemas.microsoft.com/office/powerpoint/2010/main" val="226010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Test1.xlsx</a:t>
            </a:r>
            <a:endParaRPr lang="zh-CN" altLang="en-US" dirty="0"/>
          </a:p>
        </p:txBody>
      </p:sp>
      <p:sp>
        <p:nvSpPr>
          <p:cNvPr id="4" name="灯片编号占位符 3"/>
          <p:cNvSpPr>
            <a:spLocks noGrp="1"/>
          </p:cNvSpPr>
          <p:nvPr>
            <p:ph type="sldNum" sz="quarter" idx="10"/>
          </p:nvPr>
        </p:nvSpPr>
        <p:spPr/>
        <p:txBody>
          <a:bodyPr/>
          <a:lstStyle/>
          <a:p>
            <a:fld id="{0230BB1A-9C30-48B4-8615-DFF03063E801}" type="slidenum">
              <a:rPr lang="zh-CN" altLang="en-US" smtClean="0"/>
              <a:t>6</a:t>
            </a:fld>
            <a:endParaRPr lang="zh-CN" altLang="en-US"/>
          </a:p>
        </p:txBody>
      </p:sp>
    </p:spTree>
    <p:extLst>
      <p:ext uri="{BB962C8B-B14F-4D97-AF65-F5344CB8AC3E}">
        <p14:creationId xmlns:p14="http://schemas.microsoft.com/office/powerpoint/2010/main" val="4161966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Test1.xlsx</a:t>
            </a:r>
            <a:endParaRPr lang="zh-CN" altLang="en-US" dirty="0"/>
          </a:p>
        </p:txBody>
      </p:sp>
      <p:sp>
        <p:nvSpPr>
          <p:cNvPr id="4" name="灯片编号占位符 3"/>
          <p:cNvSpPr>
            <a:spLocks noGrp="1"/>
          </p:cNvSpPr>
          <p:nvPr>
            <p:ph type="sldNum" sz="quarter" idx="10"/>
          </p:nvPr>
        </p:nvSpPr>
        <p:spPr/>
        <p:txBody>
          <a:bodyPr/>
          <a:lstStyle/>
          <a:p>
            <a:fld id="{0230BB1A-9C30-48B4-8615-DFF03063E801}" type="slidenum">
              <a:rPr lang="zh-CN" altLang="en-US" smtClean="0"/>
              <a:t>7</a:t>
            </a:fld>
            <a:endParaRPr lang="zh-CN" altLang="en-US"/>
          </a:p>
        </p:txBody>
      </p:sp>
    </p:spTree>
    <p:extLst>
      <p:ext uri="{BB962C8B-B14F-4D97-AF65-F5344CB8AC3E}">
        <p14:creationId xmlns:p14="http://schemas.microsoft.com/office/powerpoint/2010/main" val="2589278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Test1.xlsx</a:t>
            </a:r>
            <a:endParaRPr lang="zh-CN" altLang="en-US" dirty="0"/>
          </a:p>
        </p:txBody>
      </p:sp>
      <p:sp>
        <p:nvSpPr>
          <p:cNvPr id="4" name="灯片编号占位符 3"/>
          <p:cNvSpPr>
            <a:spLocks noGrp="1"/>
          </p:cNvSpPr>
          <p:nvPr>
            <p:ph type="sldNum" sz="quarter" idx="10"/>
          </p:nvPr>
        </p:nvSpPr>
        <p:spPr/>
        <p:txBody>
          <a:bodyPr/>
          <a:lstStyle/>
          <a:p>
            <a:fld id="{0230BB1A-9C30-48B4-8615-DFF03063E801}" type="slidenum">
              <a:rPr lang="zh-CN" altLang="en-US" smtClean="0"/>
              <a:t>8</a:t>
            </a:fld>
            <a:endParaRPr lang="zh-CN" altLang="en-US"/>
          </a:p>
        </p:txBody>
      </p:sp>
    </p:spTree>
    <p:extLst>
      <p:ext uri="{BB962C8B-B14F-4D97-AF65-F5344CB8AC3E}">
        <p14:creationId xmlns:p14="http://schemas.microsoft.com/office/powerpoint/2010/main" val="321732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Test1.xlsx</a:t>
            </a:r>
            <a:endParaRPr lang="zh-CN" altLang="en-US" dirty="0"/>
          </a:p>
        </p:txBody>
      </p:sp>
      <p:sp>
        <p:nvSpPr>
          <p:cNvPr id="4" name="灯片编号占位符 3"/>
          <p:cNvSpPr>
            <a:spLocks noGrp="1"/>
          </p:cNvSpPr>
          <p:nvPr>
            <p:ph type="sldNum" sz="quarter" idx="10"/>
          </p:nvPr>
        </p:nvSpPr>
        <p:spPr/>
        <p:txBody>
          <a:bodyPr/>
          <a:lstStyle/>
          <a:p>
            <a:fld id="{0230BB1A-9C30-48B4-8615-DFF03063E801}" type="slidenum">
              <a:rPr lang="zh-CN" altLang="en-US" smtClean="0"/>
              <a:t>9</a:t>
            </a:fld>
            <a:endParaRPr lang="zh-CN" altLang="en-US"/>
          </a:p>
        </p:txBody>
      </p:sp>
    </p:spTree>
    <p:extLst>
      <p:ext uri="{BB962C8B-B14F-4D97-AF65-F5344CB8AC3E}">
        <p14:creationId xmlns:p14="http://schemas.microsoft.com/office/powerpoint/2010/main" val="3852452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Test1.xlsx</a:t>
            </a:r>
            <a:endParaRPr lang="zh-CN" altLang="en-US" dirty="0"/>
          </a:p>
        </p:txBody>
      </p:sp>
      <p:sp>
        <p:nvSpPr>
          <p:cNvPr id="4" name="灯片编号占位符 3"/>
          <p:cNvSpPr>
            <a:spLocks noGrp="1"/>
          </p:cNvSpPr>
          <p:nvPr>
            <p:ph type="sldNum" sz="quarter" idx="10"/>
          </p:nvPr>
        </p:nvSpPr>
        <p:spPr/>
        <p:txBody>
          <a:bodyPr/>
          <a:lstStyle/>
          <a:p>
            <a:fld id="{0230BB1A-9C30-48B4-8615-DFF03063E801}" type="slidenum">
              <a:rPr lang="zh-CN" altLang="en-US" smtClean="0"/>
              <a:t>10</a:t>
            </a:fld>
            <a:endParaRPr lang="zh-CN" altLang="en-US"/>
          </a:p>
        </p:txBody>
      </p:sp>
    </p:spTree>
    <p:extLst>
      <p:ext uri="{BB962C8B-B14F-4D97-AF65-F5344CB8AC3E}">
        <p14:creationId xmlns:p14="http://schemas.microsoft.com/office/powerpoint/2010/main" val="353999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Test1.xlsx</a:t>
            </a:r>
            <a:endParaRPr lang="zh-CN" altLang="en-US" dirty="0"/>
          </a:p>
        </p:txBody>
      </p:sp>
      <p:sp>
        <p:nvSpPr>
          <p:cNvPr id="4" name="灯片编号占位符 3"/>
          <p:cNvSpPr>
            <a:spLocks noGrp="1"/>
          </p:cNvSpPr>
          <p:nvPr>
            <p:ph type="sldNum" sz="quarter" idx="10"/>
          </p:nvPr>
        </p:nvSpPr>
        <p:spPr/>
        <p:txBody>
          <a:bodyPr/>
          <a:lstStyle/>
          <a:p>
            <a:fld id="{0230BB1A-9C30-48B4-8615-DFF03063E801}" type="slidenum">
              <a:rPr lang="zh-CN" altLang="en-US" smtClean="0"/>
              <a:t>11</a:t>
            </a:fld>
            <a:endParaRPr lang="zh-CN" altLang="en-US"/>
          </a:p>
        </p:txBody>
      </p:sp>
    </p:spTree>
    <p:extLst>
      <p:ext uri="{BB962C8B-B14F-4D97-AF65-F5344CB8AC3E}">
        <p14:creationId xmlns:p14="http://schemas.microsoft.com/office/powerpoint/2010/main" val="2575163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Test1.xlsx</a:t>
            </a:r>
            <a:endParaRPr lang="zh-CN" altLang="en-US" dirty="0"/>
          </a:p>
        </p:txBody>
      </p:sp>
      <p:sp>
        <p:nvSpPr>
          <p:cNvPr id="4" name="灯片编号占位符 3"/>
          <p:cNvSpPr>
            <a:spLocks noGrp="1"/>
          </p:cNvSpPr>
          <p:nvPr>
            <p:ph type="sldNum" sz="quarter" idx="10"/>
          </p:nvPr>
        </p:nvSpPr>
        <p:spPr/>
        <p:txBody>
          <a:bodyPr/>
          <a:lstStyle/>
          <a:p>
            <a:fld id="{0230BB1A-9C30-48B4-8615-DFF03063E801}" type="slidenum">
              <a:rPr lang="zh-CN" altLang="en-US" smtClean="0"/>
              <a:t>12</a:t>
            </a:fld>
            <a:endParaRPr lang="zh-CN" altLang="en-US"/>
          </a:p>
        </p:txBody>
      </p:sp>
    </p:spTree>
    <p:extLst>
      <p:ext uri="{BB962C8B-B14F-4D97-AF65-F5344CB8AC3E}">
        <p14:creationId xmlns:p14="http://schemas.microsoft.com/office/powerpoint/2010/main" val="2313216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43112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50921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758168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45224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24862931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3122551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390413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440837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308904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29069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3337207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626810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336804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62805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3940894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925138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893F35A-23EB-44B5-839A-A4B5A2ED2EE6}" type="datetimeFigureOut">
              <a:rPr lang="zh-CN" altLang="en-US" smtClean="0"/>
              <a:t>2016/3/3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268015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893F35A-23EB-44B5-839A-A4B5A2ED2EE6}" type="datetimeFigureOut">
              <a:rPr lang="zh-CN" altLang="en-US" smtClean="0"/>
              <a:t>2016/3/3</a:t>
            </a:fld>
            <a:endParaRPr lang="zh-CN"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CN"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4F21A79-4084-4D21-8C14-80B2A58B3F18}" type="slidenum">
              <a:rPr lang="zh-CN" altLang="en-US" smtClean="0"/>
              <a:t>‹#›</a:t>
            </a:fld>
            <a:endParaRPr lang="zh-CN" altLang="en-US"/>
          </a:p>
        </p:txBody>
      </p:sp>
    </p:spTree>
    <p:extLst>
      <p:ext uri="{BB962C8B-B14F-4D97-AF65-F5344CB8AC3E}">
        <p14:creationId xmlns:p14="http://schemas.microsoft.com/office/powerpoint/2010/main" val="14357883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160304</a:t>
            </a:r>
            <a:endParaRPr lang="zh-CN" altLang="en-US" dirty="0"/>
          </a:p>
        </p:txBody>
      </p:sp>
      <p:sp>
        <p:nvSpPr>
          <p:cNvPr id="3" name="副标题 2"/>
          <p:cNvSpPr>
            <a:spLocks noGrp="1"/>
          </p:cNvSpPr>
          <p:nvPr>
            <p:ph type="subTitle" idx="1"/>
          </p:nvPr>
        </p:nvSpPr>
        <p:spPr/>
        <p:txBody>
          <a:bodyPr/>
          <a:lstStyle/>
          <a:p>
            <a:r>
              <a:rPr lang="en-US" altLang="zh-CN" dirty="0" smtClean="0"/>
              <a:t>TRANSFER TD DATA INTO POWER</a:t>
            </a:r>
            <a:endParaRPr lang="zh-CN" altLang="en-US" dirty="0"/>
          </a:p>
        </p:txBody>
      </p:sp>
    </p:spTree>
    <p:extLst>
      <p:ext uri="{BB962C8B-B14F-4D97-AF65-F5344CB8AC3E}">
        <p14:creationId xmlns:p14="http://schemas.microsoft.com/office/powerpoint/2010/main" val="1622995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Test Result</a:t>
            </a:r>
            <a:endParaRPr lang="zh-CN" altLang="en-US" dirty="0"/>
          </a:p>
        </p:txBody>
      </p:sp>
      <p:sp>
        <p:nvSpPr>
          <p:cNvPr id="6" name="文本框 5"/>
          <p:cNvSpPr txBox="1"/>
          <p:nvPr/>
        </p:nvSpPr>
        <p:spPr>
          <a:xfrm>
            <a:off x="633889" y="995097"/>
            <a:ext cx="10389326" cy="1754326"/>
          </a:xfrm>
          <a:prstGeom prst="rect">
            <a:avLst/>
          </a:prstGeom>
          <a:noFill/>
        </p:spPr>
        <p:txBody>
          <a:bodyPr wrap="square" rtlCol="0">
            <a:spAutoFit/>
          </a:bodyPr>
          <a:lstStyle/>
          <a:p>
            <a:r>
              <a:rPr lang="en-US" altLang="zh-CN" dirty="0" smtClean="0"/>
              <a:t>I used both solvers to test 50 different frequencies (from 0.7THz to 1THz) with 5 different thickness (from 10 </a:t>
            </a:r>
            <a:r>
              <a:rPr lang="en-US" altLang="zh-CN" dirty="0" err="1" smtClean="0"/>
              <a:t>μm</a:t>
            </a:r>
            <a:r>
              <a:rPr lang="en-US" altLang="zh-CN" dirty="0" smtClean="0"/>
              <a:t> to 30 </a:t>
            </a:r>
            <a:r>
              <a:rPr lang="en-US" altLang="zh-CN" dirty="0" err="1" smtClean="0"/>
              <a:t>μm</a:t>
            </a:r>
            <a:r>
              <a:rPr lang="en-US" altLang="zh-CN" dirty="0" smtClean="0"/>
              <a:t> in an interval of 5μm)</a:t>
            </a:r>
          </a:p>
          <a:p>
            <a:endParaRPr lang="en-US" altLang="zh-CN" dirty="0"/>
          </a:p>
          <a:p>
            <a:r>
              <a:rPr lang="en-US" altLang="zh-CN" dirty="0" smtClean="0"/>
              <a:t>·  </a:t>
            </a:r>
            <a:r>
              <a:rPr lang="en-US" altLang="ja-JP" dirty="0" smtClean="0"/>
              <a:t>Order 3</a:t>
            </a:r>
            <a:endParaRPr lang="en-US" altLang="zh-CN" dirty="0"/>
          </a:p>
          <a:p>
            <a:endParaRPr lang="en-US" altLang="zh-CN" dirty="0" smtClean="0"/>
          </a:p>
          <a:p>
            <a:endParaRPr lang="en-US" altLang="zh-CN" dirty="0"/>
          </a:p>
        </p:txBody>
      </p:sp>
      <p:graphicFrame>
        <p:nvGraphicFramePr>
          <p:cNvPr id="7" name="图表 6"/>
          <p:cNvGraphicFramePr>
            <a:graphicFrameLocks/>
          </p:cNvGraphicFramePr>
          <p:nvPr>
            <p:extLst>
              <p:ext uri="{D42A27DB-BD31-4B8C-83A1-F6EECF244321}">
                <p14:modId xmlns:p14="http://schemas.microsoft.com/office/powerpoint/2010/main" val="1714909638"/>
              </p:ext>
            </p:extLst>
          </p:nvPr>
        </p:nvGraphicFramePr>
        <p:xfrm>
          <a:off x="757343" y="2749423"/>
          <a:ext cx="5028260" cy="3016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a:graphicFrameLocks/>
          </p:cNvGraphicFramePr>
          <p:nvPr>
            <p:extLst>
              <p:ext uri="{D42A27DB-BD31-4B8C-83A1-F6EECF244321}">
                <p14:modId xmlns:p14="http://schemas.microsoft.com/office/powerpoint/2010/main" val="42391805"/>
              </p:ext>
            </p:extLst>
          </p:nvPr>
        </p:nvGraphicFramePr>
        <p:xfrm>
          <a:off x="6090675" y="2749423"/>
          <a:ext cx="5028260" cy="30169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35517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Test Result</a:t>
            </a:r>
            <a:endParaRPr lang="zh-CN" altLang="en-US" dirty="0"/>
          </a:p>
        </p:txBody>
      </p:sp>
      <p:sp>
        <p:nvSpPr>
          <p:cNvPr id="6" name="文本框 5"/>
          <p:cNvSpPr txBox="1"/>
          <p:nvPr/>
        </p:nvSpPr>
        <p:spPr>
          <a:xfrm>
            <a:off x="633889" y="995097"/>
            <a:ext cx="10389326" cy="1754326"/>
          </a:xfrm>
          <a:prstGeom prst="rect">
            <a:avLst/>
          </a:prstGeom>
          <a:noFill/>
        </p:spPr>
        <p:txBody>
          <a:bodyPr wrap="square" rtlCol="0">
            <a:spAutoFit/>
          </a:bodyPr>
          <a:lstStyle/>
          <a:p>
            <a:r>
              <a:rPr lang="en-US" altLang="zh-CN" dirty="0" smtClean="0"/>
              <a:t>I used both solvers to test 50 different frequencies (from 0.7THz to 1THz) with 5 different thickness (from 10 </a:t>
            </a:r>
            <a:r>
              <a:rPr lang="en-US" altLang="zh-CN" dirty="0" err="1" smtClean="0"/>
              <a:t>μm</a:t>
            </a:r>
            <a:r>
              <a:rPr lang="en-US" altLang="zh-CN" dirty="0" smtClean="0"/>
              <a:t> to 30 </a:t>
            </a:r>
            <a:r>
              <a:rPr lang="en-US" altLang="zh-CN" dirty="0" err="1" smtClean="0"/>
              <a:t>μm</a:t>
            </a:r>
            <a:r>
              <a:rPr lang="en-US" altLang="zh-CN" dirty="0" smtClean="0"/>
              <a:t> in an interval of 5μm)</a:t>
            </a:r>
          </a:p>
          <a:p>
            <a:endParaRPr lang="en-US" altLang="zh-CN" dirty="0"/>
          </a:p>
          <a:p>
            <a:r>
              <a:rPr lang="en-US" altLang="zh-CN" dirty="0" smtClean="0"/>
              <a:t>·  </a:t>
            </a:r>
            <a:r>
              <a:rPr lang="en-US" altLang="ja-JP" dirty="0" smtClean="0"/>
              <a:t>Order 3 after getting rid of outliers</a:t>
            </a:r>
            <a:endParaRPr lang="en-US" altLang="zh-CN" dirty="0"/>
          </a:p>
          <a:p>
            <a:endParaRPr lang="en-US" altLang="zh-CN" dirty="0" smtClean="0"/>
          </a:p>
          <a:p>
            <a:endParaRPr lang="en-US" altLang="zh-CN" dirty="0"/>
          </a:p>
        </p:txBody>
      </p:sp>
      <p:graphicFrame>
        <p:nvGraphicFramePr>
          <p:cNvPr id="9" name="图表 8"/>
          <p:cNvGraphicFramePr>
            <a:graphicFrameLocks/>
          </p:cNvGraphicFramePr>
          <p:nvPr>
            <p:extLst>
              <p:ext uri="{D42A27DB-BD31-4B8C-83A1-F6EECF244321}">
                <p14:modId xmlns:p14="http://schemas.microsoft.com/office/powerpoint/2010/main" val="66601395"/>
              </p:ext>
            </p:extLst>
          </p:nvPr>
        </p:nvGraphicFramePr>
        <p:xfrm>
          <a:off x="633888" y="2749423"/>
          <a:ext cx="5046475" cy="3016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2682657684"/>
              </p:ext>
            </p:extLst>
          </p:nvPr>
        </p:nvGraphicFramePr>
        <p:xfrm>
          <a:off x="5934363" y="2749423"/>
          <a:ext cx="5158509" cy="30169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45396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Test Result</a:t>
            </a:r>
            <a:endParaRPr lang="zh-CN" altLang="en-US" dirty="0"/>
          </a:p>
        </p:txBody>
      </p:sp>
      <p:sp>
        <p:nvSpPr>
          <p:cNvPr id="6" name="文本框 5"/>
          <p:cNvSpPr txBox="1"/>
          <p:nvPr/>
        </p:nvSpPr>
        <p:spPr>
          <a:xfrm>
            <a:off x="633889" y="995097"/>
            <a:ext cx="10389326" cy="1754326"/>
          </a:xfrm>
          <a:prstGeom prst="rect">
            <a:avLst/>
          </a:prstGeom>
          <a:noFill/>
        </p:spPr>
        <p:txBody>
          <a:bodyPr wrap="square" rtlCol="0">
            <a:spAutoFit/>
          </a:bodyPr>
          <a:lstStyle/>
          <a:p>
            <a:r>
              <a:rPr lang="en-US" altLang="zh-CN" dirty="0" smtClean="0"/>
              <a:t>I used both solvers to test 50 different frequencies (from 0.7THz to 1THz) with 5 different thickness (from 10 </a:t>
            </a:r>
            <a:r>
              <a:rPr lang="en-US" altLang="zh-CN" dirty="0" err="1" smtClean="0"/>
              <a:t>μm</a:t>
            </a:r>
            <a:r>
              <a:rPr lang="en-US" altLang="zh-CN" dirty="0" smtClean="0"/>
              <a:t> to 30 </a:t>
            </a:r>
            <a:r>
              <a:rPr lang="en-US" altLang="zh-CN" dirty="0" err="1" smtClean="0"/>
              <a:t>μm</a:t>
            </a:r>
            <a:r>
              <a:rPr lang="en-US" altLang="zh-CN" dirty="0" smtClean="0"/>
              <a:t> in an interval of 5μm)</a:t>
            </a:r>
          </a:p>
          <a:p>
            <a:endParaRPr lang="en-US" altLang="zh-CN" dirty="0"/>
          </a:p>
          <a:p>
            <a:r>
              <a:rPr lang="en-US" altLang="zh-CN" dirty="0" smtClean="0"/>
              <a:t>·  </a:t>
            </a:r>
            <a:r>
              <a:rPr lang="en-US" altLang="ja-JP" dirty="0" smtClean="0"/>
              <a:t>Order 3 after getting rid of outliers again</a:t>
            </a:r>
            <a:endParaRPr lang="en-US" altLang="zh-CN" dirty="0"/>
          </a:p>
          <a:p>
            <a:endParaRPr lang="en-US" altLang="zh-CN" dirty="0" smtClean="0"/>
          </a:p>
          <a:p>
            <a:endParaRPr lang="en-US" altLang="zh-CN" dirty="0"/>
          </a:p>
        </p:txBody>
      </p:sp>
      <p:graphicFrame>
        <p:nvGraphicFramePr>
          <p:cNvPr id="7" name="图表 6"/>
          <p:cNvGraphicFramePr>
            <a:graphicFrameLocks/>
          </p:cNvGraphicFramePr>
          <p:nvPr>
            <p:extLst>
              <p:ext uri="{D42A27DB-BD31-4B8C-83A1-F6EECF244321}">
                <p14:modId xmlns:p14="http://schemas.microsoft.com/office/powerpoint/2010/main" val="2840608275"/>
              </p:ext>
            </p:extLst>
          </p:nvPr>
        </p:nvGraphicFramePr>
        <p:xfrm>
          <a:off x="633888" y="2774069"/>
          <a:ext cx="4963347" cy="29923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a:graphicFrameLocks/>
          </p:cNvGraphicFramePr>
          <p:nvPr>
            <p:extLst>
              <p:ext uri="{D42A27DB-BD31-4B8C-83A1-F6EECF244321}">
                <p14:modId xmlns:p14="http://schemas.microsoft.com/office/powerpoint/2010/main" val="516575148"/>
              </p:ext>
            </p:extLst>
          </p:nvPr>
        </p:nvGraphicFramePr>
        <p:xfrm>
          <a:off x="5828551" y="2774069"/>
          <a:ext cx="5194663" cy="29923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1162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Result</a:t>
            </a:r>
            <a:endParaRPr lang="zh-CN" altLang="en-US" dirty="0"/>
          </a:p>
        </p:txBody>
      </p:sp>
      <p:sp>
        <p:nvSpPr>
          <p:cNvPr id="3" name="内容占位符 2"/>
          <p:cNvSpPr>
            <a:spLocks noGrp="1"/>
          </p:cNvSpPr>
          <p:nvPr>
            <p:ph idx="1"/>
          </p:nvPr>
        </p:nvSpPr>
        <p:spPr>
          <a:xfrm>
            <a:off x="913795" y="970451"/>
            <a:ext cx="10353762" cy="4933960"/>
          </a:xfrm>
        </p:spPr>
        <p:txBody>
          <a:bodyPr/>
          <a:lstStyle/>
          <a:p>
            <a:pPr lvl="1"/>
            <a:r>
              <a:rPr lang="en-US" altLang="ja-JP" dirty="0" smtClean="0"/>
              <a:t>Most</a:t>
            </a:r>
            <a:r>
              <a:rPr lang="ja-JP" altLang="en-US" dirty="0" smtClean="0"/>
              <a:t> </a:t>
            </a:r>
            <a:r>
              <a:rPr lang="en-US" altLang="zh-CN" dirty="0" smtClean="0"/>
              <a:t>outputs of Newton-Raphson Solver is reliable, regardless of the strange behaviors during the solving process.</a:t>
            </a:r>
          </a:p>
          <a:p>
            <a:pPr lvl="1"/>
            <a:r>
              <a:rPr lang="en-US" altLang="zh-CN" dirty="0" smtClean="0"/>
              <a:t>Under very thick case, the real part of the output n2 behaves normal. The imaginary part is way too big than theory.</a:t>
            </a:r>
          </a:p>
          <a:p>
            <a:pPr lvl="1"/>
            <a:r>
              <a:rPr lang="en-US" altLang="zh-CN" dirty="0" smtClean="0"/>
              <a:t>The answer of higher orders looks strange. </a:t>
            </a:r>
            <a:r>
              <a:rPr lang="en-US" altLang="ja-JP" dirty="0" smtClean="0"/>
              <a:t>However, its “strength” of oscillating may have relationship to the thickness</a:t>
            </a:r>
            <a:endParaRPr lang="en-US" altLang="zh-CN" dirty="0" smtClean="0"/>
          </a:p>
          <a:p>
            <a:pPr lvl="2"/>
            <a:endParaRPr lang="en-US" altLang="zh-CN" dirty="0" smtClean="0"/>
          </a:p>
          <a:p>
            <a:pPr lvl="2"/>
            <a:endParaRPr lang="en-US" altLang="zh-CN" dirty="0" smtClean="0"/>
          </a:p>
        </p:txBody>
      </p:sp>
    </p:spTree>
    <p:extLst>
      <p:ext uri="{BB962C8B-B14F-4D97-AF65-F5344CB8AC3E}">
        <p14:creationId xmlns:p14="http://schemas.microsoft.com/office/powerpoint/2010/main" val="428994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Guesses</a:t>
            </a:r>
            <a:endParaRPr lang="zh-CN" altLang="en-US" dirty="0"/>
          </a:p>
        </p:txBody>
      </p:sp>
      <p:sp>
        <p:nvSpPr>
          <p:cNvPr id="3" name="内容占位符 2"/>
          <p:cNvSpPr>
            <a:spLocks noGrp="1"/>
          </p:cNvSpPr>
          <p:nvPr>
            <p:ph idx="1"/>
          </p:nvPr>
        </p:nvSpPr>
        <p:spPr>
          <a:xfrm>
            <a:off x="913795" y="970451"/>
            <a:ext cx="10353762" cy="4933960"/>
          </a:xfrm>
        </p:spPr>
        <p:txBody>
          <a:bodyPr/>
          <a:lstStyle/>
          <a:p>
            <a:pPr lvl="1"/>
            <a:r>
              <a:rPr lang="en-US" altLang="zh-CN" dirty="0" err="1" smtClean="0"/>
              <a:t>Mis</a:t>
            </a:r>
            <a:r>
              <a:rPr lang="en-US" altLang="zh-CN" dirty="0" smtClean="0"/>
              <a:t>-understand with equation</a:t>
            </a:r>
          </a:p>
          <a:p>
            <a:pPr lvl="1"/>
            <a:r>
              <a:rPr lang="en-US" altLang="zh-CN" dirty="0" smtClean="0"/>
              <a:t>There might be some mistake during the simplification of the equation, especially for block2.</a:t>
            </a:r>
          </a:p>
          <a:p>
            <a:pPr lvl="1"/>
            <a:r>
              <a:rPr lang="en-US" altLang="zh-CN" dirty="0" smtClean="0"/>
              <a:t>Parameter Errors:</a:t>
            </a:r>
          </a:p>
          <a:p>
            <a:pPr lvl="2"/>
            <a:endParaRPr lang="en-US" altLang="zh-CN" dirty="0" smtClean="0"/>
          </a:p>
          <a:p>
            <a:pPr lvl="1"/>
            <a:endParaRPr lang="en-US" altLang="zh-CN" dirty="0" smtClean="0"/>
          </a:p>
          <a:p>
            <a:pPr lvl="2"/>
            <a:endParaRPr lang="en-US" altLang="zh-CN" dirty="0" smtClean="0"/>
          </a:p>
          <a:p>
            <a:pPr lvl="2"/>
            <a:endParaRPr lang="en-US" altLang="zh-CN" dirty="0" smtClean="0"/>
          </a:p>
        </p:txBody>
      </p:sp>
      <p:pic>
        <p:nvPicPr>
          <p:cNvPr id="4" name="图片 3"/>
          <p:cNvPicPr>
            <a:picLocks noChangeAspect="1"/>
          </p:cNvPicPr>
          <p:nvPr/>
        </p:nvPicPr>
        <p:blipFill>
          <a:blip r:embed="rId2"/>
          <a:stretch>
            <a:fillRect/>
          </a:stretch>
        </p:blipFill>
        <p:spPr>
          <a:xfrm>
            <a:off x="1720350" y="2276611"/>
            <a:ext cx="4867275" cy="371475"/>
          </a:xfrm>
          <a:prstGeom prst="rect">
            <a:avLst/>
          </a:prstGeom>
        </p:spPr>
      </p:pic>
      <p:pic>
        <p:nvPicPr>
          <p:cNvPr id="5" name="图片 4"/>
          <p:cNvPicPr>
            <a:picLocks noChangeAspect="1"/>
          </p:cNvPicPr>
          <p:nvPr/>
        </p:nvPicPr>
        <p:blipFill>
          <a:blip r:embed="rId3"/>
          <a:stretch>
            <a:fillRect/>
          </a:stretch>
        </p:blipFill>
        <p:spPr>
          <a:xfrm>
            <a:off x="1720350" y="2654340"/>
            <a:ext cx="581025" cy="247650"/>
          </a:xfrm>
          <a:prstGeom prst="rect">
            <a:avLst/>
          </a:prstGeom>
        </p:spPr>
      </p:pic>
    </p:spTree>
    <p:extLst>
      <p:ext uri="{BB962C8B-B14F-4D97-AF65-F5344CB8AC3E}">
        <p14:creationId xmlns:p14="http://schemas.microsoft.com/office/powerpoint/2010/main" val="34276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Possible Solutions</a:t>
            </a:r>
            <a:endParaRPr lang="zh-CN" altLang="en-US" dirty="0"/>
          </a:p>
        </p:txBody>
      </p:sp>
      <p:sp>
        <p:nvSpPr>
          <p:cNvPr id="3" name="内容占位符 2"/>
          <p:cNvSpPr>
            <a:spLocks noGrp="1"/>
          </p:cNvSpPr>
          <p:nvPr>
            <p:ph idx="1"/>
          </p:nvPr>
        </p:nvSpPr>
        <p:spPr>
          <a:xfrm>
            <a:off x="913795" y="970451"/>
            <a:ext cx="10353762" cy="4933960"/>
          </a:xfrm>
        </p:spPr>
        <p:txBody>
          <a:bodyPr/>
          <a:lstStyle/>
          <a:p>
            <a:pPr lvl="1"/>
            <a:r>
              <a:rPr lang="en-US" altLang="zh-CN" dirty="0" smtClean="0"/>
              <a:t>Equation Deduce Error:</a:t>
            </a:r>
          </a:p>
          <a:p>
            <a:pPr lvl="2"/>
            <a:r>
              <a:rPr lang="en-US" altLang="zh-CN" dirty="0" smtClean="0"/>
              <a:t>Double check parameters</a:t>
            </a:r>
          </a:p>
          <a:p>
            <a:pPr lvl="2"/>
            <a:r>
              <a:rPr lang="en-US" altLang="zh-CN" dirty="0" smtClean="0"/>
              <a:t>Check with Zac for the equation</a:t>
            </a:r>
          </a:p>
          <a:p>
            <a:pPr lvl="2"/>
            <a:r>
              <a:rPr lang="en-US" altLang="zh-CN" dirty="0" smtClean="0"/>
              <a:t>Goes back to lower level of the equation and test again.</a:t>
            </a:r>
          </a:p>
          <a:p>
            <a:pPr lvl="1"/>
            <a:r>
              <a:rPr lang="en-US" altLang="zh-CN" dirty="0" smtClean="0"/>
              <a:t>Data Error:</a:t>
            </a:r>
          </a:p>
          <a:p>
            <a:pPr lvl="2"/>
            <a:r>
              <a:rPr lang="en-US" altLang="zh-CN" dirty="0" smtClean="0"/>
              <a:t>Use other data to test instead. (Different thickness, different material, etc.)</a:t>
            </a:r>
          </a:p>
          <a:p>
            <a:pPr lvl="2"/>
            <a:endParaRPr lang="en-US" altLang="zh-CN" dirty="0" smtClean="0"/>
          </a:p>
          <a:p>
            <a:pPr lvl="2"/>
            <a:endParaRPr lang="en-US" altLang="zh-CN" dirty="0" smtClean="0"/>
          </a:p>
        </p:txBody>
      </p:sp>
    </p:spTree>
    <p:extLst>
      <p:ext uri="{BB962C8B-B14F-4D97-AF65-F5344CB8AC3E}">
        <p14:creationId xmlns:p14="http://schemas.microsoft.com/office/powerpoint/2010/main" val="2490465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Equation to Use/Solve</a:t>
            </a:r>
            <a:endParaRPr lang="zh-CN" altLang="en-US" dirty="0"/>
          </a:p>
        </p:txBody>
      </p:sp>
      <p:sp>
        <p:nvSpPr>
          <p:cNvPr id="5" name="文本框 4"/>
          <p:cNvSpPr txBox="1"/>
          <p:nvPr/>
        </p:nvSpPr>
        <p:spPr>
          <a:xfrm>
            <a:off x="1470413" y="2109344"/>
            <a:ext cx="9797143" cy="480131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smtClean="0"/>
              <a:t>We are solving for the Top part of the matrix equation.</a:t>
            </a:r>
          </a:p>
          <a:p>
            <a:pPr marL="285750" indent="-285750">
              <a:buFont typeface="Arial" panose="020B0604020202020204" pitchFamily="34" charset="0"/>
              <a:buChar char="•"/>
            </a:pPr>
            <a:r>
              <a:rPr lang="en-US" altLang="zh-CN" dirty="0" smtClean="0"/>
              <a:t>For convenience, Let’s say the equation is </a:t>
            </a:r>
          </a:p>
          <a:p>
            <a:pPr marL="742950" lvl="1" indent="-285750">
              <a:buFont typeface="Arial" panose="020B0604020202020204" pitchFamily="34" charset="0"/>
              <a:buChar char="•"/>
            </a:pPr>
            <a:r>
              <a:rPr lang="en-US" altLang="zh-CN" dirty="0" smtClean="0"/>
              <a:t>Left side = Right Side </a:t>
            </a:r>
            <a:r>
              <a:rPr lang="en-US" altLang="zh-CN" dirty="0" smtClean="0">
                <a:sym typeface="Wingdings" panose="05000000000000000000" pitchFamily="2" charset="2"/>
              </a:rPr>
              <a:t> </a:t>
            </a:r>
            <a:r>
              <a:rPr lang="en-US" altLang="zh-CN" dirty="0" smtClean="0"/>
              <a:t>f(n_2) = r</a:t>
            </a:r>
          </a:p>
          <a:p>
            <a:pPr marL="285750" indent="-285750">
              <a:buFont typeface="Arial" panose="020B0604020202020204" pitchFamily="34" charset="0"/>
              <a:buChar char="•"/>
            </a:pPr>
            <a:r>
              <a:rPr lang="en-US" altLang="zh-CN" dirty="0" smtClean="0"/>
              <a:t>Block1:</a:t>
            </a:r>
          </a:p>
          <a:p>
            <a:pPr lvl="3"/>
            <a:r>
              <a:rPr lang="en-US" altLang="zh-CN" dirty="0" smtClean="0"/>
              <a:t> </a:t>
            </a: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Block2:</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r>
              <a:rPr lang="en-US" altLang="zh-CN" dirty="0" smtClean="0"/>
              <a:t>Block3:</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smtClean="0"/>
              <a:t>Block4:</a:t>
            </a:r>
          </a:p>
          <a:p>
            <a:pPr marL="742950" lvl="1"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a:p>
            <a:pPr marL="285750" indent="-285750">
              <a:buFont typeface="Arial" panose="020B0604020202020204" pitchFamily="34" charset="0"/>
              <a:buChar char="•"/>
            </a:pPr>
            <a:endParaRPr lang="en-US" altLang="zh-CN" dirty="0" smtClean="0"/>
          </a:p>
        </p:txBody>
      </p:sp>
      <p:pic>
        <p:nvPicPr>
          <p:cNvPr id="7" name="内容占位符 6"/>
          <p:cNvPicPr>
            <a:picLocks noGrp="1" noChangeAspect="1"/>
          </p:cNvPicPr>
          <p:nvPr>
            <p:ph idx="1"/>
          </p:nvPr>
        </p:nvPicPr>
        <p:blipFill>
          <a:blip r:embed="rId2"/>
          <a:stretch>
            <a:fillRect/>
          </a:stretch>
        </p:blipFill>
        <p:spPr>
          <a:xfrm>
            <a:off x="1470413" y="1258909"/>
            <a:ext cx="5276850" cy="695325"/>
          </a:xfrm>
          <a:prstGeom prst="rect">
            <a:avLst/>
          </a:prstGeom>
        </p:spPr>
      </p:pic>
      <p:pic>
        <p:nvPicPr>
          <p:cNvPr id="8" name="图片 7"/>
          <p:cNvPicPr>
            <a:picLocks noChangeAspect="1"/>
          </p:cNvPicPr>
          <p:nvPr/>
        </p:nvPicPr>
        <p:blipFill>
          <a:blip r:embed="rId3"/>
          <a:stretch>
            <a:fillRect/>
          </a:stretch>
        </p:blipFill>
        <p:spPr>
          <a:xfrm>
            <a:off x="2325188" y="3288570"/>
            <a:ext cx="609600" cy="352425"/>
          </a:xfrm>
          <a:prstGeom prst="rect">
            <a:avLst/>
          </a:prstGeom>
        </p:spPr>
      </p:pic>
      <p:pic>
        <p:nvPicPr>
          <p:cNvPr id="9" name="图片 8"/>
          <p:cNvPicPr>
            <a:picLocks noChangeAspect="1"/>
          </p:cNvPicPr>
          <p:nvPr/>
        </p:nvPicPr>
        <p:blipFill>
          <a:blip r:embed="rId4"/>
          <a:stretch>
            <a:fillRect/>
          </a:stretch>
        </p:blipFill>
        <p:spPr>
          <a:xfrm>
            <a:off x="2325188" y="4153538"/>
            <a:ext cx="1771650" cy="409575"/>
          </a:xfrm>
          <a:prstGeom prst="rect">
            <a:avLst/>
          </a:prstGeom>
        </p:spPr>
      </p:pic>
      <p:pic>
        <p:nvPicPr>
          <p:cNvPr id="10" name="图片 9"/>
          <p:cNvPicPr>
            <a:picLocks noChangeAspect="1"/>
          </p:cNvPicPr>
          <p:nvPr/>
        </p:nvPicPr>
        <p:blipFill>
          <a:blip r:embed="rId5"/>
          <a:stretch>
            <a:fillRect/>
          </a:stretch>
        </p:blipFill>
        <p:spPr>
          <a:xfrm>
            <a:off x="2325188" y="4976611"/>
            <a:ext cx="1333500" cy="600075"/>
          </a:xfrm>
          <a:prstGeom prst="rect">
            <a:avLst/>
          </a:prstGeom>
        </p:spPr>
      </p:pic>
      <p:pic>
        <p:nvPicPr>
          <p:cNvPr id="11" name="图片 10"/>
          <p:cNvPicPr>
            <a:picLocks noChangeAspect="1"/>
          </p:cNvPicPr>
          <p:nvPr/>
        </p:nvPicPr>
        <p:blipFill>
          <a:blip r:embed="rId6"/>
          <a:stretch>
            <a:fillRect/>
          </a:stretch>
        </p:blipFill>
        <p:spPr>
          <a:xfrm>
            <a:off x="2306138" y="6007232"/>
            <a:ext cx="647700" cy="600075"/>
          </a:xfrm>
          <a:prstGeom prst="rect">
            <a:avLst/>
          </a:prstGeom>
        </p:spPr>
      </p:pic>
    </p:spTree>
    <p:extLst>
      <p:ext uri="{BB962C8B-B14F-4D97-AF65-F5344CB8AC3E}">
        <p14:creationId xmlns:p14="http://schemas.microsoft.com/office/powerpoint/2010/main" val="837548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5" y="0"/>
            <a:ext cx="10353762" cy="970450"/>
          </a:xfrm>
        </p:spPr>
        <p:txBody>
          <a:bodyPr/>
          <a:lstStyle/>
          <a:p>
            <a:r>
              <a:rPr lang="en-US" altLang="ja-JP" dirty="0" smtClean="0"/>
              <a:t>Program </a:t>
            </a:r>
            <a:r>
              <a:rPr lang="en-US" altLang="zh-CN" dirty="0" smtClean="0"/>
              <a:t>Structure</a:t>
            </a:r>
            <a:endParaRPr lang="zh-CN" altLang="en-US" dirty="0"/>
          </a:p>
        </p:txBody>
      </p:sp>
      <p:pic>
        <p:nvPicPr>
          <p:cNvPr id="5" name="图片 4"/>
          <p:cNvPicPr>
            <a:picLocks noChangeAspect="1"/>
          </p:cNvPicPr>
          <p:nvPr/>
        </p:nvPicPr>
        <p:blipFill>
          <a:blip r:embed="rId2"/>
          <a:stretch>
            <a:fillRect/>
          </a:stretch>
        </p:blipFill>
        <p:spPr>
          <a:xfrm>
            <a:off x="1994926" y="1402352"/>
            <a:ext cx="8191500" cy="4467225"/>
          </a:xfrm>
          <a:prstGeom prst="rect">
            <a:avLst/>
          </a:prstGeom>
        </p:spPr>
      </p:pic>
    </p:spTree>
    <p:extLst>
      <p:ext uri="{BB962C8B-B14F-4D97-AF65-F5344CB8AC3E}">
        <p14:creationId xmlns:p14="http://schemas.microsoft.com/office/powerpoint/2010/main" val="38378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Solve for F(x) = R</a:t>
            </a:r>
            <a:endParaRPr lang="zh-CN" altLang="en-US" dirty="0"/>
          </a:p>
        </p:txBody>
      </p:sp>
      <p:sp>
        <p:nvSpPr>
          <p:cNvPr id="3" name="内容占位符 2"/>
          <p:cNvSpPr>
            <a:spLocks noGrp="1"/>
          </p:cNvSpPr>
          <p:nvPr>
            <p:ph idx="1"/>
          </p:nvPr>
        </p:nvSpPr>
        <p:spPr>
          <a:xfrm>
            <a:off x="913795" y="970451"/>
            <a:ext cx="10353762" cy="4933960"/>
          </a:xfrm>
        </p:spPr>
        <p:txBody>
          <a:bodyPr>
            <a:normAutofit lnSpcReduction="10000"/>
          </a:bodyPr>
          <a:lstStyle/>
          <a:p>
            <a:pPr lvl="1"/>
            <a:r>
              <a:rPr lang="en-US" altLang="zh-CN" dirty="0" smtClean="0"/>
              <a:t>We have 2 Solvers – Easy Solver and Newton-Raphson Solver</a:t>
            </a:r>
          </a:p>
          <a:p>
            <a:pPr lvl="1"/>
            <a:r>
              <a:rPr lang="en-US" altLang="zh-CN" dirty="0" smtClean="0"/>
              <a:t>Easy Solver:</a:t>
            </a:r>
          </a:p>
          <a:p>
            <a:pPr lvl="2"/>
            <a:r>
              <a:rPr lang="en-US" altLang="zh-CN" dirty="0" smtClean="0"/>
              <a:t>Calculate with all possible answers (real range: 1:0.</a:t>
            </a:r>
            <a:r>
              <a:rPr lang="en-US" altLang="ja-JP" dirty="0" smtClean="0"/>
              <a:t>01</a:t>
            </a:r>
            <a:r>
              <a:rPr lang="ja-JP" altLang="en-US" dirty="0" smtClean="0"/>
              <a:t>：</a:t>
            </a:r>
            <a:r>
              <a:rPr lang="en-US" altLang="zh-CN" dirty="0" smtClean="0"/>
              <a:t>3; </a:t>
            </a:r>
            <a:r>
              <a:rPr lang="en-US" altLang="zh-CN" dirty="0" err="1" smtClean="0"/>
              <a:t>img</a:t>
            </a:r>
            <a:r>
              <a:rPr lang="en-US" altLang="zh-CN" dirty="0" smtClean="0"/>
              <a:t> range: 0:0.001:2)</a:t>
            </a:r>
          </a:p>
          <a:p>
            <a:pPr lvl="2"/>
            <a:r>
              <a:rPr lang="en-US" altLang="zh-CN" dirty="0" smtClean="0"/>
              <a:t>Error Calculate Method:</a:t>
            </a:r>
          </a:p>
          <a:p>
            <a:pPr lvl="3"/>
            <a:endParaRPr lang="en-US" altLang="zh-CN" dirty="0"/>
          </a:p>
          <a:p>
            <a:pPr lvl="3"/>
            <a:r>
              <a:rPr lang="en-US" altLang="zh-CN" dirty="0" smtClean="0"/>
              <a:t> </a:t>
            </a:r>
          </a:p>
          <a:p>
            <a:pPr lvl="3"/>
            <a:endParaRPr lang="en-US" altLang="zh-CN" dirty="0"/>
          </a:p>
          <a:p>
            <a:pPr lvl="3"/>
            <a:endParaRPr lang="en-US" altLang="zh-CN" dirty="0" smtClean="0"/>
          </a:p>
          <a:p>
            <a:pPr lvl="3"/>
            <a:r>
              <a:rPr lang="en-US" altLang="zh-CN" dirty="0" smtClean="0"/>
              <a:t>Total Error: </a:t>
            </a:r>
          </a:p>
          <a:p>
            <a:pPr lvl="3"/>
            <a:endParaRPr lang="en-US" altLang="zh-CN" dirty="0" smtClean="0"/>
          </a:p>
          <a:p>
            <a:pPr lvl="2"/>
            <a:r>
              <a:rPr lang="en-US" altLang="zh-CN" dirty="0" smtClean="0"/>
              <a:t>Compare the error and output the answer with minimum error. </a:t>
            </a:r>
          </a:p>
          <a:p>
            <a:pPr lvl="2"/>
            <a:r>
              <a:rPr lang="en-US" altLang="zh-CN" dirty="0" smtClean="0"/>
              <a:t>Slow but steady and reliable due to its principle.</a:t>
            </a:r>
          </a:p>
          <a:p>
            <a:pPr lvl="2"/>
            <a:r>
              <a:rPr lang="en-US" altLang="zh-CN" dirty="0" smtClean="0"/>
              <a:t>Current Parameters:</a:t>
            </a:r>
          </a:p>
          <a:p>
            <a:pPr lvl="3"/>
            <a:r>
              <a:rPr lang="en-US" altLang="zh-CN" dirty="0" smtClean="0"/>
              <a:t>Real range: 1:0.01:3; Imaginary range : 0:0.001:2</a:t>
            </a:r>
          </a:p>
          <a:p>
            <a:pPr lvl="2"/>
            <a:endParaRPr lang="en-US" altLang="zh-CN" dirty="0" smtClean="0"/>
          </a:p>
          <a:p>
            <a:pPr lvl="2"/>
            <a:endParaRPr lang="en-US" altLang="zh-CN" dirty="0" smtClean="0"/>
          </a:p>
        </p:txBody>
      </p:sp>
      <p:pic>
        <p:nvPicPr>
          <p:cNvPr id="4" name="图片 3"/>
          <p:cNvPicPr>
            <a:picLocks noChangeAspect="1"/>
          </p:cNvPicPr>
          <p:nvPr/>
        </p:nvPicPr>
        <p:blipFill>
          <a:blip r:embed="rId2"/>
          <a:stretch>
            <a:fillRect/>
          </a:stretch>
        </p:blipFill>
        <p:spPr>
          <a:xfrm>
            <a:off x="2539909" y="2623995"/>
            <a:ext cx="2914650" cy="828675"/>
          </a:xfrm>
          <a:prstGeom prst="rect">
            <a:avLst/>
          </a:prstGeom>
        </p:spPr>
      </p:pic>
      <p:pic>
        <p:nvPicPr>
          <p:cNvPr id="5" name="图片 4"/>
          <p:cNvPicPr>
            <a:picLocks noChangeAspect="1"/>
          </p:cNvPicPr>
          <p:nvPr/>
        </p:nvPicPr>
        <p:blipFill>
          <a:blip r:embed="rId3"/>
          <a:stretch>
            <a:fillRect/>
          </a:stretch>
        </p:blipFill>
        <p:spPr>
          <a:xfrm>
            <a:off x="3439885" y="3678415"/>
            <a:ext cx="3457575" cy="666750"/>
          </a:xfrm>
          <a:prstGeom prst="rect">
            <a:avLst/>
          </a:prstGeom>
        </p:spPr>
      </p:pic>
    </p:spTree>
    <p:extLst>
      <p:ext uri="{BB962C8B-B14F-4D97-AF65-F5344CB8AC3E}">
        <p14:creationId xmlns:p14="http://schemas.microsoft.com/office/powerpoint/2010/main" val="386373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Solve for F(x) = R</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13795" y="970451"/>
                <a:ext cx="10353762" cy="4933960"/>
              </a:xfrm>
            </p:spPr>
            <p:txBody>
              <a:bodyPr/>
              <a:lstStyle/>
              <a:p>
                <a:pPr lvl="1"/>
                <a:r>
                  <a:rPr lang="en-US" altLang="zh-CN" dirty="0" smtClean="0"/>
                  <a:t>We have 2 Solvers – Easy Solver and Newton-Raphson Solver</a:t>
                </a:r>
              </a:p>
              <a:p>
                <a:pPr lvl="1"/>
                <a:r>
                  <a:rPr lang="en-US" altLang="zh-CN" dirty="0" smtClean="0"/>
                  <a:t>Newton-Raphson Solver:</a:t>
                </a:r>
              </a:p>
              <a:p>
                <a:pPr lvl="2"/>
                <a:r>
                  <a:rPr lang="en-US" altLang="zh-CN" dirty="0" smtClean="0"/>
                  <a:t>Use Newton-Raphson method to find the answer.</a:t>
                </a:r>
              </a:p>
              <a:p>
                <a:pPr lvl="2"/>
                <a:r>
                  <a:rPr lang="en-US" altLang="zh-CN" dirty="0" smtClean="0"/>
                  <a:t>Update by: </a:t>
                </a:r>
              </a:p>
              <a:p>
                <a:pPr lvl="2"/>
                <a:endParaRPr lang="en-US" altLang="zh-CN" dirty="0"/>
              </a:p>
              <a:p>
                <a:pPr lvl="2"/>
                <a:endParaRPr lang="en-US" altLang="zh-CN" dirty="0" smtClean="0"/>
              </a:p>
              <a:p>
                <a:pPr lvl="2"/>
                <a:endParaRPr lang="en-US" altLang="zh-CN" dirty="0"/>
              </a:p>
              <a:p>
                <a:pPr lvl="2"/>
                <a:r>
                  <a:rPr lang="en-US" altLang="zh-CN" dirty="0" smtClean="0"/>
                  <a:t>Current Parameters:</a:t>
                </a:r>
              </a:p>
              <a:p>
                <a:pPr lvl="3"/>
                <a14:m>
                  <m:oMath xmlns:m="http://schemas.openxmlformats.org/officeDocument/2006/math">
                    <m:d>
                      <m:dPr>
                        <m:begChr m:val="{"/>
                        <m:endChr m:val=""/>
                        <m:ctrlPr>
                          <a:rPr lang="el-GR" altLang="zh-CN" sz="1600" i="1" dirty="0" smtClean="0">
                            <a:latin typeface="Cambria Math" panose="02040503050406030204" pitchFamily="18" charset="0"/>
                          </a:rPr>
                        </m:ctrlPr>
                      </m:dPr>
                      <m:e>
                        <m:eqArr>
                          <m:eqArrPr>
                            <m:ctrlPr>
                              <a:rPr lang="el-GR" altLang="zh-CN" sz="1600" i="1" dirty="0" smtClean="0">
                                <a:latin typeface="Cambria Math" panose="02040503050406030204" pitchFamily="18" charset="0"/>
                              </a:rPr>
                            </m:ctrlPr>
                          </m:eqArrPr>
                          <m:e>
                            <m:sSub>
                              <m:sSubPr>
                                <m:ctrlPr>
                                  <a:rPr lang="el-GR" altLang="zh-CN" sz="1600" i="1" dirty="0" smtClean="0">
                                    <a:latin typeface="Cambria Math" panose="02040503050406030204" pitchFamily="18" charset="0"/>
                                  </a:rPr>
                                </m:ctrlPr>
                              </m:sSubPr>
                              <m:e>
                                <m:r>
                                  <m:rPr>
                                    <m:nor/>
                                  </m:rPr>
                                  <a:rPr lang="el-GR" altLang="zh-CN" sz="1600" dirty="0"/>
                                  <m:t>ϵ</m:t>
                                </m:r>
                              </m:e>
                              <m:sub>
                                <m:r>
                                  <a:rPr lang="en-US" altLang="zh-CN" sz="1600" b="0" i="1" dirty="0" smtClean="0">
                                    <a:latin typeface="Cambria Math" panose="02040503050406030204" pitchFamily="18" charset="0"/>
                                  </a:rPr>
                                  <m:t>𝑎𝑏𝑠</m:t>
                                </m:r>
                              </m:sub>
                            </m:sSub>
                            <m:r>
                              <m:rPr>
                                <m:nor/>
                              </m:rPr>
                              <a:rPr lang="en-US" altLang="zh-CN" sz="1600" dirty="0"/>
                              <m:t> = 0.001</m:t>
                            </m:r>
                          </m:e>
                          <m:e>
                            <m:sSub>
                              <m:sSubPr>
                                <m:ctrlPr>
                                  <a:rPr lang="el-GR" altLang="ja-JP" sz="1600" i="1" dirty="0" smtClean="0">
                                    <a:latin typeface="Cambria Math" panose="02040503050406030204" pitchFamily="18" charset="0"/>
                                  </a:rPr>
                                </m:ctrlPr>
                              </m:sSubPr>
                              <m:e>
                                <m:r>
                                  <m:rPr>
                                    <m:nor/>
                                  </m:rPr>
                                  <a:rPr lang="el-GR" altLang="ja-JP" sz="1600" dirty="0"/>
                                  <m:t>ϵ</m:t>
                                </m:r>
                              </m:e>
                              <m:sub>
                                <m:r>
                                  <m:rPr>
                                    <m:nor/>
                                  </m:rPr>
                                  <a:rPr lang="en-US" altLang="ja-JP" sz="1600" b="0" i="0" dirty="0" smtClean="0">
                                    <a:latin typeface="Cambria Math" panose="02040503050406030204" pitchFamily="18" charset="0"/>
                                  </a:rPr>
                                  <m:t>phase</m:t>
                                </m:r>
                              </m:sub>
                            </m:sSub>
                            <m:r>
                              <m:rPr>
                                <m:nor/>
                              </m:rPr>
                              <a:rPr lang="en-US" altLang="ja-JP" sz="1600" dirty="0"/>
                              <m:t> = 0.0001</m:t>
                            </m:r>
                          </m:e>
                        </m:eqArr>
                      </m:e>
                    </m:d>
                  </m:oMath>
                </a14:m>
                <a:r>
                  <a:rPr lang="en-US" altLang="zh-CN" sz="1600" dirty="0" smtClean="0"/>
                  <a:t>, </a:t>
                </a:r>
                <a14:m>
                  <m:oMath xmlns:m="http://schemas.openxmlformats.org/officeDocument/2006/math">
                    <m:r>
                      <m:rPr>
                        <m:sty m:val="p"/>
                      </m:rPr>
                      <a:rPr lang="en-US" altLang="zh-CN" sz="1600" b="0" i="0" smtClean="0">
                        <a:latin typeface="Cambria Math" panose="02040503050406030204" pitchFamily="18" charset="0"/>
                      </a:rPr>
                      <m:t>intial</m:t>
                    </m:r>
                    <m:r>
                      <a:rPr lang="en-US" altLang="zh-CN" sz="1600" b="0" i="0" smtClean="0">
                        <a:latin typeface="Cambria Math" panose="02040503050406030204" pitchFamily="18" charset="0"/>
                      </a:rPr>
                      <m:t> </m:t>
                    </m:r>
                    <m:r>
                      <m:rPr>
                        <m:sty m:val="p"/>
                      </m:rPr>
                      <a:rPr lang="en-US" altLang="zh-CN" sz="1600" b="0" i="0" smtClean="0">
                        <a:latin typeface="Cambria Math" panose="02040503050406030204" pitchFamily="18" charset="0"/>
                      </a:rPr>
                      <m:t>guess</m:t>
                    </m:r>
                    <m:r>
                      <a:rPr lang="en-US" altLang="zh-CN" sz="1600" b="0" i="1" smtClean="0">
                        <a:latin typeface="Cambria Math" panose="02040503050406030204" pitchFamily="18" charset="0"/>
                      </a:rPr>
                      <m:t>=</m:t>
                    </m:r>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𝑎𝑏𝑠</m:t>
                            </m:r>
                            <m:r>
                              <a:rPr lang="en-US" altLang="zh-CN" sz="1600" b="0" i="1" smtClean="0">
                                <a:latin typeface="Cambria Math" panose="02040503050406030204" pitchFamily="18" charset="0"/>
                              </a:rPr>
                              <m:t>=1.8</m:t>
                            </m:r>
                          </m:e>
                          <m:e>
                            <m:r>
                              <a:rPr lang="en-US" altLang="zh-CN" sz="1600" b="0" i="1" smtClean="0">
                                <a:latin typeface="Cambria Math" panose="02040503050406030204" pitchFamily="18" charset="0"/>
                              </a:rPr>
                              <m:t>𝑝h𝑎𝑠𝑒</m:t>
                            </m:r>
                            <m:r>
                              <a:rPr lang="en-US" altLang="zh-CN" sz="1600" b="0" i="1" smtClean="0">
                                <a:latin typeface="Cambria Math" panose="02040503050406030204" pitchFamily="18" charset="0"/>
                              </a:rPr>
                              <m:t>=0.0</m:t>
                            </m:r>
                          </m:e>
                        </m:eqArr>
                      </m:e>
                    </m:d>
                    <m:r>
                      <a:rPr lang="en-US" altLang="zh-CN" sz="1600" b="0" i="0" smtClean="0">
                        <a:latin typeface="Cambria Math" panose="02040503050406030204" pitchFamily="18" charset="0"/>
                      </a:rPr>
                      <m:t>,</m:t>
                    </m:r>
                  </m:oMath>
                </a14:m>
                <a:r>
                  <a:rPr lang="en-US" altLang="zh-CN" sz="1600" dirty="0" smtClean="0"/>
                  <a:t>threshold = </a:t>
                </a:r>
                <a14:m>
                  <m:oMath xmlns:m="http://schemas.openxmlformats.org/officeDocument/2006/math">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𝑎𝑏𝑠</m:t>
                            </m:r>
                            <m:r>
                              <a:rPr lang="en-US" altLang="zh-CN" sz="1600" b="0" i="1" smtClean="0">
                                <a:latin typeface="Cambria Math" panose="02040503050406030204" pitchFamily="18" charset="0"/>
                              </a:rPr>
                              <m:t>=0.001</m:t>
                            </m:r>
                          </m:e>
                          <m:e>
                            <m:r>
                              <a:rPr lang="en-US" altLang="zh-CN" sz="1600" b="0" i="1" smtClean="0">
                                <a:latin typeface="Cambria Math" panose="02040503050406030204" pitchFamily="18" charset="0"/>
                              </a:rPr>
                              <m:t>𝑝h𝑎𝑠𝑒</m:t>
                            </m:r>
                            <m:r>
                              <a:rPr lang="en-US" altLang="zh-CN" sz="1600" b="0" i="1" smtClean="0">
                                <a:latin typeface="Cambria Math" panose="02040503050406030204" pitchFamily="18" charset="0"/>
                              </a:rPr>
                              <m:t>=0.0001</m:t>
                            </m:r>
                          </m:e>
                        </m:eqArr>
                      </m:e>
                    </m:d>
                  </m:oMath>
                </a14:m>
                <a:endParaRPr lang="en-US" altLang="zh-CN" sz="1600" dirty="0" smtClean="0"/>
              </a:p>
              <a:p>
                <a:pPr lvl="2"/>
                <a:r>
                  <a:rPr lang="en-US" altLang="zh-CN" sz="1800" dirty="0" smtClean="0"/>
                  <a:t>Fast but unstable.</a:t>
                </a:r>
                <a:endParaRPr lang="en-US" altLang="zh-CN" sz="1800" dirty="0"/>
              </a:p>
              <a:p>
                <a:pPr lvl="2"/>
                <a:endParaRPr lang="en-US" altLang="zh-CN" dirty="0" smtClean="0"/>
              </a:p>
              <a:p>
                <a:pPr lvl="2"/>
                <a:endParaRPr lang="en-US" altLang="zh-CN" dirty="0" smtClean="0"/>
              </a:p>
              <a:p>
                <a:pPr lvl="2"/>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13795" y="970451"/>
                <a:ext cx="10353762" cy="4933960"/>
              </a:xfrm>
              <a:blipFill rotWithShape="0">
                <a:blip r:embed="rId2"/>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3"/>
          <a:stretch>
            <a:fillRect/>
          </a:stretch>
        </p:blipFill>
        <p:spPr>
          <a:xfrm>
            <a:off x="2014674" y="2604679"/>
            <a:ext cx="3181350" cy="742950"/>
          </a:xfrm>
          <a:prstGeom prst="rect">
            <a:avLst/>
          </a:prstGeom>
        </p:spPr>
      </p:pic>
    </p:spTree>
    <p:extLst>
      <p:ext uri="{BB962C8B-B14F-4D97-AF65-F5344CB8AC3E}">
        <p14:creationId xmlns:p14="http://schemas.microsoft.com/office/powerpoint/2010/main" val="298884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Easy Solver vs Newton Raphson</a:t>
            </a:r>
            <a:endParaRPr lang="zh-CN" altLang="en-US" dirty="0"/>
          </a:p>
        </p:txBody>
      </p:sp>
      <p:sp>
        <p:nvSpPr>
          <p:cNvPr id="4" name="文本框 3"/>
          <p:cNvSpPr txBox="1"/>
          <p:nvPr/>
        </p:nvSpPr>
        <p:spPr>
          <a:xfrm>
            <a:off x="633889" y="1817388"/>
            <a:ext cx="4763588" cy="646331"/>
          </a:xfrm>
          <a:prstGeom prst="rect">
            <a:avLst/>
          </a:prstGeom>
          <a:noFill/>
        </p:spPr>
        <p:txBody>
          <a:bodyPr wrap="square" rtlCol="0">
            <a:spAutoFit/>
          </a:bodyPr>
          <a:lstStyle/>
          <a:p>
            <a:r>
              <a:rPr lang="en-US" altLang="zh-CN" dirty="0" smtClean="0"/>
              <a:t>Real Part:</a:t>
            </a:r>
          </a:p>
          <a:p>
            <a:r>
              <a:rPr lang="en-US" altLang="zh-CN" dirty="0"/>
              <a:t> </a:t>
            </a:r>
            <a:r>
              <a:rPr lang="en-US" altLang="zh-CN" dirty="0" smtClean="0"/>
              <a:t>   Average Difference: </a:t>
            </a:r>
            <a:r>
              <a:rPr lang="en-US" altLang="zh-CN" dirty="0"/>
              <a:t>0.013169</a:t>
            </a:r>
            <a:r>
              <a:rPr lang="zh-CN" altLang="en-US" dirty="0"/>
              <a:t> </a:t>
            </a:r>
            <a:r>
              <a:rPr lang="en-US" altLang="zh-CN" dirty="0" smtClean="0"/>
              <a:t> </a:t>
            </a:r>
            <a:endParaRPr lang="zh-CN" altLang="en-US" dirty="0"/>
          </a:p>
        </p:txBody>
      </p:sp>
      <p:graphicFrame>
        <p:nvGraphicFramePr>
          <p:cNvPr id="5" name="图表 4"/>
          <p:cNvGraphicFramePr>
            <a:graphicFrameLocks/>
          </p:cNvGraphicFramePr>
          <p:nvPr>
            <p:extLst>
              <p:ext uri="{D42A27DB-BD31-4B8C-83A1-F6EECF244321}">
                <p14:modId xmlns:p14="http://schemas.microsoft.com/office/powerpoint/2010/main" val="3787619119"/>
              </p:ext>
            </p:extLst>
          </p:nvPr>
        </p:nvGraphicFramePr>
        <p:xfrm>
          <a:off x="633889" y="2811532"/>
          <a:ext cx="5037228" cy="3014504"/>
        </p:xfrm>
        <a:graphic>
          <a:graphicData uri="http://schemas.openxmlformats.org/drawingml/2006/chart">
            <c:chart xmlns:c="http://schemas.openxmlformats.org/drawingml/2006/chart" xmlns:r="http://schemas.openxmlformats.org/officeDocument/2006/relationships" r:id="rId3"/>
          </a:graphicData>
        </a:graphic>
      </p:graphicFrame>
      <p:sp>
        <p:nvSpPr>
          <p:cNvPr id="6" name="文本框 5"/>
          <p:cNvSpPr txBox="1"/>
          <p:nvPr/>
        </p:nvSpPr>
        <p:spPr>
          <a:xfrm>
            <a:off x="633889" y="995097"/>
            <a:ext cx="10389326" cy="646331"/>
          </a:xfrm>
          <a:prstGeom prst="rect">
            <a:avLst/>
          </a:prstGeom>
          <a:noFill/>
        </p:spPr>
        <p:txBody>
          <a:bodyPr wrap="square" rtlCol="0">
            <a:spAutoFit/>
          </a:bodyPr>
          <a:lstStyle/>
          <a:p>
            <a:r>
              <a:rPr lang="en-US" altLang="zh-CN" dirty="0" smtClean="0"/>
              <a:t>I used both solvers to test 50 different frequencies (from 0.7THz to 1THz) with 5 different thickness (from 10 </a:t>
            </a:r>
            <a:r>
              <a:rPr lang="en-US" altLang="zh-CN" dirty="0" err="1" smtClean="0"/>
              <a:t>μm</a:t>
            </a:r>
            <a:r>
              <a:rPr lang="en-US" altLang="zh-CN" dirty="0" smtClean="0"/>
              <a:t> to 30 </a:t>
            </a:r>
            <a:r>
              <a:rPr lang="en-US" altLang="zh-CN" dirty="0" err="1" smtClean="0"/>
              <a:t>μm</a:t>
            </a:r>
            <a:r>
              <a:rPr lang="en-US" altLang="zh-CN" dirty="0" smtClean="0"/>
              <a:t> in an interval of 5μm)</a:t>
            </a:r>
            <a:endParaRPr lang="zh-CN" altLang="en-US" dirty="0"/>
          </a:p>
        </p:txBody>
      </p:sp>
      <p:graphicFrame>
        <p:nvGraphicFramePr>
          <p:cNvPr id="8" name="图表 7"/>
          <p:cNvGraphicFramePr>
            <a:graphicFrameLocks/>
          </p:cNvGraphicFramePr>
          <p:nvPr>
            <p:extLst>
              <p:ext uri="{D42A27DB-BD31-4B8C-83A1-F6EECF244321}">
                <p14:modId xmlns:p14="http://schemas.microsoft.com/office/powerpoint/2010/main" val="141995665"/>
              </p:ext>
            </p:extLst>
          </p:nvPr>
        </p:nvGraphicFramePr>
        <p:xfrm>
          <a:off x="6413862" y="2811532"/>
          <a:ext cx="5024173" cy="3014504"/>
        </p:xfrm>
        <a:graphic>
          <a:graphicData uri="http://schemas.openxmlformats.org/drawingml/2006/chart">
            <c:chart xmlns:c="http://schemas.openxmlformats.org/drawingml/2006/chart" xmlns:r="http://schemas.openxmlformats.org/officeDocument/2006/relationships" r:id="rId4"/>
          </a:graphicData>
        </a:graphic>
      </p:graphicFrame>
      <p:sp>
        <p:nvSpPr>
          <p:cNvPr id="9" name="文本框 8"/>
          <p:cNvSpPr txBox="1"/>
          <p:nvPr/>
        </p:nvSpPr>
        <p:spPr>
          <a:xfrm>
            <a:off x="6413862" y="1817387"/>
            <a:ext cx="4763588" cy="646331"/>
          </a:xfrm>
          <a:prstGeom prst="rect">
            <a:avLst/>
          </a:prstGeom>
          <a:noFill/>
        </p:spPr>
        <p:txBody>
          <a:bodyPr wrap="square" rtlCol="0">
            <a:spAutoFit/>
          </a:bodyPr>
          <a:lstStyle/>
          <a:p>
            <a:r>
              <a:rPr lang="en-US" altLang="zh-CN" dirty="0" smtClean="0"/>
              <a:t>Imaginary Part:</a:t>
            </a:r>
          </a:p>
          <a:p>
            <a:r>
              <a:rPr lang="en-US" altLang="zh-CN" dirty="0"/>
              <a:t> </a:t>
            </a:r>
            <a:r>
              <a:rPr lang="en-US" altLang="zh-CN" dirty="0" smtClean="0"/>
              <a:t>   Average Difference: </a:t>
            </a:r>
            <a:r>
              <a:rPr lang="en-US" altLang="zh-CN" dirty="0"/>
              <a:t>0.013383</a:t>
            </a:r>
            <a:r>
              <a:rPr lang="zh-CN" altLang="en-US" dirty="0"/>
              <a:t>  </a:t>
            </a:r>
            <a:r>
              <a:rPr lang="en-US" altLang="zh-CN" dirty="0" smtClean="0"/>
              <a:t> </a:t>
            </a:r>
            <a:endParaRPr lang="zh-CN" altLang="en-US" dirty="0"/>
          </a:p>
        </p:txBody>
      </p:sp>
    </p:spTree>
    <p:extLst>
      <p:ext uri="{BB962C8B-B14F-4D97-AF65-F5344CB8AC3E}">
        <p14:creationId xmlns:p14="http://schemas.microsoft.com/office/powerpoint/2010/main" val="3001551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Easy Solver vs Newton Raphson</a:t>
            </a:r>
            <a:endParaRPr lang="zh-CN" altLang="en-US" dirty="0"/>
          </a:p>
        </p:txBody>
      </p:sp>
      <p:sp>
        <p:nvSpPr>
          <p:cNvPr id="4" name="文本框 3"/>
          <p:cNvSpPr txBox="1"/>
          <p:nvPr/>
        </p:nvSpPr>
        <p:spPr>
          <a:xfrm>
            <a:off x="633889" y="1817388"/>
            <a:ext cx="4763588" cy="646331"/>
          </a:xfrm>
          <a:prstGeom prst="rect">
            <a:avLst/>
          </a:prstGeom>
          <a:noFill/>
        </p:spPr>
        <p:txBody>
          <a:bodyPr wrap="square" rtlCol="0">
            <a:spAutoFit/>
          </a:bodyPr>
          <a:lstStyle/>
          <a:p>
            <a:r>
              <a:rPr lang="en-US" altLang="zh-CN" dirty="0" smtClean="0"/>
              <a:t>Real Part:</a:t>
            </a:r>
          </a:p>
          <a:p>
            <a:r>
              <a:rPr lang="en-US" altLang="zh-CN" dirty="0"/>
              <a:t> </a:t>
            </a:r>
            <a:r>
              <a:rPr lang="en-US" altLang="zh-CN" dirty="0" smtClean="0"/>
              <a:t>   Average Difference: </a:t>
            </a:r>
            <a:r>
              <a:rPr lang="en-US" altLang="zh-CN" dirty="0"/>
              <a:t>0.013169</a:t>
            </a:r>
            <a:r>
              <a:rPr lang="zh-CN" altLang="en-US" dirty="0"/>
              <a:t> </a:t>
            </a:r>
            <a:r>
              <a:rPr lang="en-US" altLang="zh-CN" dirty="0" smtClean="0"/>
              <a:t> </a:t>
            </a:r>
            <a:endParaRPr lang="zh-CN" altLang="en-US" dirty="0"/>
          </a:p>
        </p:txBody>
      </p:sp>
      <p:sp>
        <p:nvSpPr>
          <p:cNvPr id="6" name="文本框 5"/>
          <p:cNvSpPr txBox="1"/>
          <p:nvPr/>
        </p:nvSpPr>
        <p:spPr>
          <a:xfrm>
            <a:off x="633889" y="995097"/>
            <a:ext cx="10389326" cy="3693319"/>
          </a:xfrm>
          <a:prstGeom prst="rect">
            <a:avLst/>
          </a:prstGeom>
          <a:noFill/>
        </p:spPr>
        <p:txBody>
          <a:bodyPr wrap="square" rtlCol="0">
            <a:spAutoFit/>
          </a:bodyPr>
          <a:lstStyle/>
          <a:p>
            <a:r>
              <a:rPr lang="en-US" altLang="zh-CN" dirty="0" smtClean="0"/>
              <a:t>I used both solvers to test 50 different frequencies (from 0.7THz to 1THz) with 5 different thickness (from 10 </a:t>
            </a:r>
            <a:r>
              <a:rPr lang="en-US" altLang="zh-CN" dirty="0" err="1" smtClean="0"/>
              <a:t>μm</a:t>
            </a:r>
            <a:r>
              <a:rPr lang="en-US" altLang="zh-CN" dirty="0" smtClean="0"/>
              <a:t> to 30 </a:t>
            </a:r>
            <a:r>
              <a:rPr lang="en-US" altLang="zh-CN" dirty="0" err="1" smtClean="0"/>
              <a:t>μm</a:t>
            </a:r>
            <a:r>
              <a:rPr lang="en-US" altLang="zh-CN" dirty="0" smtClean="0"/>
              <a:t> in an interval of 5μm)</a:t>
            </a:r>
          </a:p>
          <a:p>
            <a:endParaRPr lang="en-US" altLang="zh-CN" dirty="0"/>
          </a:p>
          <a:p>
            <a:endParaRPr lang="en-US" altLang="zh-CN" dirty="0" smtClean="0"/>
          </a:p>
          <a:p>
            <a:endParaRPr lang="en-US" altLang="zh-CN" dirty="0"/>
          </a:p>
          <a:p>
            <a:endParaRPr lang="en-US" altLang="zh-CN" dirty="0" smtClean="0"/>
          </a:p>
          <a:p>
            <a:r>
              <a:rPr lang="en-US" altLang="zh-CN" dirty="0" smtClean="0"/>
              <a:t>Regardless of the strange behaviors during solving, since the difference is relatively small and the Easy Solver is “reliable but slow”, my Newton Raphson solver is okay to use. </a:t>
            </a:r>
          </a:p>
          <a:p>
            <a:endParaRPr lang="en-US" altLang="zh-CN" dirty="0"/>
          </a:p>
          <a:p>
            <a:pPr marL="285750" indent="-285750">
              <a:buFont typeface="Arial" panose="020B0604020202020204" pitchFamily="34" charset="0"/>
              <a:buChar char="•"/>
            </a:pPr>
            <a:r>
              <a:rPr lang="en-US" altLang="zh-CN" dirty="0" smtClean="0"/>
              <a:t>Update 2016/03/04: </a:t>
            </a:r>
          </a:p>
          <a:p>
            <a:pPr marL="742950" lvl="1" indent="-285750">
              <a:buFont typeface="Arial" panose="020B0604020202020204" pitchFamily="34" charset="0"/>
              <a:buChar char="•"/>
            </a:pPr>
            <a:r>
              <a:rPr lang="en-US" altLang="zh-CN" dirty="0" smtClean="0"/>
              <a:t>I added a limit on iteration times. The higher the order is, the higher the chance that the limit is reached. This means the higher the order is, the less reliable the Newton Raphson method is. This is related to the sudden jumps on the results and act </a:t>
            </a:r>
            <a:r>
              <a:rPr lang="en-US" altLang="zh-CN" b="1" u="sng" dirty="0" smtClean="0"/>
              <a:t>periodically</a:t>
            </a:r>
            <a:r>
              <a:rPr lang="en-US" altLang="zh-CN" dirty="0" smtClean="0"/>
              <a:t>. </a:t>
            </a:r>
            <a:endParaRPr lang="en-US" altLang="zh-CN" dirty="0"/>
          </a:p>
        </p:txBody>
      </p:sp>
      <p:sp>
        <p:nvSpPr>
          <p:cNvPr id="9" name="文本框 8"/>
          <p:cNvSpPr txBox="1"/>
          <p:nvPr/>
        </p:nvSpPr>
        <p:spPr>
          <a:xfrm>
            <a:off x="6413862" y="1817387"/>
            <a:ext cx="4763588" cy="646331"/>
          </a:xfrm>
          <a:prstGeom prst="rect">
            <a:avLst/>
          </a:prstGeom>
          <a:noFill/>
        </p:spPr>
        <p:txBody>
          <a:bodyPr wrap="square" rtlCol="0">
            <a:spAutoFit/>
          </a:bodyPr>
          <a:lstStyle/>
          <a:p>
            <a:r>
              <a:rPr lang="en-US" altLang="zh-CN" dirty="0" smtClean="0"/>
              <a:t>Imaginary Part:</a:t>
            </a:r>
          </a:p>
          <a:p>
            <a:r>
              <a:rPr lang="en-US" altLang="zh-CN" dirty="0"/>
              <a:t> </a:t>
            </a:r>
            <a:r>
              <a:rPr lang="en-US" altLang="zh-CN" dirty="0" smtClean="0"/>
              <a:t>   Average Difference: </a:t>
            </a:r>
            <a:r>
              <a:rPr lang="en-US" altLang="zh-CN" dirty="0"/>
              <a:t>0.013383</a:t>
            </a:r>
            <a:r>
              <a:rPr lang="zh-CN" altLang="en-US" dirty="0"/>
              <a:t>  </a:t>
            </a:r>
            <a:r>
              <a:rPr lang="en-US" altLang="zh-CN" dirty="0" smtClean="0"/>
              <a:t> </a:t>
            </a:r>
            <a:endParaRPr lang="zh-CN" altLang="en-US" dirty="0"/>
          </a:p>
        </p:txBody>
      </p:sp>
    </p:spTree>
    <p:extLst>
      <p:ext uri="{BB962C8B-B14F-4D97-AF65-F5344CB8AC3E}">
        <p14:creationId xmlns:p14="http://schemas.microsoft.com/office/powerpoint/2010/main" val="294231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Test Result</a:t>
            </a:r>
            <a:endParaRPr lang="zh-CN" altLang="en-US" dirty="0"/>
          </a:p>
        </p:txBody>
      </p:sp>
      <p:sp>
        <p:nvSpPr>
          <p:cNvPr id="6" name="文本框 5"/>
          <p:cNvSpPr txBox="1"/>
          <p:nvPr/>
        </p:nvSpPr>
        <p:spPr>
          <a:xfrm>
            <a:off x="633889" y="995097"/>
            <a:ext cx="10389326" cy="2308324"/>
          </a:xfrm>
          <a:prstGeom prst="rect">
            <a:avLst/>
          </a:prstGeom>
          <a:noFill/>
        </p:spPr>
        <p:txBody>
          <a:bodyPr wrap="square" rtlCol="0">
            <a:spAutoFit/>
          </a:bodyPr>
          <a:lstStyle/>
          <a:p>
            <a:r>
              <a:rPr lang="en-US" altLang="zh-CN" dirty="0" smtClean="0"/>
              <a:t>I used both solvers to test 50 different frequencies (from 0.7THz to 1THz) with 5 different thickness (from 10 </a:t>
            </a:r>
            <a:r>
              <a:rPr lang="en-US" altLang="zh-CN" dirty="0" err="1" smtClean="0"/>
              <a:t>μm</a:t>
            </a:r>
            <a:r>
              <a:rPr lang="en-US" altLang="zh-CN" dirty="0" smtClean="0"/>
              <a:t> to 30 </a:t>
            </a:r>
            <a:r>
              <a:rPr lang="en-US" altLang="zh-CN" dirty="0" err="1" smtClean="0"/>
              <a:t>μm</a:t>
            </a:r>
            <a:r>
              <a:rPr lang="en-US" altLang="zh-CN" dirty="0" smtClean="0"/>
              <a:t> in an interval of 5μm)</a:t>
            </a:r>
          </a:p>
          <a:p>
            <a:endParaRPr lang="en-US" altLang="zh-CN" dirty="0"/>
          </a:p>
          <a:p>
            <a:r>
              <a:rPr lang="en-US" altLang="zh-CN" dirty="0" smtClean="0"/>
              <a:t>·  Very thick case (only order 1 is considered, that is, no further reflection inside the material </a:t>
            </a:r>
            <a:r>
              <a:rPr lang="en-US" altLang="zh-CN" dirty="0" err="1" smtClean="0"/>
              <a:t>afer</a:t>
            </a:r>
            <a:r>
              <a:rPr lang="en-US" altLang="zh-CN" dirty="0" smtClean="0"/>
              <a:t> the first reflection)</a:t>
            </a:r>
          </a:p>
          <a:p>
            <a:endParaRPr lang="en-US" altLang="zh-CN" dirty="0"/>
          </a:p>
          <a:p>
            <a:endParaRPr lang="en-US" altLang="zh-CN" dirty="0" smtClean="0"/>
          </a:p>
          <a:p>
            <a:endParaRPr lang="en-US" altLang="zh-CN" dirty="0"/>
          </a:p>
        </p:txBody>
      </p:sp>
      <p:graphicFrame>
        <p:nvGraphicFramePr>
          <p:cNvPr id="7" name="图表 6"/>
          <p:cNvGraphicFramePr>
            <a:graphicFrameLocks/>
          </p:cNvGraphicFramePr>
          <p:nvPr>
            <p:extLst>
              <p:ext uri="{D42A27DB-BD31-4B8C-83A1-F6EECF244321}">
                <p14:modId xmlns:p14="http://schemas.microsoft.com/office/powerpoint/2010/main" val="74805679"/>
              </p:ext>
            </p:extLst>
          </p:nvPr>
        </p:nvGraphicFramePr>
        <p:xfrm>
          <a:off x="633889" y="2754085"/>
          <a:ext cx="5032828" cy="30196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a:graphicFrameLocks/>
          </p:cNvGraphicFramePr>
          <p:nvPr>
            <p:extLst>
              <p:ext uri="{D42A27DB-BD31-4B8C-83A1-F6EECF244321}">
                <p14:modId xmlns:p14="http://schemas.microsoft.com/office/powerpoint/2010/main" val="2732593657"/>
              </p:ext>
            </p:extLst>
          </p:nvPr>
        </p:nvGraphicFramePr>
        <p:xfrm>
          <a:off x="6170022" y="2754084"/>
          <a:ext cx="5020491" cy="30122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74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3794" y="0"/>
            <a:ext cx="10353762" cy="970450"/>
          </a:xfrm>
        </p:spPr>
        <p:txBody>
          <a:bodyPr/>
          <a:lstStyle/>
          <a:p>
            <a:r>
              <a:rPr lang="en-US" altLang="zh-CN" dirty="0" smtClean="0"/>
              <a:t>Test Result</a:t>
            </a:r>
            <a:endParaRPr lang="zh-CN" altLang="en-US" dirty="0"/>
          </a:p>
        </p:txBody>
      </p:sp>
      <p:sp>
        <p:nvSpPr>
          <p:cNvPr id="6" name="文本框 5"/>
          <p:cNvSpPr txBox="1"/>
          <p:nvPr/>
        </p:nvSpPr>
        <p:spPr>
          <a:xfrm>
            <a:off x="633889" y="995097"/>
            <a:ext cx="10389326" cy="1754326"/>
          </a:xfrm>
          <a:prstGeom prst="rect">
            <a:avLst/>
          </a:prstGeom>
          <a:noFill/>
        </p:spPr>
        <p:txBody>
          <a:bodyPr wrap="square" rtlCol="0">
            <a:spAutoFit/>
          </a:bodyPr>
          <a:lstStyle/>
          <a:p>
            <a:r>
              <a:rPr lang="en-US" altLang="zh-CN" dirty="0" smtClean="0"/>
              <a:t>I used both solvers to test 50 different frequencies (from 0.7THz to 1THz) with 5 different thickness (from 10 </a:t>
            </a:r>
            <a:r>
              <a:rPr lang="en-US" altLang="zh-CN" dirty="0" err="1" smtClean="0"/>
              <a:t>μm</a:t>
            </a:r>
            <a:r>
              <a:rPr lang="en-US" altLang="zh-CN" dirty="0" smtClean="0"/>
              <a:t> to 30 </a:t>
            </a:r>
            <a:r>
              <a:rPr lang="en-US" altLang="zh-CN" dirty="0" err="1" smtClean="0"/>
              <a:t>μm</a:t>
            </a:r>
            <a:r>
              <a:rPr lang="en-US" altLang="zh-CN" dirty="0" smtClean="0"/>
              <a:t> in an interval of 5μm)</a:t>
            </a:r>
          </a:p>
          <a:p>
            <a:endParaRPr lang="en-US" altLang="zh-CN" dirty="0"/>
          </a:p>
          <a:p>
            <a:r>
              <a:rPr lang="en-US" altLang="zh-CN" dirty="0" smtClean="0"/>
              <a:t>·  </a:t>
            </a:r>
            <a:r>
              <a:rPr lang="en-US" altLang="ja-JP" dirty="0" smtClean="0"/>
              <a:t>Order 2</a:t>
            </a:r>
            <a:endParaRPr lang="en-US" altLang="zh-CN" dirty="0"/>
          </a:p>
          <a:p>
            <a:endParaRPr lang="en-US" altLang="zh-CN" dirty="0" smtClean="0"/>
          </a:p>
          <a:p>
            <a:endParaRPr lang="en-US" altLang="zh-CN" dirty="0"/>
          </a:p>
        </p:txBody>
      </p:sp>
      <p:graphicFrame>
        <p:nvGraphicFramePr>
          <p:cNvPr id="9" name="图表 8"/>
          <p:cNvGraphicFramePr>
            <a:graphicFrameLocks/>
          </p:cNvGraphicFramePr>
          <p:nvPr>
            <p:extLst>
              <p:ext uri="{D42A27DB-BD31-4B8C-83A1-F6EECF244321}">
                <p14:modId xmlns:p14="http://schemas.microsoft.com/office/powerpoint/2010/main" val="1854335612"/>
              </p:ext>
            </p:extLst>
          </p:nvPr>
        </p:nvGraphicFramePr>
        <p:xfrm>
          <a:off x="633889" y="2749423"/>
          <a:ext cx="5028260" cy="3016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图表 9"/>
          <p:cNvGraphicFramePr>
            <a:graphicFrameLocks/>
          </p:cNvGraphicFramePr>
          <p:nvPr>
            <p:extLst>
              <p:ext uri="{D42A27DB-BD31-4B8C-83A1-F6EECF244321}">
                <p14:modId xmlns:p14="http://schemas.microsoft.com/office/powerpoint/2010/main" val="1077987177"/>
              </p:ext>
            </p:extLst>
          </p:nvPr>
        </p:nvGraphicFramePr>
        <p:xfrm>
          <a:off x="5662149" y="2749423"/>
          <a:ext cx="5028260" cy="30169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968861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TM04033929[[fn=石板]]</Template>
  <TotalTime>1370</TotalTime>
  <Words>823</Words>
  <Application>Microsoft Office PowerPoint</Application>
  <PresentationFormat>宽屏</PresentationFormat>
  <Paragraphs>142</Paragraphs>
  <Slides>15</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ＭＳ Ｐゴシック</vt:lpstr>
      <vt:lpstr>宋体</vt:lpstr>
      <vt:lpstr>方正舒体</vt:lpstr>
      <vt:lpstr>Arial</vt:lpstr>
      <vt:lpstr>Calibri</vt:lpstr>
      <vt:lpstr>Calisto MT</vt:lpstr>
      <vt:lpstr>Cambria Math</vt:lpstr>
      <vt:lpstr>Trebuchet MS</vt:lpstr>
      <vt:lpstr>Wingdings</vt:lpstr>
      <vt:lpstr>Wingdings 2</vt:lpstr>
      <vt:lpstr>石板</vt:lpstr>
      <vt:lpstr>160304</vt:lpstr>
      <vt:lpstr>Equation to Use/Solve</vt:lpstr>
      <vt:lpstr>Program Structure</vt:lpstr>
      <vt:lpstr>Solve for F(x) = R</vt:lpstr>
      <vt:lpstr>Solve for F(x) = R</vt:lpstr>
      <vt:lpstr>Easy Solver vs Newton Raphson</vt:lpstr>
      <vt:lpstr>Easy Solver vs Newton Raphson</vt:lpstr>
      <vt:lpstr>Test Result</vt:lpstr>
      <vt:lpstr>Test Result</vt:lpstr>
      <vt:lpstr>Test Result</vt:lpstr>
      <vt:lpstr>Test Result</vt:lpstr>
      <vt:lpstr>Test Result</vt:lpstr>
      <vt:lpstr>Result</vt:lpstr>
      <vt:lpstr>Guesses</vt:lpstr>
      <vt:lpstr>Possible Solutions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160122</dc:title>
  <dc:creator>Bing GAN</dc:creator>
  <cp:lastModifiedBy>Bing GAN</cp:lastModifiedBy>
  <cp:revision>75</cp:revision>
  <dcterms:created xsi:type="dcterms:W3CDTF">2016-01-22T08:03:07Z</dcterms:created>
  <dcterms:modified xsi:type="dcterms:W3CDTF">2016-03-04T22:53:32Z</dcterms:modified>
</cp:coreProperties>
</file>