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82" r:id="rId5"/>
    <p:sldId id="271" r:id="rId6"/>
    <p:sldId id="276" r:id="rId7"/>
    <p:sldId id="277" r:id="rId8"/>
    <p:sldId id="275" r:id="rId9"/>
    <p:sldId id="278" r:id="rId10"/>
    <p:sldId id="279" r:id="rId11"/>
    <p:sldId id="280" r:id="rId12"/>
    <p:sldId id="281" r:id="rId13"/>
    <p:sldId id="28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test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test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fashiTuzi\Desktop\HA160304\test1%20(&#24674;&#22797;&#30340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Real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'lvl1'!$B$1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'lvl1'!$B$2:$B$42</c:f>
              <c:numCache>
                <c:formatCode>General</c:formatCode>
                <c:ptCount val="41"/>
                <c:pt idx="0">
                  <c:v>2.7646384200701002</c:v>
                </c:pt>
                <c:pt idx="1">
                  <c:v>2.7515749799559401</c:v>
                </c:pt>
                <c:pt idx="2">
                  <c:v>2.7387260267552</c:v>
                </c:pt>
                <c:pt idx="3">
                  <c:v>2.72607578986395</c:v>
                </c:pt>
                <c:pt idx="4">
                  <c:v>2.7136479446484199</c:v>
                </c:pt>
                <c:pt idx="5">
                  <c:v>2.7013848829243798</c:v>
                </c:pt>
                <c:pt idx="6">
                  <c:v>2.68928432672111</c:v>
                </c:pt>
                <c:pt idx="7">
                  <c:v>2.67743415654994</c:v>
                </c:pt>
                <c:pt idx="8">
                  <c:v>2.6656990775969498</c:v>
                </c:pt>
                <c:pt idx="9">
                  <c:v>2.6542389016183798</c:v>
                </c:pt>
                <c:pt idx="10">
                  <c:v>2.6428382963607699</c:v>
                </c:pt>
                <c:pt idx="11">
                  <c:v>2.63166637261532</c:v>
                </c:pt>
                <c:pt idx="12">
                  <c:v>2.6206486285096999</c:v>
                </c:pt>
                <c:pt idx="13">
                  <c:v>2.6098312637065599</c:v>
                </c:pt>
                <c:pt idx="14">
                  <c:v>2.5991407703826099</c:v>
                </c:pt>
                <c:pt idx="15">
                  <c:v>2.5885954951297401</c:v>
                </c:pt>
                <c:pt idx="16">
                  <c:v>2.5781223287649602</c:v>
                </c:pt>
                <c:pt idx="17">
                  <c:v>2.5679182425165799</c:v>
                </c:pt>
                <c:pt idx="18">
                  <c:v>2.5577589154654601</c:v>
                </c:pt>
                <c:pt idx="19">
                  <c:v>2.5477728568845301</c:v>
                </c:pt>
                <c:pt idx="20">
                  <c:v>2.5379527875240901</c:v>
                </c:pt>
                <c:pt idx="21">
                  <c:v>2.5282307329285998</c:v>
                </c:pt>
                <c:pt idx="22">
                  <c:v>2.51864312477149</c:v>
                </c:pt>
                <c:pt idx="23">
                  <c:v>2.5092226618704299</c:v>
                </c:pt>
                <c:pt idx="24">
                  <c:v>2.4999203520264399</c:v>
                </c:pt>
                <c:pt idx="25">
                  <c:v>2.4907101328724202</c:v>
                </c:pt>
                <c:pt idx="26">
                  <c:v>2.4815686882767301</c:v>
                </c:pt>
                <c:pt idx="27">
                  <c:v>2.47260301072146</c:v>
                </c:pt>
                <c:pt idx="28">
                  <c:v>2.46372220202008</c:v>
                </c:pt>
                <c:pt idx="29">
                  <c:v>2.45499419492115</c:v>
                </c:pt>
                <c:pt idx="30">
                  <c:v>2.4464282515095599</c:v>
                </c:pt>
                <c:pt idx="31">
                  <c:v>2.4378064959071599</c:v>
                </c:pt>
                <c:pt idx="32">
                  <c:v>2.4293960017551099</c:v>
                </c:pt>
                <c:pt idx="33">
                  <c:v>2.4210928108324401</c:v>
                </c:pt>
                <c:pt idx="34">
                  <c:v>2.4128079373121398</c:v>
                </c:pt>
                <c:pt idx="35">
                  <c:v>2.404721846638</c:v>
                </c:pt>
                <c:pt idx="36">
                  <c:v>2.3966332351919202</c:v>
                </c:pt>
                <c:pt idx="37">
                  <c:v>2.3887161872494902</c:v>
                </c:pt>
                <c:pt idx="38">
                  <c:v>2.3808714037525398</c:v>
                </c:pt>
                <c:pt idx="39">
                  <c:v>2.3730905372451998</c:v>
                </c:pt>
                <c:pt idx="40">
                  <c:v>2.3654577339992602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'lvl1'!$D$1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'lvl1'!$D$2:$D$42</c:f>
              <c:numCache>
                <c:formatCode>General</c:formatCode>
                <c:ptCount val="41"/>
                <c:pt idx="0">
                  <c:v>2.3283790465962602</c:v>
                </c:pt>
                <c:pt idx="1">
                  <c:v>2.31769500631989</c:v>
                </c:pt>
                <c:pt idx="2">
                  <c:v>2.3071076865337101</c:v>
                </c:pt>
                <c:pt idx="3">
                  <c:v>2.2967454201857702</c:v>
                </c:pt>
                <c:pt idx="4">
                  <c:v>2.2865317572939099</c:v>
                </c:pt>
                <c:pt idx="5">
                  <c:v>2.27645576372222</c:v>
                </c:pt>
                <c:pt idx="6">
                  <c:v>2.2665685281505801</c:v>
                </c:pt>
                <c:pt idx="7">
                  <c:v>2.2568709803655</c:v>
                </c:pt>
                <c:pt idx="8">
                  <c:v>2.2472066807301099</c:v>
                </c:pt>
                <c:pt idx="9">
                  <c:v>2.2377680931279502</c:v>
                </c:pt>
                <c:pt idx="10">
                  <c:v>2.2284978909550501</c:v>
                </c:pt>
                <c:pt idx="11">
                  <c:v>2.2192443592976598</c:v>
                </c:pt>
                <c:pt idx="12">
                  <c:v>2.2101967987093101</c:v>
                </c:pt>
                <c:pt idx="13">
                  <c:v>2.2012704926555902</c:v>
                </c:pt>
                <c:pt idx="14">
                  <c:v>2.19249653906714</c:v>
                </c:pt>
                <c:pt idx="15">
                  <c:v>2.1837920074449699</c:v>
                </c:pt>
                <c:pt idx="16">
                  <c:v>2.1753002105232202</c:v>
                </c:pt>
                <c:pt idx="17">
                  <c:v>2.1668838229074998</c:v>
                </c:pt>
                <c:pt idx="18">
                  <c:v>2.15855185063868</c:v>
                </c:pt>
                <c:pt idx="19">
                  <c:v>2.1504138567820101</c:v>
                </c:pt>
                <c:pt idx="20">
                  <c:v>2.1422538550444199</c:v>
                </c:pt>
                <c:pt idx="21">
                  <c:v>2.13433820446651</c:v>
                </c:pt>
                <c:pt idx="22">
                  <c:v>2.1264352656719598</c:v>
                </c:pt>
                <c:pt idx="23">
                  <c:v>2.1186688938741698</c:v>
                </c:pt>
                <c:pt idx="24">
                  <c:v>2.1110224373472302</c:v>
                </c:pt>
                <c:pt idx="25">
                  <c:v>2.1034344429899998</c:v>
                </c:pt>
                <c:pt idx="26">
                  <c:v>2.0959745231583402</c:v>
                </c:pt>
                <c:pt idx="27">
                  <c:v>2.0886322773464299</c:v>
                </c:pt>
                <c:pt idx="28">
                  <c:v>2.0813455078510001</c:v>
                </c:pt>
                <c:pt idx="29">
                  <c:v>2.0741737515377601</c:v>
                </c:pt>
                <c:pt idx="30">
                  <c:v>2.0670687298010799</c:v>
                </c:pt>
                <c:pt idx="31">
                  <c:v>2.0600677864783101</c:v>
                </c:pt>
                <c:pt idx="32">
                  <c:v>2.05317136604741</c:v>
                </c:pt>
                <c:pt idx="33">
                  <c:v>2.0462346060566801</c:v>
                </c:pt>
                <c:pt idx="34">
                  <c:v>2.0394726772588498</c:v>
                </c:pt>
                <c:pt idx="35">
                  <c:v>2.0328954005683602</c:v>
                </c:pt>
                <c:pt idx="36">
                  <c:v>2.02623840748435</c:v>
                </c:pt>
                <c:pt idx="37">
                  <c:v>2.0197020853112799</c:v>
                </c:pt>
                <c:pt idx="38">
                  <c:v>2.0132313537936302</c:v>
                </c:pt>
                <c:pt idx="39">
                  <c:v>2.0069037274561001</c:v>
                </c:pt>
                <c:pt idx="40">
                  <c:v>2.0006261405633898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'lvl1'!$F$1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'lvl1'!$F$2:$F$42</c:f>
              <c:numCache>
                <c:formatCode>General</c:formatCode>
                <c:ptCount val="41"/>
                <c:pt idx="0">
                  <c:v>2.0670687298010799</c:v>
                </c:pt>
                <c:pt idx="1">
                  <c:v>2.0577438184708501</c:v>
                </c:pt>
                <c:pt idx="2">
                  <c:v>2.0485531117223199</c:v>
                </c:pt>
                <c:pt idx="3">
                  <c:v>2.0394726772588498</c:v>
                </c:pt>
                <c:pt idx="4">
                  <c:v>2.03065411966152</c:v>
                </c:pt>
                <c:pt idx="5">
                  <c:v>2.0219034179039901</c:v>
                </c:pt>
                <c:pt idx="6">
                  <c:v>2.0132300708890001</c:v>
                </c:pt>
                <c:pt idx="7">
                  <c:v>2.0047605101906401</c:v>
                </c:pt>
                <c:pt idx="8">
                  <c:v>1.99644634524257</c:v>
                </c:pt>
                <c:pt idx="9">
                  <c:v>1.9882219512927599</c:v>
                </c:pt>
                <c:pt idx="10">
                  <c:v>1.98005205224362</c:v>
                </c:pt>
                <c:pt idx="11">
                  <c:v>1.9721041110531099</c:v>
                </c:pt>
                <c:pt idx="12">
                  <c:v>1.9642605524397401</c:v>
                </c:pt>
                <c:pt idx="13">
                  <c:v>1.9564264749862199</c:v>
                </c:pt>
                <c:pt idx="14">
                  <c:v>1.9488744348934199</c:v>
                </c:pt>
                <c:pt idx="15">
                  <c:v>1.94130644399728</c:v>
                </c:pt>
                <c:pt idx="16">
                  <c:v>1.9338205449533701</c:v>
                </c:pt>
                <c:pt idx="17">
                  <c:v>1.92656721386563</c:v>
                </c:pt>
                <c:pt idx="18">
                  <c:v>1.91924644862094</c:v>
                </c:pt>
                <c:pt idx="19">
                  <c:v>1.9121113132231899</c:v>
                </c:pt>
                <c:pt idx="20">
                  <c:v>1.9051394260814101</c:v>
                </c:pt>
                <c:pt idx="21">
                  <c:v>1.8981969224495101</c:v>
                </c:pt>
                <c:pt idx="22">
                  <c:v>1.89136488005116</c:v>
                </c:pt>
                <c:pt idx="23">
                  <c:v>1.884626080251</c:v>
                </c:pt>
                <c:pt idx="24">
                  <c:v>1.8778994127834101</c:v>
                </c:pt>
                <c:pt idx="25">
                  <c:v>1.8712639065668</c:v>
                </c:pt>
                <c:pt idx="26">
                  <c:v>1.8647703255508501</c:v>
                </c:pt>
                <c:pt idx="27">
                  <c:v>1.85838987873277</c:v>
                </c:pt>
                <c:pt idx="28">
                  <c:v>1.8520984089108501</c:v>
                </c:pt>
                <c:pt idx="29">
                  <c:v>1.8458191559657899</c:v>
                </c:pt>
                <c:pt idx="30">
                  <c:v>1.8396480541003</c:v>
                </c:pt>
                <c:pt idx="31">
                  <c:v>1.8334574889985999</c:v>
                </c:pt>
                <c:pt idx="32">
                  <c:v>1.8274759052095699</c:v>
                </c:pt>
                <c:pt idx="33">
                  <c:v>1.82155356262648</c:v>
                </c:pt>
                <c:pt idx="34">
                  <c:v>1.81563544971027</c:v>
                </c:pt>
                <c:pt idx="35">
                  <c:v>1.8097635374722101</c:v>
                </c:pt>
                <c:pt idx="36">
                  <c:v>1.8040099967077501</c:v>
                </c:pt>
                <c:pt idx="37">
                  <c:v>1.7984314471142899</c:v>
                </c:pt>
                <c:pt idx="38">
                  <c:v>1.7927614453262799</c:v>
                </c:pt>
                <c:pt idx="39">
                  <c:v>1.78720159807833</c:v>
                </c:pt>
                <c:pt idx="40">
                  <c:v>1.7817799149781399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'lvl1'!$H$1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'lvl1'!$H$2:$H$42</c:f>
              <c:numCache>
                <c:formatCode>General</c:formatCode>
                <c:ptCount val="41"/>
                <c:pt idx="0">
                  <c:v>1.8879212456707799</c:v>
                </c:pt>
                <c:pt idx="1">
                  <c:v>1.8795736480453</c:v>
                </c:pt>
                <c:pt idx="2">
                  <c:v>1.8713716244823899</c:v>
                </c:pt>
                <c:pt idx="3">
                  <c:v>1.86323716354275</c:v>
                </c:pt>
                <c:pt idx="4">
                  <c:v>1.8552835030543799</c:v>
                </c:pt>
                <c:pt idx="5">
                  <c:v>1.8473913534382</c:v>
                </c:pt>
                <c:pt idx="6">
                  <c:v>1.8396480541003</c:v>
                </c:pt>
                <c:pt idx="7">
                  <c:v>1.8319425182567499</c:v>
                </c:pt>
                <c:pt idx="8">
                  <c:v>1.82452272115293</c:v>
                </c:pt>
                <c:pt idx="9">
                  <c:v>1.8171429482501</c:v>
                </c:pt>
                <c:pt idx="10">
                  <c:v>1.8097635374722101</c:v>
                </c:pt>
                <c:pt idx="11">
                  <c:v>1.8026856480326201</c:v>
                </c:pt>
                <c:pt idx="12">
                  <c:v>1.7955149181952299</c:v>
                </c:pt>
                <c:pt idx="13">
                  <c:v>1.7885605668466</c:v>
                </c:pt>
                <c:pt idx="14">
                  <c:v>1.7817799149781399</c:v>
                </c:pt>
                <c:pt idx="15">
                  <c:v>1.77498282443873</c:v>
                </c:pt>
                <c:pt idx="16">
                  <c:v>1.7682198663086299</c:v>
                </c:pt>
                <c:pt idx="17">
                  <c:v>1.7616471399202001</c:v>
                </c:pt>
                <c:pt idx="18">
                  <c:v>1.7551593479743799</c:v>
                </c:pt>
                <c:pt idx="19">
                  <c:v>1.7488210657636001</c:v>
                </c:pt>
                <c:pt idx="20">
                  <c:v>1.74236953681173</c:v>
                </c:pt>
                <c:pt idx="21">
                  <c:v>1.7361101386211</c:v>
                </c:pt>
                <c:pt idx="22">
                  <c:v>1.7299974959464599</c:v>
                </c:pt>
                <c:pt idx="23">
                  <c:v>1.7239042888176801</c:v>
                </c:pt>
                <c:pt idx="24">
                  <c:v>1.7179751520422599</c:v>
                </c:pt>
                <c:pt idx="25">
                  <c:v>1.7119429424543999</c:v>
                </c:pt>
                <c:pt idx="26">
                  <c:v>1.70618020276935</c:v>
                </c:pt>
                <c:pt idx="27">
                  <c:v>1.70034978116511</c:v>
                </c:pt>
                <c:pt idx="28">
                  <c:v>1.69466141633055</c:v>
                </c:pt>
                <c:pt idx="29">
                  <c:v>1.6890033731869301</c:v>
                </c:pt>
                <c:pt idx="30">
                  <c:v>1.6834741330573999</c:v>
                </c:pt>
                <c:pt idx="31">
                  <c:v>1.67794820530313</c:v>
                </c:pt>
                <c:pt idx="32">
                  <c:v>1.6725002018317101</c:v>
                </c:pt>
                <c:pt idx="33">
                  <c:v>1.66730126142858</c:v>
                </c:pt>
                <c:pt idx="34">
                  <c:v>1.661909189315</c:v>
                </c:pt>
                <c:pt idx="35">
                  <c:v>1.6565926700198901</c:v>
                </c:pt>
                <c:pt idx="36">
                  <c:v>1.6515496145438699</c:v>
                </c:pt>
                <c:pt idx="37">
                  <c:v>1.64648484922875</c:v>
                </c:pt>
                <c:pt idx="38">
                  <c:v>1.64123989212579</c:v>
                </c:pt>
                <c:pt idx="39">
                  <c:v>1.6363712832436701</c:v>
                </c:pt>
                <c:pt idx="40">
                  <c:v>1.63137111841375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'lvl1'!$J$1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'lvl1'!$J$2:$J$42</c:f>
              <c:numCache>
                <c:formatCode>General</c:formatCode>
                <c:ptCount val="41"/>
                <c:pt idx="0">
                  <c:v>1.7551593479743799</c:v>
                </c:pt>
                <c:pt idx="1">
                  <c:v>1.74745061289777</c:v>
                </c:pt>
                <c:pt idx="2">
                  <c:v>1.7399024193967301</c:v>
                </c:pt>
                <c:pt idx="3">
                  <c:v>1.7324403957366299</c:v>
                </c:pt>
                <c:pt idx="4">
                  <c:v>1.7251805346859399</c:v>
                </c:pt>
                <c:pt idx="5">
                  <c:v>1.7179751520422599</c:v>
                </c:pt>
                <c:pt idx="6">
                  <c:v>1.71081938601063</c:v>
                </c:pt>
                <c:pt idx="7">
                  <c:v>1.70378329411357</c:v>
                </c:pt>
                <c:pt idx="8">
                  <c:v>1.6969280058751699</c:v>
                </c:pt>
                <c:pt idx="9">
                  <c:v>1.69027176878444</c:v>
                </c:pt>
                <c:pt idx="10">
                  <c:v>1.68353487510652</c:v>
                </c:pt>
                <c:pt idx="11">
                  <c:v>1.6768660362475201</c:v>
                </c:pt>
                <c:pt idx="12">
                  <c:v>1.67033997091887</c:v>
                </c:pt>
                <c:pt idx="13">
                  <c:v>1.6639697356877801</c:v>
                </c:pt>
                <c:pt idx="14">
                  <c:v>1.6576569433308499</c:v>
                </c:pt>
                <c:pt idx="15">
                  <c:v>1.6515496145438699</c:v>
                </c:pt>
                <c:pt idx="16">
                  <c:v>1.64528818765227</c:v>
                </c:pt>
                <c:pt idx="17">
                  <c:v>1.63932792777235</c:v>
                </c:pt>
                <c:pt idx="18">
                  <c:v>1.6333060165600599</c:v>
                </c:pt>
                <c:pt idx="19">
                  <c:v>1.6274138215943801</c:v>
                </c:pt>
                <c:pt idx="20">
                  <c:v>1.62163603970952</c:v>
                </c:pt>
                <c:pt idx="21">
                  <c:v>1.61585844655072</c:v>
                </c:pt>
                <c:pt idx="22">
                  <c:v>1.6102725939607601</c:v>
                </c:pt>
                <c:pt idx="23">
                  <c:v>1.6047424465156099</c:v>
                </c:pt>
                <c:pt idx="24">
                  <c:v>1.5990833044483701</c:v>
                </c:pt>
                <c:pt idx="25">
                  <c:v>1.59367087907394</c:v>
                </c:pt>
                <c:pt idx="26">
                  <c:v>1.58832113565661</c:v>
                </c:pt>
                <c:pt idx="27">
                  <c:v>1.5829521024092801</c:v>
                </c:pt>
                <c:pt idx="28">
                  <c:v>1.5777904850184099</c:v>
                </c:pt>
                <c:pt idx="29">
                  <c:v>1.57264198815362</c:v>
                </c:pt>
                <c:pt idx="30">
                  <c:v>1.56761276851728</c:v>
                </c:pt>
                <c:pt idx="31">
                  <c:v>1.5623778324524</c:v>
                </c:pt>
                <c:pt idx="32">
                  <c:v>1.5573686838843701</c:v>
                </c:pt>
                <c:pt idx="33">
                  <c:v>1.55255098175149</c:v>
                </c:pt>
                <c:pt idx="34">
                  <c:v>1.54754048135195</c:v>
                </c:pt>
                <c:pt idx="35">
                  <c:v>1.5427986800514</c:v>
                </c:pt>
                <c:pt idx="36">
                  <c:v>1.5381949437826701</c:v>
                </c:pt>
                <c:pt idx="37">
                  <c:v>1.5333985901943801</c:v>
                </c:pt>
                <c:pt idx="38">
                  <c:v>1.5286073141949801</c:v>
                </c:pt>
                <c:pt idx="39">
                  <c:v>1.52404482731608</c:v>
                </c:pt>
                <c:pt idx="40">
                  <c:v>1.51943420259947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368616"/>
        <c:axId val="451369008"/>
      </c:lineChart>
      <c:catAx>
        <c:axId val="45136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</a:t>
                </a:r>
                <a:r>
                  <a:rPr lang="en-US" altLang="zh-CN" baseline="0"/>
                  <a:t> range from ~0.7 THz to ~1THz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369008"/>
        <c:crosses val="autoZero"/>
        <c:auto val="1"/>
        <c:lblAlgn val="ctr"/>
        <c:lblOffset val="100"/>
        <c:noMultiLvlLbl val="0"/>
      </c:catAx>
      <c:valAx>
        <c:axId val="45136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Real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368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Real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Sheet8!$B$2:$B$37</c:f>
              <c:numCache>
                <c:formatCode>General</c:formatCode>
                <c:ptCount val="36"/>
                <c:pt idx="0">
                  <c:v>0.76593298156719902</c:v>
                </c:pt>
                <c:pt idx="1">
                  <c:v>0.76994091047964297</c:v>
                </c:pt>
                <c:pt idx="2">
                  <c:v>0.76885316257462299</c:v>
                </c:pt>
                <c:pt idx="3">
                  <c:v>0.766821569598231</c:v>
                </c:pt>
                <c:pt idx="4">
                  <c:v>0.77066933799762005</c:v>
                </c:pt>
                <c:pt idx="5">
                  <c:v>0.77315719915853498</c:v>
                </c:pt>
                <c:pt idx="6">
                  <c:v>0.77231513005998498</c:v>
                </c:pt>
                <c:pt idx="7">
                  <c:v>0.77657486473215298</c:v>
                </c:pt>
                <c:pt idx="8">
                  <c:v>0.77752573337826203</c:v>
                </c:pt>
                <c:pt idx="9">
                  <c:v>0.76936603580849705</c:v>
                </c:pt>
                <c:pt idx="10">
                  <c:v>0.77698081568869704</c:v>
                </c:pt>
                <c:pt idx="11">
                  <c:v>0.77833194673511596</c:v>
                </c:pt>
                <c:pt idx="12">
                  <c:v>0.77903243909384201</c:v>
                </c:pt>
                <c:pt idx="13">
                  <c:v>0.78155509169019999</c:v>
                </c:pt>
                <c:pt idx="14">
                  <c:v>0.78215780991268002</c:v>
                </c:pt>
                <c:pt idx="15">
                  <c:v>0.78202261976502196</c:v>
                </c:pt>
                <c:pt idx="16">
                  <c:v>0.78323939486382799</c:v>
                </c:pt>
                <c:pt idx="17">
                  <c:v>0.78573446681453196</c:v>
                </c:pt>
                <c:pt idx="18">
                  <c:v>0.78424060819586106</c:v>
                </c:pt>
                <c:pt idx="19">
                  <c:v>0.78848277265739997</c:v>
                </c:pt>
                <c:pt idx="20">
                  <c:v>0.78581823995757205</c:v>
                </c:pt>
                <c:pt idx="21">
                  <c:v>0.78751309287209603</c:v>
                </c:pt>
                <c:pt idx="22">
                  <c:v>0.78750419897559398</c:v>
                </c:pt>
                <c:pt idx="23">
                  <c:v>0.78922654610853704</c:v>
                </c:pt>
                <c:pt idx="24">
                  <c:v>0.78904916072361697</c:v>
                </c:pt>
                <c:pt idx="25">
                  <c:v>0.79230368882968405</c:v>
                </c:pt>
                <c:pt idx="26">
                  <c:v>0.78995583894612798</c:v>
                </c:pt>
                <c:pt idx="27">
                  <c:v>0.79466191966327704</c:v>
                </c:pt>
                <c:pt idx="28">
                  <c:v>0.79517468100616895</c:v>
                </c:pt>
                <c:pt idx="29">
                  <c:v>0.79728922891479104</c:v>
                </c:pt>
                <c:pt idx="30">
                  <c:v>0.79321734343663697</c:v>
                </c:pt>
                <c:pt idx="31">
                  <c:v>0.79538698718346501</c:v>
                </c:pt>
                <c:pt idx="32">
                  <c:v>0.79633260263514805</c:v>
                </c:pt>
                <c:pt idx="33">
                  <c:v>0.79825377861719904</c:v>
                </c:pt>
                <c:pt idx="34">
                  <c:v>0.80014120330676697</c:v>
                </c:pt>
                <c:pt idx="35">
                  <c:v>0.79938646918280598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Sheet8!$D$1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Sheet8!$D$2:$D$37</c:f>
              <c:numCache>
                <c:formatCode>General</c:formatCode>
                <c:ptCount val="36"/>
                <c:pt idx="0">
                  <c:v>0.80185611753669195</c:v>
                </c:pt>
                <c:pt idx="1">
                  <c:v>0.80235391834469905</c:v>
                </c:pt>
                <c:pt idx="2">
                  <c:v>0.80728772092061896</c:v>
                </c:pt>
                <c:pt idx="3">
                  <c:v>0.80575070801400095</c:v>
                </c:pt>
                <c:pt idx="4">
                  <c:v>0.80388669479114605</c:v>
                </c:pt>
                <c:pt idx="5">
                  <c:v>0.80630011261137202</c:v>
                </c:pt>
                <c:pt idx="6">
                  <c:v>0.80990076936900002</c:v>
                </c:pt>
                <c:pt idx="7">
                  <c:v>0.811489724623356</c:v>
                </c:pt>
                <c:pt idx="8">
                  <c:v>0.81114817192245203</c:v>
                </c:pt>
                <c:pt idx="9">
                  <c:v>0.80929762474185496</c:v>
                </c:pt>
                <c:pt idx="10">
                  <c:v>0.810339095101408</c:v>
                </c:pt>
                <c:pt idx="11">
                  <c:v>0.81168074609061802</c:v>
                </c:pt>
                <c:pt idx="12">
                  <c:v>0.81298030431220702</c:v>
                </c:pt>
                <c:pt idx="13">
                  <c:v>0.81371148576205898</c:v>
                </c:pt>
                <c:pt idx="14">
                  <c:v>0.81681979041999297</c:v>
                </c:pt>
                <c:pt idx="15">
                  <c:v>0.81448209423708795</c:v>
                </c:pt>
                <c:pt idx="16">
                  <c:v>0.81644304374167698</c:v>
                </c:pt>
                <c:pt idx="17">
                  <c:v>0.81601779791232099</c:v>
                </c:pt>
                <c:pt idx="18">
                  <c:v>0.81696547695033095</c:v>
                </c:pt>
                <c:pt idx="19">
                  <c:v>0.82078786159094297</c:v>
                </c:pt>
                <c:pt idx="20">
                  <c:v>0.81730163429991598</c:v>
                </c:pt>
                <c:pt idx="21">
                  <c:v>0.82051779825322402</c:v>
                </c:pt>
                <c:pt idx="22">
                  <c:v>0.82207979358263705</c:v>
                </c:pt>
                <c:pt idx="23">
                  <c:v>0.82282047826983196</c:v>
                </c:pt>
                <c:pt idx="24">
                  <c:v>0.821748969043956</c:v>
                </c:pt>
                <c:pt idx="25">
                  <c:v>0.82225681666012296</c:v>
                </c:pt>
                <c:pt idx="26">
                  <c:v>0.82135751211999297</c:v>
                </c:pt>
                <c:pt idx="27">
                  <c:v>0.82473173233534602</c:v>
                </c:pt>
                <c:pt idx="28">
                  <c:v>0.82582334591301998</c:v>
                </c:pt>
                <c:pt idx="29">
                  <c:v>0.82661143824921601</c:v>
                </c:pt>
                <c:pt idx="30">
                  <c:v>0.82625409603542899</c:v>
                </c:pt>
                <c:pt idx="31">
                  <c:v>0.82730176178981696</c:v>
                </c:pt>
                <c:pt idx="32">
                  <c:v>0.82721407731969698</c:v>
                </c:pt>
                <c:pt idx="33">
                  <c:v>0.82911558325059698</c:v>
                </c:pt>
                <c:pt idx="34">
                  <c:v>0.82629842750929094</c:v>
                </c:pt>
                <c:pt idx="35">
                  <c:v>0.82517139212143498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Sheet8!$F$1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Sheet8!$F$2:$F$37</c:f>
              <c:numCache>
                <c:formatCode>General</c:formatCode>
                <c:ptCount val="36"/>
                <c:pt idx="0">
                  <c:v>0.82567289575640002</c:v>
                </c:pt>
                <c:pt idx="1">
                  <c:v>0.82299025513303703</c:v>
                </c:pt>
                <c:pt idx="2">
                  <c:v>0.82388978600359297</c:v>
                </c:pt>
                <c:pt idx="3">
                  <c:v>0.82450923480801497</c:v>
                </c:pt>
                <c:pt idx="4">
                  <c:v>0.82673195272095601</c:v>
                </c:pt>
                <c:pt idx="5">
                  <c:v>0.824785560524257</c:v>
                </c:pt>
                <c:pt idx="6">
                  <c:v>0.82965065096321</c:v>
                </c:pt>
                <c:pt idx="7">
                  <c:v>0.82875043669340798</c:v>
                </c:pt>
                <c:pt idx="8">
                  <c:v>0.83119233383424096</c:v>
                </c:pt>
                <c:pt idx="9">
                  <c:v>0.82886553226189996</c:v>
                </c:pt>
                <c:pt idx="10">
                  <c:v>0.82714731787301499</c:v>
                </c:pt>
                <c:pt idx="11">
                  <c:v>0.82959061390492905</c:v>
                </c:pt>
                <c:pt idx="12">
                  <c:v>0.83234792965824</c:v>
                </c:pt>
                <c:pt idx="13">
                  <c:v>0.83129578432626305</c:v>
                </c:pt>
                <c:pt idx="14">
                  <c:v>0.831816696169422</c:v>
                </c:pt>
                <c:pt idx="15">
                  <c:v>0.83388111250102304</c:v>
                </c:pt>
                <c:pt idx="16">
                  <c:v>0.83276133412806497</c:v>
                </c:pt>
                <c:pt idx="17">
                  <c:v>0.83443097630819396</c:v>
                </c:pt>
                <c:pt idx="18">
                  <c:v>0.83494367508457201</c:v>
                </c:pt>
                <c:pt idx="19">
                  <c:v>0.83736845129086002</c:v>
                </c:pt>
                <c:pt idx="20">
                  <c:v>0.83429736645971198</c:v>
                </c:pt>
                <c:pt idx="21">
                  <c:v>0.83460464558011405</c:v>
                </c:pt>
                <c:pt idx="22">
                  <c:v>0.83442713567513405</c:v>
                </c:pt>
                <c:pt idx="23">
                  <c:v>0.83556277571070003</c:v>
                </c:pt>
                <c:pt idx="24">
                  <c:v>0.83766429507474405</c:v>
                </c:pt>
                <c:pt idx="25">
                  <c:v>0.83509253239866599</c:v>
                </c:pt>
                <c:pt idx="26">
                  <c:v>0.83856289229021896</c:v>
                </c:pt>
                <c:pt idx="27">
                  <c:v>0.838546306143372</c:v>
                </c:pt>
                <c:pt idx="28">
                  <c:v>0.83809632152034297</c:v>
                </c:pt>
                <c:pt idx="29">
                  <c:v>0.83779128485769605</c:v>
                </c:pt>
                <c:pt idx="30">
                  <c:v>0.83654182017186796</c:v>
                </c:pt>
                <c:pt idx="31">
                  <c:v>0.84156374329587103</c:v>
                </c:pt>
                <c:pt idx="32">
                  <c:v>0.83812461177436803</c:v>
                </c:pt>
                <c:pt idx="33">
                  <c:v>0.84210109067578798</c:v>
                </c:pt>
                <c:pt idx="34">
                  <c:v>0.84325441207341001</c:v>
                </c:pt>
                <c:pt idx="35">
                  <c:v>0.83984134783605702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Sheet8!$H$1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Sheet8!$H$2:$H$37</c:f>
              <c:numCache>
                <c:formatCode>General</c:formatCode>
                <c:ptCount val="36"/>
                <c:pt idx="0">
                  <c:v>0.83406635193632195</c:v>
                </c:pt>
                <c:pt idx="1">
                  <c:v>0.83904932260155396</c:v>
                </c:pt>
                <c:pt idx="2">
                  <c:v>0.84024599336943395</c:v>
                </c:pt>
                <c:pt idx="3">
                  <c:v>0.83431171351609501</c:v>
                </c:pt>
                <c:pt idx="4">
                  <c:v>0.83583980188168205</c:v>
                </c:pt>
                <c:pt idx="5">
                  <c:v>0.83559956449296402</c:v>
                </c:pt>
                <c:pt idx="6">
                  <c:v>0.83802601443911495</c:v>
                </c:pt>
                <c:pt idx="7">
                  <c:v>0.83989374757879298</c:v>
                </c:pt>
                <c:pt idx="8">
                  <c:v>0.84202644734881305</c:v>
                </c:pt>
                <c:pt idx="9">
                  <c:v>0.84000605528463301</c:v>
                </c:pt>
                <c:pt idx="10">
                  <c:v>0.83837516018842595</c:v>
                </c:pt>
                <c:pt idx="11">
                  <c:v>0.83855883337417003</c:v>
                </c:pt>
                <c:pt idx="12">
                  <c:v>0.83856490614738999</c:v>
                </c:pt>
                <c:pt idx="13">
                  <c:v>0.84385199386159804</c:v>
                </c:pt>
                <c:pt idx="14">
                  <c:v>0.841436174667057</c:v>
                </c:pt>
                <c:pt idx="15">
                  <c:v>0.84027859033048802</c:v>
                </c:pt>
                <c:pt idx="16">
                  <c:v>0.84300786942898398</c:v>
                </c:pt>
                <c:pt idx="17">
                  <c:v>0.84435320026884997</c:v>
                </c:pt>
                <c:pt idx="18">
                  <c:v>0.84143894825736198</c:v>
                </c:pt>
                <c:pt idx="19">
                  <c:v>0.84377831124748504</c:v>
                </c:pt>
                <c:pt idx="20">
                  <c:v>0.84258949452153498</c:v>
                </c:pt>
                <c:pt idx="21">
                  <c:v>0.84244011418480902</c:v>
                </c:pt>
                <c:pt idx="22">
                  <c:v>0.84667706858474001</c:v>
                </c:pt>
                <c:pt idx="23">
                  <c:v>0.84678615998679396</c:v>
                </c:pt>
                <c:pt idx="24">
                  <c:v>0.84680414879678201</c:v>
                </c:pt>
                <c:pt idx="25">
                  <c:v>0.84680778861993</c:v>
                </c:pt>
                <c:pt idx="26">
                  <c:v>0.84739969567578</c:v>
                </c:pt>
                <c:pt idx="27">
                  <c:v>0.84696897450356201</c:v>
                </c:pt>
                <c:pt idx="28">
                  <c:v>0.84512448354206005</c:v>
                </c:pt>
                <c:pt idx="29">
                  <c:v>0.84979573031785005</c:v>
                </c:pt>
                <c:pt idx="30">
                  <c:v>0.84672587100901497</c:v>
                </c:pt>
                <c:pt idx="31">
                  <c:v>0.84615959041520405</c:v>
                </c:pt>
                <c:pt idx="32">
                  <c:v>0.84746029469008499</c:v>
                </c:pt>
                <c:pt idx="33">
                  <c:v>0.84929158205730804</c:v>
                </c:pt>
                <c:pt idx="34">
                  <c:v>0.85039976928660499</c:v>
                </c:pt>
                <c:pt idx="35">
                  <c:v>0.84774662702947001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Sheet8!$J$1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Sheet8!$J$2:$J$37</c:f>
              <c:numCache>
                <c:formatCode>General</c:formatCode>
                <c:ptCount val="36"/>
                <c:pt idx="0">
                  <c:v>0.84568898931903402</c:v>
                </c:pt>
                <c:pt idx="1">
                  <c:v>0.84472960907213201</c:v>
                </c:pt>
                <c:pt idx="2">
                  <c:v>0.84428878068961699</c:v>
                </c:pt>
                <c:pt idx="3">
                  <c:v>0.84465128750725504</c:v>
                </c:pt>
                <c:pt idx="4">
                  <c:v>0.84480927812000395</c:v>
                </c:pt>
                <c:pt idx="5">
                  <c:v>0.84242740302267505</c:v>
                </c:pt>
                <c:pt idx="6">
                  <c:v>0.84356700485182101</c:v>
                </c:pt>
                <c:pt idx="7">
                  <c:v>0.84581387004017305</c:v>
                </c:pt>
                <c:pt idx="8">
                  <c:v>0.84644870634066105</c:v>
                </c:pt>
                <c:pt idx="9">
                  <c:v>0.84294285093149002</c:v>
                </c:pt>
                <c:pt idx="10">
                  <c:v>0.84614907780803705</c:v>
                </c:pt>
                <c:pt idx="11">
                  <c:v>0.84633124264225301</c:v>
                </c:pt>
                <c:pt idx="12">
                  <c:v>0.84707319696685801</c:v>
                </c:pt>
                <c:pt idx="13">
                  <c:v>0.84527596519644299</c:v>
                </c:pt>
                <c:pt idx="14">
                  <c:v>0.84904310738401501</c:v>
                </c:pt>
                <c:pt idx="15">
                  <c:v>0.84757271547886504</c:v>
                </c:pt>
                <c:pt idx="16">
                  <c:v>0.84471007226585704</c:v>
                </c:pt>
                <c:pt idx="17">
                  <c:v>0.85018827822023402</c:v>
                </c:pt>
                <c:pt idx="18">
                  <c:v>0.84911750367849803</c:v>
                </c:pt>
                <c:pt idx="19">
                  <c:v>0.85084852954850698</c:v>
                </c:pt>
                <c:pt idx="20">
                  <c:v>0.84648288086537904</c:v>
                </c:pt>
                <c:pt idx="21">
                  <c:v>0.84965513755216504</c:v>
                </c:pt>
                <c:pt idx="22">
                  <c:v>0.85159202086084296</c:v>
                </c:pt>
                <c:pt idx="23">
                  <c:v>0.85143185762846996</c:v>
                </c:pt>
                <c:pt idx="24">
                  <c:v>0.85221585078721196</c:v>
                </c:pt>
                <c:pt idx="25">
                  <c:v>0.850032010378453</c:v>
                </c:pt>
                <c:pt idx="26">
                  <c:v>0.85075825233753899</c:v>
                </c:pt>
                <c:pt idx="27">
                  <c:v>0.85069799242102795</c:v>
                </c:pt>
                <c:pt idx="28">
                  <c:v>0.84767296813450399</c:v>
                </c:pt>
                <c:pt idx="29">
                  <c:v>0.85137033561086795</c:v>
                </c:pt>
                <c:pt idx="30">
                  <c:v>0.84769696442159304</c:v>
                </c:pt>
                <c:pt idx="31">
                  <c:v>0.85104866957840097</c:v>
                </c:pt>
                <c:pt idx="32">
                  <c:v>0.84747383334762805</c:v>
                </c:pt>
                <c:pt idx="33">
                  <c:v>0.85243590946853398</c:v>
                </c:pt>
                <c:pt idx="34">
                  <c:v>0.84931335084209503</c:v>
                </c:pt>
                <c:pt idx="35">
                  <c:v>0.84889090821311697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2135520"/>
        <c:axId val="549556336"/>
      </c:lineChart>
      <c:catAx>
        <c:axId val="572135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Frequency Test</a:t>
                </a:r>
                <a:r>
                  <a:rPr lang="en-US" altLang="zh-CN" baseline="0"/>
                  <a:t> Range (0.7-1)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9556336"/>
        <c:crosses val="autoZero"/>
        <c:auto val="1"/>
        <c:lblAlgn val="ctr"/>
        <c:lblOffset val="100"/>
        <c:noMultiLvlLbl val="0"/>
      </c:catAx>
      <c:valAx>
        <c:axId val="54955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Real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213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Imaginary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'lvl2'!$C$1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'lvl2'!$C$2:$C$42</c:f>
              <c:numCache>
                <c:formatCode>General</c:formatCode>
                <c:ptCount val="41"/>
                <c:pt idx="0">
                  <c:v>0.96508101094182597</c:v>
                </c:pt>
                <c:pt idx="1">
                  <c:v>0.96336279731137098</c:v>
                </c:pt>
                <c:pt idx="2">
                  <c:v>0.95705831057296897</c:v>
                </c:pt>
                <c:pt idx="3">
                  <c:v>0.95516417124852404</c:v>
                </c:pt>
                <c:pt idx="4">
                  <c:v>0.95374787454838295</c:v>
                </c:pt>
                <c:pt idx="5">
                  <c:v>0.952014660867189</c:v>
                </c:pt>
                <c:pt idx="6">
                  <c:v>0.94544092668919499</c:v>
                </c:pt>
                <c:pt idx="7">
                  <c:v>0.94401266103160497</c:v>
                </c:pt>
                <c:pt idx="8">
                  <c:v>0.94231663788366105</c:v>
                </c:pt>
                <c:pt idx="9">
                  <c:v>0.94072130661027498</c:v>
                </c:pt>
                <c:pt idx="10">
                  <c:v>0.93434217987263501</c:v>
                </c:pt>
                <c:pt idx="11">
                  <c:v>0.93278989430015502</c:v>
                </c:pt>
                <c:pt idx="12">
                  <c:v>0.93101132827144495</c:v>
                </c:pt>
                <c:pt idx="13">
                  <c:v>0.92462093356864705</c:v>
                </c:pt>
                <c:pt idx="14">
                  <c:v>0.92313786851892699</c:v>
                </c:pt>
                <c:pt idx="15">
                  <c:v>0.92154538463633995</c:v>
                </c:pt>
                <c:pt idx="16">
                  <c:v>0.92003742013489698</c:v>
                </c:pt>
                <c:pt idx="17">
                  <c:v>0.91338546643157403</c:v>
                </c:pt>
                <c:pt idx="18">
                  <c:v>0.91165795185875698</c:v>
                </c:pt>
                <c:pt idx="19">
                  <c:v>0.91009024174182196</c:v>
                </c:pt>
                <c:pt idx="20">
                  <c:v>0.90401577247503495</c:v>
                </c:pt>
                <c:pt idx="21">
                  <c:v>0.90236784396736203</c:v>
                </c:pt>
                <c:pt idx="22">
                  <c:v>0.900888145098097</c:v>
                </c:pt>
                <c:pt idx="23">
                  <c:v>0.89926149498997199</c:v>
                </c:pt>
                <c:pt idx="24">
                  <c:v>0.89294632860421697</c:v>
                </c:pt>
                <c:pt idx="25">
                  <c:v>0.89141750038176004</c:v>
                </c:pt>
                <c:pt idx="26">
                  <c:v>0.88972433593453304</c:v>
                </c:pt>
                <c:pt idx="27">
                  <c:v>0.88826926844432297</c:v>
                </c:pt>
                <c:pt idx="28">
                  <c:v>0.88188753529492003</c:v>
                </c:pt>
                <c:pt idx="29">
                  <c:v>0.88033339569745594</c:v>
                </c:pt>
                <c:pt idx="30">
                  <c:v>0.87872409202044299</c:v>
                </c:pt>
                <c:pt idx="31">
                  <c:v>0.87261523587675105</c:v>
                </c:pt>
                <c:pt idx="32">
                  <c:v>0.87096697530925404</c:v>
                </c:pt>
                <c:pt idx="33">
                  <c:v>0.86949006089165104</c:v>
                </c:pt>
                <c:pt idx="34">
                  <c:v>0.86777912717733796</c:v>
                </c:pt>
                <c:pt idx="35">
                  <c:v>0.86166948264568799</c:v>
                </c:pt>
                <c:pt idx="36">
                  <c:v>0.85994497675244597</c:v>
                </c:pt>
                <c:pt idx="37">
                  <c:v>0.85843037599915595</c:v>
                </c:pt>
                <c:pt idx="38">
                  <c:v>0.85672615942309605</c:v>
                </c:pt>
                <c:pt idx="39">
                  <c:v>0.85055700755286801</c:v>
                </c:pt>
                <c:pt idx="40">
                  <c:v>0.84876650474147097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'lvl2'!$E$1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'lvl2'!$E$2:$E$42</c:f>
              <c:numCache>
                <c:formatCode>General</c:formatCode>
                <c:ptCount val="41"/>
                <c:pt idx="0">
                  <c:v>0.83663880252679501</c:v>
                </c:pt>
                <c:pt idx="1">
                  <c:v>0.82997608500180298</c:v>
                </c:pt>
                <c:pt idx="2">
                  <c:v>0.82742533671085805</c:v>
                </c:pt>
                <c:pt idx="3">
                  <c:v>0.82467354261372805</c:v>
                </c:pt>
                <c:pt idx="4">
                  <c:v>0.81807940933232803</c:v>
                </c:pt>
                <c:pt idx="5">
                  <c:v>0.81602741074821294</c:v>
                </c:pt>
                <c:pt idx="6">
                  <c:v>0.81365615390957002</c:v>
                </c:pt>
                <c:pt idx="7">
                  <c:v>0.80675456971854798</c:v>
                </c:pt>
                <c:pt idx="8">
                  <c:v>0.80445763335257603</c:v>
                </c:pt>
                <c:pt idx="9">
                  <c:v>0.79787470064002797</c:v>
                </c:pt>
                <c:pt idx="10">
                  <c:v>0.79513637144247695</c:v>
                </c:pt>
                <c:pt idx="11">
                  <c:v>0.79274715010480501</c:v>
                </c:pt>
                <c:pt idx="12">
                  <c:v>0.78615100474072497</c:v>
                </c:pt>
                <c:pt idx="13">
                  <c:v>0.78347909893071499</c:v>
                </c:pt>
                <c:pt idx="14">
                  <c:v>0.78117023888944603</c:v>
                </c:pt>
                <c:pt idx="15">
                  <c:v>0.77469763863849905</c:v>
                </c:pt>
                <c:pt idx="16">
                  <c:v>0.77225308551752303</c:v>
                </c:pt>
                <c:pt idx="17">
                  <c:v>0.76991560586712204</c:v>
                </c:pt>
                <c:pt idx="18">
                  <c:v>0.76346556386325104</c:v>
                </c:pt>
                <c:pt idx="19">
                  <c:v>0.76138540970332103</c:v>
                </c:pt>
                <c:pt idx="20">
                  <c:v>0.758971700023227</c:v>
                </c:pt>
                <c:pt idx="21">
                  <c:v>0.75233155571557797</c:v>
                </c:pt>
                <c:pt idx="22">
                  <c:v>0.75014839142406298</c:v>
                </c:pt>
                <c:pt idx="23">
                  <c:v>0.74780697680408403</c:v>
                </c:pt>
                <c:pt idx="24">
                  <c:v>0.74089445269407805</c:v>
                </c:pt>
                <c:pt idx="25">
                  <c:v>0.73884525340722795</c:v>
                </c:pt>
                <c:pt idx="26">
                  <c:v>0.73595631849598697</c:v>
                </c:pt>
                <c:pt idx="27">
                  <c:v>0.72979567370313203</c:v>
                </c:pt>
                <c:pt idx="28">
                  <c:v>0.72783805693331904</c:v>
                </c:pt>
                <c:pt idx="29">
                  <c:v>0.725193060471233</c:v>
                </c:pt>
                <c:pt idx="30">
                  <c:v>0.71863592837957502</c:v>
                </c:pt>
                <c:pt idx="31">
                  <c:v>0.71589858183800703</c:v>
                </c:pt>
                <c:pt idx="32">
                  <c:v>0.71397807478849595</c:v>
                </c:pt>
                <c:pt idx="33">
                  <c:v>0.70777238376205398</c:v>
                </c:pt>
                <c:pt idx="34">
                  <c:v>0.70505003699779101</c:v>
                </c:pt>
                <c:pt idx="35">
                  <c:v>0.70252027243150805</c:v>
                </c:pt>
                <c:pt idx="36">
                  <c:v>0.69684370257892703</c:v>
                </c:pt>
                <c:pt idx="37">
                  <c:v>0.69406970465792395</c:v>
                </c:pt>
                <c:pt idx="38">
                  <c:v>0.69182505476529299</c:v>
                </c:pt>
                <c:pt idx="39">
                  <c:v>0.68907371940939999</c:v>
                </c:pt>
                <c:pt idx="40">
                  <c:v>0.68303616324814698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'lvl2'!$G$1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'lvl2'!$G$2:$G$42</c:f>
              <c:numCache>
                <c:formatCode>General</c:formatCode>
                <c:ptCount val="41"/>
                <c:pt idx="0">
                  <c:v>0.71863592837957502</c:v>
                </c:pt>
                <c:pt idx="1">
                  <c:v>0.71577068845381597</c:v>
                </c:pt>
                <c:pt idx="2">
                  <c:v>0.71273781539756498</c:v>
                </c:pt>
                <c:pt idx="3">
                  <c:v>0.70505003699779101</c:v>
                </c:pt>
                <c:pt idx="4">
                  <c:v>0.70184397410754695</c:v>
                </c:pt>
                <c:pt idx="5">
                  <c:v>0.69473733307665497</c:v>
                </c:pt>
                <c:pt idx="6">
                  <c:v>0.69179495063156804</c:v>
                </c:pt>
                <c:pt idx="7">
                  <c:v>0.68821707693523604</c:v>
                </c:pt>
                <c:pt idx="8">
                  <c:v>0.68086849277531403</c:v>
                </c:pt>
                <c:pt idx="9">
                  <c:v>0.67795272051545996</c:v>
                </c:pt>
                <c:pt idx="10">
                  <c:v>0.67120806009314904</c:v>
                </c:pt>
                <c:pt idx="11">
                  <c:v>0.66812751108322099</c:v>
                </c:pt>
                <c:pt idx="12">
                  <c:v>0.66432387459651698</c:v>
                </c:pt>
                <c:pt idx="13">
                  <c:v>0.657451212369487</c:v>
                </c:pt>
                <c:pt idx="14">
                  <c:v>0.65345872167194696</c:v>
                </c:pt>
                <c:pt idx="15">
                  <c:v>0.65034078918348903</c:v>
                </c:pt>
                <c:pt idx="16">
                  <c:v>0.64393182157678797</c:v>
                </c:pt>
                <c:pt idx="17">
                  <c:v>0.63945029554135302</c:v>
                </c:pt>
                <c:pt idx="18">
                  <c:v>0.63691528412912202</c:v>
                </c:pt>
                <c:pt idx="19">
                  <c:v>0.632490997095153</c:v>
                </c:pt>
                <c:pt idx="20">
                  <c:v>0.62619074095576599</c:v>
                </c:pt>
                <c:pt idx="21">
                  <c:v>0.62370557589543096</c:v>
                </c:pt>
                <c:pt idx="22">
                  <c:v>0.61931646155336495</c:v>
                </c:pt>
                <c:pt idx="23">
                  <c:v>0.61312800068235795</c:v>
                </c:pt>
                <c:pt idx="24">
                  <c:v>0.60879849420333398</c:v>
                </c:pt>
                <c:pt idx="25">
                  <c:v>0.60450746661764199</c:v>
                </c:pt>
                <c:pt idx="26">
                  <c:v>0.60205730608483099</c:v>
                </c:pt>
                <c:pt idx="27">
                  <c:v>0.599612325203425</c:v>
                </c:pt>
                <c:pt idx="28">
                  <c:v>0.59172205808663003</c:v>
                </c:pt>
                <c:pt idx="29">
                  <c:v>0.58931923289864996</c:v>
                </c:pt>
                <c:pt idx="30">
                  <c:v>0.58509423198641297</c:v>
                </c:pt>
                <c:pt idx="31">
                  <c:v>0.57913615577567501</c:v>
                </c:pt>
                <c:pt idx="32">
                  <c:v>0.57852076353659498</c:v>
                </c:pt>
                <c:pt idx="33">
                  <c:v>0.57259455570583895</c:v>
                </c:pt>
                <c:pt idx="34">
                  <c:v>0.56846821973652195</c:v>
                </c:pt>
                <c:pt idx="35">
                  <c:v>0.56609776830214698</c:v>
                </c:pt>
                <c:pt idx="36">
                  <c:v>0.558510705210152</c:v>
                </c:pt>
                <c:pt idx="37">
                  <c:v>0.55616760584007097</c:v>
                </c:pt>
                <c:pt idx="38">
                  <c:v>0.552106514065827</c:v>
                </c:pt>
                <c:pt idx="39">
                  <c:v>0.54636532963640605</c:v>
                </c:pt>
                <c:pt idx="40">
                  <c:v>0.54234864695817597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'lvl2'!$I$1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'lvl2'!$I$2:$I$42</c:f>
              <c:numCache>
                <c:formatCode>General</c:formatCode>
                <c:ptCount val="41"/>
                <c:pt idx="0">
                  <c:v>0.61714981932603397</c:v>
                </c:pt>
                <c:pt idx="1">
                  <c:v>0.609873102152244</c:v>
                </c:pt>
                <c:pt idx="2">
                  <c:v>0.60450733877871499</c:v>
                </c:pt>
                <c:pt idx="3">
                  <c:v>0.60098509514982401</c:v>
                </c:pt>
                <c:pt idx="4">
                  <c:v>0.59385296599256798</c:v>
                </c:pt>
                <c:pt idx="5">
                  <c:v>0.59037186670336395</c:v>
                </c:pt>
                <c:pt idx="6">
                  <c:v>0.58509423198641297</c:v>
                </c:pt>
                <c:pt idx="7">
                  <c:v>0.57809825394752301</c:v>
                </c:pt>
                <c:pt idx="8">
                  <c:v>0.57467211183655798</c:v>
                </c:pt>
                <c:pt idx="9">
                  <c:v>0.56948289349796499</c:v>
                </c:pt>
                <c:pt idx="10">
                  <c:v>0.56609776830214698</c:v>
                </c:pt>
                <c:pt idx="11">
                  <c:v>0.55748548170047496</c:v>
                </c:pt>
                <c:pt idx="12">
                  <c:v>0.55412916442996696</c:v>
                </c:pt>
                <c:pt idx="13">
                  <c:v>0.54907398065146196</c:v>
                </c:pt>
                <c:pt idx="14">
                  <c:v>0.54234864695817597</c:v>
                </c:pt>
                <c:pt idx="15">
                  <c:v>0.53905600444589896</c:v>
                </c:pt>
                <c:pt idx="16">
                  <c:v>0.53406997811895796</c:v>
                </c:pt>
                <c:pt idx="17">
                  <c:v>0.52745627938753603</c:v>
                </c:pt>
                <c:pt idx="18">
                  <c:v>0.52584290734220895</c:v>
                </c:pt>
                <c:pt idx="19">
                  <c:v>0.51930472276981698</c:v>
                </c:pt>
                <c:pt idx="20">
                  <c:v>0.51606068745552003</c:v>
                </c:pt>
                <c:pt idx="21">
                  <c:v>0.51119905390701403</c:v>
                </c:pt>
                <c:pt idx="22">
                  <c:v>0.50475585017081304</c:v>
                </c:pt>
                <c:pt idx="23">
                  <c:v>0.498370229052984</c:v>
                </c:pt>
                <c:pt idx="24">
                  <c:v>0.49678404583614699</c:v>
                </c:pt>
                <c:pt idx="25">
                  <c:v>0.49047015988852299</c:v>
                </c:pt>
                <c:pt idx="26">
                  <c:v>0.48575484079428999</c:v>
                </c:pt>
                <c:pt idx="27">
                  <c:v>0.479498393013017</c:v>
                </c:pt>
                <c:pt idx="28">
                  <c:v>0.47486012670058803</c:v>
                </c:pt>
                <c:pt idx="29">
                  <c:v>0.47174872741697499</c:v>
                </c:pt>
                <c:pt idx="30">
                  <c:v>0.467131509487271</c:v>
                </c:pt>
                <c:pt idx="31">
                  <c:v>0.46103614829016998</c:v>
                </c:pt>
                <c:pt idx="32">
                  <c:v>0.45797305426297702</c:v>
                </c:pt>
                <c:pt idx="33">
                  <c:v>0.45341307526596702</c:v>
                </c:pt>
                <c:pt idx="34">
                  <c:v>0.447440697087779</c:v>
                </c:pt>
                <c:pt idx="35">
                  <c:v>0.44586051662256698</c:v>
                </c:pt>
                <c:pt idx="36">
                  <c:v>0.439938336924595</c:v>
                </c:pt>
                <c:pt idx="37">
                  <c:v>0.43548599799119903</c:v>
                </c:pt>
                <c:pt idx="38">
                  <c:v>0.429631290613538</c:v>
                </c:pt>
                <c:pt idx="39">
                  <c:v>0.426665920197493</c:v>
                </c:pt>
                <c:pt idx="40">
                  <c:v>0.42226400926706098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'lvl2'!$K$1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'lvl2'!$K$2:$K$42</c:f>
              <c:numCache>
                <c:formatCode>General</c:formatCode>
                <c:ptCount val="41"/>
                <c:pt idx="0">
                  <c:v>0.52584290734220895</c:v>
                </c:pt>
                <c:pt idx="1">
                  <c:v>0.518316284578349</c:v>
                </c:pt>
                <c:pt idx="2">
                  <c:v>0.51084914690003302</c:v>
                </c:pt>
                <c:pt idx="3">
                  <c:v>0.50668657496457004</c:v>
                </c:pt>
                <c:pt idx="4">
                  <c:v>0.49932538255219</c:v>
                </c:pt>
                <c:pt idx="5">
                  <c:v>0.49678404583614699</c:v>
                </c:pt>
                <c:pt idx="6">
                  <c:v>0.48952956773315598</c:v>
                </c:pt>
                <c:pt idx="7">
                  <c:v>0.48231703200657</c:v>
                </c:pt>
                <c:pt idx="8">
                  <c:v>0.47671959203300801</c:v>
                </c:pt>
                <c:pt idx="9">
                  <c:v>0.47268715938021899</c:v>
                </c:pt>
                <c:pt idx="10">
                  <c:v>0.46713098169088002</c:v>
                </c:pt>
                <c:pt idx="11">
                  <c:v>0.460122837207463</c:v>
                </c:pt>
                <c:pt idx="12">
                  <c:v>0.456153075363053</c:v>
                </c:pt>
                <c:pt idx="13">
                  <c:v>0.449232904035335</c:v>
                </c:pt>
                <c:pt idx="14">
                  <c:v>0.44384290570054802</c:v>
                </c:pt>
                <c:pt idx="15">
                  <c:v>0.439938336924595</c:v>
                </c:pt>
                <c:pt idx="16">
                  <c:v>0.43317492382277001</c:v>
                </c:pt>
                <c:pt idx="17">
                  <c:v>0.42787308500393501</c:v>
                </c:pt>
                <c:pt idx="18">
                  <c:v>0.42400573718971002</c:v>
                </c:pt>
                <c:pt idx="19">
                  <c:v>0.41878411745192301</c:v>
                </c:pt>
                <c:pt idx="20">
                  <c:v>0.41221772005223301</c:v>
                </c:pt>
                <c:pt idx="21">
                  <c:v>0.40841775749544501</c:v>
                </c:pt>
                <c:pt idx="22">
                  <c:v>0.403285759170884</c:v>
                </c:pt>
                <c:pt idx="23">
                  <c:v>0.39949107669067202</c:v>
                </c:pt>
                <c:pt idx="24">
                  <c:v>0.39178006908290702</c:v>
                </c:pt>
                <c:pt idx="25">
                  <c:v>0.38806481805488202</c:v>
                </c:pt>
                <c:pt idx="26">
                  <c:v>0.38177454315415199</c:v>
                </c:pt>
                <c:pt idx="27">
                  <c:v>0.37680747414605897</c:v>
                </c:pt>
                <c:pt idx="28">
                  <c:v>0.37313535747447701</c:v>
                </c:pt>
                <c:pt idx="29">
                  <c:v>0.36698738162467698</c:v>
                </c:pt>
                <c:pt idx="30">
                  <c:v>0.36212758561760899</c:v>
                </c:pt>
                <c:pt idx="31">
                  <c:v>0.35849669600790901</c:v>
                </c:pt>
                <c:pt idx="32">
                  <c:v>0.35367895329266602</c:v>
                </c:pt>
                <c:pt idx="33">
                  <c:v>0.35011065467400598</c:v>
                </c:pt>
                <c:pt idx="34">
                  <c:v>0.34534085466694803</c:v>
                </c:pt>
                <c:pt idx="35">
                  <c:v>0.33945083254780201</c:v>
                </c:pt>
                <c:pt idx="36">
                  <c:v>0.333649332142612</c:v>
                </c:pt>
                <c:pt idx="37">
                  <c:v>0.33126744790180201</c:v>
                </c:pt>
                <c:pt idx="38">
                  <c:v>0.32441048861372002</c:v>
                </c:pt>
                <c:pt idx="39">
                  <c:v>0.320959722913567</c:v>
                </c:pt>
                <c:pt idx="40">
                  <c:v>0.31532120993697499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358816"/>
        <c:axId val="451357640"/>
      </c:lineChart>
      <c:catAx>
        <c:axId val="45135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 range from ~0.7 THz</a:t>
                </a:r>
                <a:r>
                  <a:rPr lang="en-US" altLang="zh-CN" baseline="0"/>
                  <a:t> to ~1 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357640"/>
        <c:crosses val="autoZero"/>
        <c:auto val="1"/>
        <c:lblAlgn val="ctr"/>
        <c:lblOffset val="100"/>
        <c:noMultiLvlLbl val="0"/>
      </c:catAx>
      <c:valAx>
        <c:axId val="45135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Image</a:t>
                </a:r>
                <a:r>
                  <a:rPr lang="en-US" altLang="zh-CN" baseline="0"/>
                  <a:t>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35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Imaginary part</a:t>
            </a:r>
            <a:r>
              <a:rPr lang="en-US" altLang="zh-CN" baseline="0"/>
              <a:t> of n2</a:t>
            </a:r>
            <a:endParaRPr lang="zh-CN" altLang="en-US"/>
          </a:p>
        </c:rich>
      </c:tx>
      <c:layout>
        <c:manualLayout>
          <c:xMode val="edge"/>
          <c:yMode val="edge"/>
          <c:x val="0.4055555555555555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Sheet8!$C$1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Sheet8!$C$2:$C$37</c:f>
              <c:numCache>
                <c:formatCode>General</c:formatCode>
                <c:ptCount val="36"/>
                <c:pt idx="0">
                  <c:v>0.96399165990533098</c:v>
                </c:pt>
                <c:pt idx="1">
                  <c:v>0.96489796551912099</c:v>
                </c:pt>
                <c:pt idx="2">
                  <c:v>0.95899360662475996</c:v>
                </c:pt>
                <c:pt idx="3">
                  <c:v>0.95534723876813099</c:v>
                </c:pt>
                <c:pt idx="4">
                  <c:v>0.95207031690188404</c:v>
                </c:pt>
                <c:pt idx="5">
                  <c:v>0.95131907142730399</c:v>
                </c:pt>
                <c:pt idx="6">
                  <c:v>0.946474084819106</c:v>
                </c:pt>
                <c:pt idx="7">
                  <c:v>0.94777263349017904</c:v>
                </c:pt>
                <c:pt idx="8">
                  <c:v>0.944610574240761</c:v>
                </c:pt>
                <c:pt idx="9">
                  <c:v>0.93423933975280304</c:v>
                </c:pt>
                <c:pt idx="10">
                  <c:v>0.93508878301333997</c:v>
                </c:pt>
                <c:pt idx="11">
                  <c:v>0.93307056409123501</c:v>
                </c:pt>
                <c:pt idx="12">
                  <c:v>0.93022719478859095</c:v>
                </c:pt>
                <c:pt idx="13">
                  <c:v>0.929459665092638</c:v>
                </c:pt>
                <c:pt idx="14">
                  <c:v>0.92604679675449797</c:v>
                </c:pt>
                <c:pt idx="15">
                  <c:v>0.91712656460174002</c:v>
                </c:pt>
                <c:pt idx="16">
                  <c:v>0.91503911493826295</c:v>
                </c:pt>
                <c:pt idx="17">
                  <c:v>0.91441019896900799</c:v>
                </c:pt>
                <c:pt idx="18">
                  <c:v>0.90907249448405503</c:v>
                </c:pt>
                <c:pt idx="19">
                  <c:v>0.91006840699273805</c:v>
                </c:pt>
                <c:pt idx="20">
                  <c:v>0.89848920953357503</c:v>
                </c:pt>
                <c:pt idx="21">
                  <c:v>0.89707665183913798</c:v>
                </c:pt>
                <c:pt idx="22">
                  <c:v>0.89368152660280098</c:v>
                </c:pt>
                <c:pt idx="23">
                  <c:v>0.89219406671508805</c:v>
                </c:pt>
                <c:pt idx="24">
                  <c:v>0.888272117805738</c:v>
                </c:pt>
                <c:pt idx="25">
                  <c:v>0.883513292455536</c:v>
                </c:pt>
                <c:pt idx="26">
                  <c:v>0.87767380493018998</c:v>
                </c:pt>
                <c:pt idx="27">
                  <c:v>0.87963637303434505</c:v>
                </c:pt>
                <c:pt idx="28">
                  <c:v>0.87684356784357298</c:v>
                </c:pt>
                <c:pt idx="29">
                  <c:v>0.87560945707117099</c:v>
                </c:pt>
                <c:pt idx="30">
                  <c:v>0.86292594112108401</c:v>
                </c:pt>
                <c:pt idx="31">
                  <c:v>0.86220118137285795</c:v>
                </c:pt>
                <c:pt idx="32">
                  <c:v>0.86012434688553796</c:v>
                </c:pt>
                <c:pt idx="33">
                  <c:v>0.85903182592909699</c:v>
                </c:pt>
                <c:pt idx="34">
                  <c:v>0.85766671634083502</c:v>
                </c:pt>
                <c:pt idx="35">
                  <c:v>0.84878359301462103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Sheet8!$E$1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Sheet8!$E$2:$E$37</c:f>
              <c:numCache>
                <c:formatCode>General</c:formatCode>
                <c:ptCount val="36"/>
                <c:pt idx="0">
                  <c:v>0.83500632014683596</c:v>
                </c:pt>
                <c:pt idx="1">
                  <c:v>0.83079341071782598</c:v>
                </c:pt>
                <c:pt idx="2">
                  <c:v>0.83075638707205801</c:v>
                </c:pt>
                <c:pt idx="3">
                  <c:v>0.82332949148912205</c:v>
                </c:pt>
                <c:pt idx="4">
                  <c:v>0.816566842326644</c:v>
                </c:pt>
                <c:pt idx="5">
                  <c:v>0.814606551999009</c:v>
                </c:pt>
                <c:pt idx="6">
                  <c:v>0.81382931956103499</c:v>
                </c:pt>
                <c:pt idx="7">
                  <c:v>0.81093991218283701</c:v>
                </c:pt>
                <c:pt idx="8">
                  <c:v>0.80575654983599299</c:v>
                </c:pt>
                <c:pt idx="9">
                  <c:v>0.79822928891011902</c:v>
                </c:pt>
                <c:pt idx="10">
                  <c:v>0.79463038478938697</c:v>
                </c:pt>
                <c:pt idx="11">
                  <c:v>0.79174019352066305</c:v>
                </c:pt>
                <c:pt idx="12">
                  <c:v>0.78878840954732199</c:v>
                </c:pt>
                <c:pt idx="13">
                  <c:v>0.78523363693444503</c:v>
                </c:pt>
                <c:pt idx="14">
                  <c:v>0.783635293060022</c:v>
                </c:pt>
                <c:pt idx="15">
                  <c:v>0.77123416841928905</c:v>
                </c:pt>
                <c:pt idx="16">
                  <c:v>0.76906337791668</c:v>
                </c:pt>
                <c:pt idx="17">
                  <c:v>0.76464035791114504</c:v>
                </c:pt>
                <c:pt idx="18">
                  <c:v>0.76146561136700297</c:v>
                </c:pt>
                <c:pt idx="19">
                  <c:v>0.76069129773047295</c:v>
                </c:pt>
                <c:pt idx="20">
                  <c:v>0.74761428243587202</c:v>
                </c:pt>
                <c:pt idx="21">
                  <c:v>0.74672049675827101</c:v>
                </c:pt>
                <c:pt idx="22">
                  <c:v>0.74428306990594395</c:v>
                </c:pt>
                <c:pt idx="23">
                  <c:v>0.74106635934430198</c:v>
                </c:pt>
                <c:pt idx="24">
                  <c:v>0.73600209008405104</c:v>
                </c:pt>
                <c:pt idx="25">
                  <c:v>0.72674645001989802</c:v>
                </c:pt>
                <c:pt idx="26">
                  <c:v>0.72227236267149297</c:v>
                </c:pt>
                <c:pt idx="27">
                  <c:v>0.72155413001967195</c:v>
                </c:pt>
                <c:pt idx="28">
                  <c:v>0.71877401220202997</c:v>
                </c:pt>
                <c:pt idx="29">
                  <c:v>0.71553938492320002</c:v>
                </c:pt>
                <c:pt idx="30">
                  <c:v>0.70573963460465605</c:v>
                </c:pt>
                <c:pt idx="31">
                  <c:v>0.70312680113659398</c:v>
                </c:pt>
                <c:pt idx="32">
                  <c:v>0.69953771474783</c:v>
                </c:pt>
                <c:pt idx="33">
                  <c:v>0.697584100196455</c:v>
                </c:pt>
                <c:pt idx="34">
                  <c:v>0.69150503549216102</c:v>
                </c:pt>
                <c:pt idx="35">
                  <c:v>0.68130628819249095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Sheet8!$G$1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Sheet8!$G$2:$G$37</c:f>
              <c:numCache>
                <c:formatCode>General</c:formatCode>
                <c:ptCount val="36"/>
                <c:pt idx="0">
                  <c:v>0.72225433574126197</c:v>
                </c:pt>
                <c:pt idx="1">
                  <c:v>0.71479546783117898</c:v>
                </c:pt>
                <c:pt idx="2">
                  <c:v>0.71013480891708702</c:v>
                </c:pt>
                <c:pt idx="3">
                  <c:v>0.70370070899496295</c:v>
                </c:pt>
                <c:pt idx="4">
                  <c:v>0.700722130534983</c:v>
                </c:pt>
                <c:pt idx="5">
                  <c:v>0.694271899974781</c:v>
                </c:pt>
                <c:pt idx="6">
                  <c:v>0.69356573001672395</c:v>
                </c:pt>
                <c:pt idx="7">
                  <c:v>0.68797843783255697</c:v>
                </c:pt>
                <c:pt idx="8">
                  <c:v>0.68486988369914104</c:v>
                </c:pt>
                <c:pt idx="9">
                  <c:v>0.676136993662667</c:v>
                </c:pt>
                <c:pt idx="10">
                  <c:v>0.67014307018076602</c:v>
                </c:pt>
                <c:pt idx="11">
                  <c:v>0.66754881628500196</c:v>
                </c:pt>
                <c:pt idx="12">
                  <c:v>0.665177606502796</c:v>
                </c:pt>
                <c:pt idx="13">
                  <c:v>0.65973527334374904</c:v>
                </c:pt>
                <c:pt idx="14">
                  <c:v>0.65530606030216598</c:v>
                </c:pt>
                <c:pt idx="15">
                  <c:v>0.645720512356182</c:v>
                </c:pt>
                <c:pt idx="16">
                  <c:v>0.64047528583903202</c:v>
                </c:pt>
                <c:pt idx="17">
                  <c:v>0.63738035965553896</c:v>
                </c:pt>
                <c:pt idx="18">
                  <c:v>0.63338977992478895</c:v>
                </c:pt>
                <c:pt idx="19">
                  <c:v>0.63064739520725599</c:v>
                </c:pt>
                <c:pt idx="20">
                  <c:v>0.61748457244969701</c:v>
                </c:pt>
                <c:pt idx="21">
                  <c:v>0.613537752456219</c:v>
                </c:pt>
                <c:pt idx="22">
                  <c:v>0.60923218567633897</c:v>
                </c:pt>
                <c:pt idx="23">
                  <c:v>0.60588259230477004</c:v>
                </c:pt>
                <c:pt idx="24">
                  <c:v>0.60306731118314005</c:v>
                </c:pt>
                <c:pt idx="25">
                  <c:v>0.59059760045012299</c:v>
                </c:pt>
                <c:pt idx="26">
                  <c:v>0.58904203378273901</c:v>
                </c:pt>
                <c:pt idx="27">
                  <c:v>0.585045750625108</c:v>
                </c:pt>
                <c:pt idx="28">
                  <c:v>0.58068936701996798</c:v>
                </c:pt>
                <c:pt idx="29">
                  <c:v>0.57634412320393702</c:v>
                </c:pt>
                <c:pt idx="30">
                  <c:v>0.56515850188674299</c:v>
                </c:pt>
                <c:pt idx="31">
                  <c:v>0.56470208743615802</c:v>
                </c:pt>
                <c:pt idx="32">
                  <c:v>0.55858897105699701</c:v>
                </c:pt>
                <c:pt idx="33">
                  <c:v>0.557383733931759</c:v>
                </c:pt>
                <c:pt idx="34">
                  <c:v>0.55418657755789502</c:v>
                </c:pt>
                <c:pt idx="35">
                  <c:v>0.54182483316965702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Sheet8!$I$1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Sheet8!$I$2:$I$37</c:f>
              <c:numCache>
                <c:formatCode>General</c:formatCode>
                <c:ptCount val="36"/>
                <c:pt idx="0">
                  <c:v>0.61582145672393696</c:v>
                </c:pt>
                <c:pt idx="1">
                  <c:v>0.61405688105650502</c:v>
                </c:pt>
                <c:pt idx="2">
                  <c:v>0.60922358418857503</c:v>
                </c:pt>
                <c:pt idx="3">
                  <c:v>0.59735981327988996</c:v>
                </c:pt>
                <c:pt idx="4">
                  <c:v>0.59328794812630603</c:v>
                </c:pt>
                <c:pt idx="5">
                  <c:v>0.58799800035239502</c:v>
                </c:pt>
                <c:pt idx="6">
                  <c:v>0.58460015896988604</c:v>
                </c:pt>
                <c:pt idx="7">
                  <c:v>0.58076275138273403</c:v>
                </c:pt>
                <c:pt idx="8">
                  <c:v>0.57688926807962504</c:v>
                </c:pt>
                <c:pt idx="9">
                  <c:v>0.56810559222137602</c:v>
                </c:pt>
                <c:pt idx="10">
                  <c:v>0.56210353323449302</c:v>
                </c:pt>
                <c:pt idx="11">
                  <c:v>0.557346360549272</c:v>
                </c:pt>
                <c:pt idx="12">
                  <c:v>0.55247524826495598</c:v>
                </c:pt>
                <c:pt idx="13">
                  <c:v>0.55106150198899395</c:v>
                </c:pt>
                <c:pt idx="14">
                  <c:v>0.54442406781908503</c:v>
                </c:pt>
                <c:pt idx="15">
                  <c:v>0.53168475624537104</c:v>
                </c:pt>
                <c:pt idx="16">
                  <c:v>0.52872364519559401</c:v>
                </c:pt>
                <c:pt idx="17">
                  <c:v>0.52489078057982996</c:v>
                </c:pt>
                <c:pt idx="18">
                  <c:v>0.51843534939698799</c:v>
                </c:pt>
                <c:pt idx="19">
                  <c:v>0.51509827374282202</c:v>
                </c:pt>
                <c:pt idx="20">
                  <c:v>0.50276600814274697</c:v>
                </c:pt>
                <c:pt idx="21">
                  <c:v>0.49819950372905097</c:v>
                </c:pt>
                <c:pt idx="22">
                  <c:v>0.496211110490069</c:v>
                </c:pt>
                <c:pt idx="23">
                  <c:v>0.49181599141401899</c:v>
                </c:pt>
                <c:pt idx="24">
                  <c:v>0.48726387459278198</c:v>
                </c:pt>
                <c:pt idx="25">
                  <c:v>0.47590995750113302</c:v>
                </c:pt>
                <c:pt idx="26">
                  <c:v>0.47194311723226501</c:v>
                </c:pt>
                <c:pt idx="27">
                  <c:v>0.46744196239866198</c:v>
                </c:pt>
                <c:pt idx="28">
                  <c:v>0.46211763534542299</c:v>
                </c:pt>
                <c:pt idx="29">
                  <c:v>0.46030704232289898</c:v>
                </c:pt>
                <c:pt idx="30">
                  <c:v>0.447635224684719</c:v>
                </c:pt>
                <c:pt idx="31">
                  <c:v>0.443227634392514</c:v>
                </c:pt>
                <c:pt idx="32">
                  <c:v>0.439815721771802</c:v>
                </c:pt>
                <c:pt idx="33">
                  <c:v>0.43666471305153498</c:v>
                </c:pt>
                <c:pt idx="34">
                  <c:v>0.43305970050776199</c:v>
                </c:pt>
                <c:pt idx="35">
                  <c:v>0.42101264256738102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Sheet8!$K$1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Sheet8!$K$2:$K$37</c:f>
              <c:numCache>
                <c:formatCode>General</c:formatCode>
                <c:ptCount val="36"/>
                <c:pt idx="0">
                  <c:v>0.52570104917654603</c:v>
                </c:pt>
                <c:pt idx="1">
                  <c:v>0.51939207542575505</c:v>
                </c:pt>
                <c:pt idx="2">
                  <c:v>0.51323815072918499</c:v>
                </c:pt>
                <c:pt idx="3">
                  <c:v>0.50541029374279101</c:v>
                </c:pt>
                <c:pt idx="4">
                  <c:v>0.50003511314748805</c:v>
                </c:pt>
                <c:pt idx="5">
                  <c:v>0.49321081725922</c:v>
                </c:pt>
                <c:pt idx="6">
                  <c:v>0.48848817227903901</c:v>
                </c:pt>
                <c:pt idx="7">
                  <c:v>0.48437837631997099</c:v>
                </c:pt>
                <c:pt idx="8">
                  <c:v>0.47922019424214501</c:v>
                </c:pt>
                <c:pt idx="9">
                  <c:v>0.469453687590005</c:v>
                </c:pt>
                <c:pt idx="10">
                  <c:v>0.46604275270085799</c:v>
                </c:pt>
                <c:pt idx="11">
                  <c:v>0.46097439242619997</c:v>
                </c:pt>
                <c:pt idx="12">
                  <c:v>0.45621473017593001</c:v>
                </c:pt>
                <c:pt idx="13">
                  <c:v>0.45012034295641001</c:v>
                </c:pt>
                <c:pt idx="14">
                  <c:v>0.44687309358711902</c:v>
                </c:pt>
                <c:pt idx="15">
                  <c:v>0.43348179732091702</c:v>
                </c:pt>
                <c:pt idx="16">
                  <c:v>0.42707843447315402</c:v>
                </c:pt>
                <c:pt idx="17">
                  <c:v>0.42492065684679498</c:v>
                </c:pt>
                <c:pt idx="18">
                  <c:v>0.41949324817067402</c:v>
                </c:pt>
                <c:pt idx="19">
                  <c:v>0.41539351444444</c:v>
                </c:pt>
                <c:pt idx="20">
                  <c:v>0.40113540410923298</c:v>
                </c:pt>
                <c:pt idx="21">
                  <c:v>0.39790960009735399</c:v>
                </c:pt>
                <c:pt idx="22">
                  <c:v>0.39408555206929902</c:v>
                </c:pt>
                <c:pt idx="23">
                  <c:v>0.38934570481687802</c:v>
                </c:pt>
                <c:pt idx="24">
                  <c:v>0.38499283940465201</c:v>
                </c:pt>
                <c:pt idx="25">
                  <c:v>0.37224444469850299</c:v>
                </c:pt>
                <c:pt idx="26">
                  <c:v>0.36807377308456102</c:v>
                </c:pt>
                <c:pt idx="27">
                  <c:v>0.36359548999819402</c:v>
                </c:pt>
                <c:pt idx="28">
                  <c:v>0.35782800056545699</c:v>
                </c:pt>
                <c:pt idx="29">
                  <c:v>0.35490585693423499</c:v>
                </c:pt>
                <c:pt idx="30">
                  <c:v>0.342094907950446</c:v>
                </c:pt>
                <c:pt idx="31">
                  <c:v>0.33918593668970798</c:v>
                </c:pt>
                <c:pt idx="32">
                  <c:v>0.33355309412440598</c:v>
                </c:pt>
                <c:pt idx="33">
                  <c:v>0.331265726395788</c:v>
                </c:pt>
                <c:pt idx="34">
                  <c:v>0.32583495997977002</c:v>
                </c:pt>
                <c:pt idx="35">
                  <c:v>0.31479933791432702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6233920"/>
        <c:axId val="576236664"/>
      </c:lineChart>
      <c:catAx>
        <c:axId val="57623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Frequency Test Range (0.7-1)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6236664"/>
        <c:crosses val="autoZero"/>
        <c:auto val="1"/>
        <c:lblAlgn val="ctr"/>
        <c:lblOffset val="100"/>
        <c:noMultiLvlLbl val="0"/>
      </c:catAx>
      <c:valAx>
        <c:axId val="57623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imag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623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Real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'ｌｖｌ３'!$B$1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'ｌｖｌ３'!$B$2:$B$42</c:f>
              <c:numCache>
                <c:formatCode>General</c:formatCode>
                <c:ptCount val="41"/>
                <c:pt idx="0">
                  <c:v>-2.5225016813492599E-4</c:v>
                </c:pt>
                <c:pt idx="1">
                  <c:v>-2.2507788404433501E-4</c:v>
                </c:pt>
                <c:pt idx="2">
                  <c:v>-2.3481551570938701E-4</c:v>
                </c:pt>
                <c:pt idx="3">
                  <c:v>-2.4975798454687998E-4</c:v>
                </c:pt>
                <c:pt idx="4">
                  <c:v>-2.30790917972173E-4</c:v>
                </c:pt>
                <c:pt idx="5">
                  <c:v>-1.9620549969820699E-4</c:v>
                </c:pt>
                <c:pt idx="6">
                  <c:v>-1.8978875267878701E-4</c:v>
                </c:pt>
                <c:pt idx="7">
                  <c:v>-2.1630909265050601E-4</c:v>
                </c:pt>
                <c:pt idx="8">
                  <c:v>-2.0197378327422601E-4</c:v>
                </c:pt>
                <c:pt idx="9">
                  <c:v>-1.6237649533950801E-4</c:v>
                </c:pt>
                <c:pt idx="10">
                  <c:v>-1.76246354684087E-4</c:v>
                </c:pt>
                <c:pt idx="11">
                  <c:v>-1.9501955583123E-4</c:v>
                </c:pt>
                <c:pt idx="12">
                  <c:v>-1.7185495155607201E-4</c:v>
                </c:pt>
                <c:pt idx="13">
                  <c:v>-1.3351788344233799E-4</c:v>
                </c:pt>
                <c:pt idx="14">
                  <c:v>-1.76673699558258E-4</c:v>
                </c:pt>
                <c:pt idx="15">
                  <c:v>-1.76487364034964E-4</c:v>
                </c:pt>
                <c:pt idx="16">
                  <c:v>-1.2395635718103501E-4</c:v>
                </c:pt>
                <c:pt idx="17">
                  <c:v>-1.55255405711878E-4</c:v>
                </c:pt>
                <c:pt idx="18">
                  <c:v>-1.6881366294198299E-4</c:v>
                </c:pt>
                <c:pt idx="19">
                  <c:v>-1.2851415955191599E-4</c:v>
                </c:pt>
                <c:pt idx="20">
                  <c:v>-1.44280900919335E-4</c:v>
                </c:pt>
                <c:pt idx="21">
                  <c:v>-1.71451432225921E-4</c:v>
                </c:pt>
                <c:pt idx="22">
                  <c:v>-1.2214490313786501E-4</c:v>
                </c:pt>
                <c:pt idx="23">
                  <c:v>-1.4403981384866001E-4</c:v>
                </c:pt>
                <c:pt idx="24">
                  <c:v>-1.58654892877489E-4</c:v>
                </c:pt>
                <c:pt idx="25">
                  <c:v>-1.1612518520061999E-4</c:v>
                </c:pt>
                <c:pt idx="26">
                  <c:v>-1.53723184704586E-4</c:v>
                </c:pt>
                <c:pt idx="27">
                  <c:v>-1.5604366997748299E-4</c:v>
                </c:pt>
                <c:pt idx="28" formatCode="0.00E+00">
                  <c:v>-9.8969068564180802E-5</c:v>
                </c:pt>
                <c:pt idx="29">
                  <c:v>-1.71662519078223E-4</c:v>
                </c:pt>
                <c:pt idx="30">
                  <c:v>-1.5580480203710299E-4</c:v>
                </c:pt>
                <c:pt idx="31">
                  <c:v>-1.3594353675019401E-4</c:v>
                </c:pt>
                <c:pt idx="32">
                  <c:v>-1.7285381167759601E-4</c:v>
                </c:pt>
                <c:pt idx="33">
                  <c:v>-1.2345640402678699E-4</c:v>
                </c:pt>
                <c:pt idx="34">
                  <c:v>-1.81403915007299E-4</c:v>
                </c:pt>
                <c:pt idx="35">
                  <c:v>-1.71944741432464E-4</c:v>
                </c:pt>
                <c:pt idx="36">
                  <c:v>-1.43785887482326E-4</c:v>
                </c:pt>
                <c:pt idx="37">
                  <c:v>-2.0034135257096701E-4</c:v>
                </c:pt>
                <c:pt idx="38">
                  <c:v>-1.5657658629072499E-4</c:v>
                </c:pt>
                <c:pt idx="39">
                  <c:v>-2.0759081163723001E-4</c:v>
                </c:pt>
                <c:pt idx="40">
                  <c:v>-2.0053722849515401E-4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'ｌｖｌ３'!$D$1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'ｌｖｌ３'!$D$2:$D$42</c:f>
              <c:numCache>
                <c:formatCode>General</c:formatCode>
                <c:ptCount val="41"/>
                <c:pt idx="0">
                  <c:v>-2.0286773372489399E-4</c:v>
                </c:pt>
                <c:pt idx="1">
                  <c:v>-2.1504728539162001E-4</c:v>
                </c:pt>
                <c:pt idx="2">
                  <c:v>-2.91481663503864E-4</c:v>
                </c:pt>
                <c:pt idx="3">
                  <c:v>-3.12040599882488E-4</c:v>
                </c:pt>
                <c:pt idx="4">
                  <c:v>-3.2326266621877399E-4</c:v>
                </c:pt>
                <c:pt idx="5">
                  <c:v>-3.0260683331358098E-4</c:v>
                </c:pt>
                <c:pt idx="6">
                  <c:v>-3.0392738775604798E-4</c:v>
                </c:pt>
                <c:pt idx="7">
                  <c:v>-3.88301370768006E-4</c:v>
                </c:pt>
                <c:pt idx="8">
                  <c:v>-4.2070616235135699E-4</c:v>
                </c:pt>
                <c:pt idx="9">
                  <c:v>-4.1903472785939102E-4</c:v>
                </c:pt>
                <c:pt idx="10">
                  <c:v>-3.63802894864405E-4</c:v>
                </c:pt>
                <c:pt idx="11">
                  <c:v>4.5684295727276101E-4</c:v>
                </c:pt>
                <c:pt idx="12">
                  <c:v>4.3047168656119898E-4</c:v>
                </c:pt>
                <c:pt idx="13">
                  <c:v>4.4121425981959698E-4</c:v>
                </c:pt>
                <c:pt idx="14">
                  <c:v>4.7216652739098602E-4</c:v>
                </c:pt>
                <c:pt idx="15">
                  <c:v>3.53589171425093E-4</c:v>
                </c:pt>
                <c:pt idx="16">
                  <c:v>3.3850692637316598E-4</c:v>
                </c:pt>
                <c:pt idx="17">
                  <c:v>3.9175238471743601E-4</c:v>
                </c:pt>
                <c:pt idx="18">
                  <c:v>3.02676249784273E-4</c:v>
                </c:pt>
                <c:pt idx="19">
                  <c:v>2.44052264386079E-4</c:v>
                </c:pt>
                <c:pt idx="20">
                  <c:v>2.7899679799724402E-4</c:v>
                </c:pt>
                <c:pt idx="21">
                  <c:v>2.3606525985691901E-4</c:v>
                </c:pt>
                <c:pt idx="22">
                  <c:v>1.4345485617940499E-4</c:v>
                </c:pt>
                <c:pt idx="23">
                  <c:v>1.51659312819128E-4</c:v>
                </c:pt>
                <c:pt idx="24">
                  <c:v>1.3255083312306801E-4</c:v>
                </c:pt>
                <c:pt idx="25" formatCode="0.00E+00">
                  <c:v>4.0057330267702902E-5</c:v>
                </c:pt>
                <c:pt idx="26" formatCode="0.00E+00">
                  <c:v>6.9299523985169004E-5</c:v>
                </c:pt>
                <c:pt idx="27" formatCode="0.00E+00">
                  <c:v>-1.04011699636073E-5</c:v>
                </c:pt>
                <c:pt idx="28" formatCode="0.00E+00">
                  <c:v>-8.2417151998421601E-5</c:v>
                </c:pt>
                <c:pt idx="29" formatCode="0.00E+00">
                  <c:v>-5.23059429739526E-5</c:v>
                </c:pt>
                <c:pt idx="30">
                  <c:v>-1.7688164795715499E-4</c:v>
                </c:pt>
                <c:pt idx="31">
                  <c:v>-2.0001043254035E-4</c:v>
                </c:pt>
                <c:pt idx="32">
                  <c:v>-1.6953090980730901E-4</c:v>
                </c:pt>
                <c:pt idx="33">
                  <c:v>-3.2985038359545002E-4</c:v>
                </c:pt>
                <c:pt idx="34">
                  <c:v>-2.9257388540406698E-4</c:v>
                </c:pt>
                <c:pt idx="35">
                  <c:v>-4.1804537529454699E-4</c:v>
                </c:pt>
                <c:pt idx="36">
                  <c:v>-4.6052390806773202E-4</c:v>
                </c:pt>
                <c:pt idx="37">
                  <c:v>-4.2920657456802799E-4</c:v>
                </c:pt>
                <c:pt idx="38">
                  <c:v>5.4920129209365799E-4</c:v>
                </c:pt>
                <c:pt idx="39">
                  <c:v>-5.5328795750705104E-4</c:v>
                </c:pt>
                <c:pt idx="40">
                  <c:v>4.3207840487323598E-4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'ｌｖｌ３'!$F$1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'ｌｖｌ３'!$F$2:$F$42</c:f>
              <c:numCache>
                <c:formatCode>General</c:formatCode>
                <c:ptCount val="41"/>
                <c:pt idx="0">
                  <c:v>-1.7688164795715499E-4</c:v>
                </c:pt>
                <c:pt idx="1">
                  <c:v>-2.4662015960079798E-4</c:v>
                </c:pt>
                <c:pt idx="2">
                  <c:v>-3.1017322332148301E-4</c:v>
                </c:pt>
                <c:pt idx="3">
                  <c:v>-2.9257388540406698E-4</c:v>
                </c:pt>
                <c:pt idx="4">
                  <c:v>-3.2890425551692498E-4</c:v>
                </c:pt>
                <c:pt idx="5">
                  <c:v>-4.9791370240704496E-4</c:v>
                </c:pt>
                <c:pt idx="6">
                  <c:v>5.4920129209359196E-4</c:v>
                </c:pt>
                <c:pt idx="7">
                  <c:v>4.9667625314240096E-4</c:v>
                </c:pt>
                <c:pt idx="8">
                  <c:v>5.3067187905571204E-4</c:v>
                </c:pt>
                <c:pt idx="9">
                  <c:v>3.5982598275012198E-4</c:v>
                </c:pt>
                <c:pt idx="10">
                  <c:v>2.45538399021562E-4</c:v>
                </c:pt>
                <c:pt idx="11">
                  <c:v>2.02572017028165E-4</c:v>
                </c:pt>
                <c:pt idx="12">
                  <c:v>2.35161189147294E-4</c:v>
                </c:pt>
                <c:pt idx="13" formatCode="0.00E+00">
                  <c:v>1.44014275497702E-5</c:v>
                </c:pt>
                <c:pt idx="14" formatCode="0.00E+00">
                  <c:v>-8.4167952359768096E-5</c:v>
                </c:pt>
                <c:pt idx="15" formatCode="0.00E+00">
                  <c:v>-8.2492957892872494E-5</c:v>
                </c:pt>
                <c:pt idx="16">
                  <c:v>-2.31479069959986E-4</c:v>
                </c:pt>
                <c:pt idx="17">
                  <c:v>-3.9210325207841298E-4</c:v>
                </c:pt>
                <c:pt idx="18">
                  <c:v>-4.1772576682257801E-4</c:v>
                </c:pt>
                <c:pt idx="19">
                  <c:v>-5.3130548284530002E-4</c:v>
                </c:pt>
                <c:pt idx="20">
                  <c:v>5.8410771213900103E-4</c:v>
                </c:pt>
                <c:pt idx="21">
                  <c:v>6.2457758133906203E-4</c:v>
                </c:pt>
                <c:pt idx="22">
                  <c:v>4.4027482314917701E-4</c:v>
                </c:pt>
                <c:pt idx="23">
                  <c:v>2.7394944914097002E-4</c:v>
                </c:pt>
                <c:pt idx="24">
                  <c:v>2.9649809412447597E-4</c:v>
                </c:pt>
                <c:pt idx="25" formatCode="0.00E+00">
                  <c:v>6.6565519865641499E-5</c:v>
                </c:pt>
                <c:pt idx="26" formatCode="0.00E+00">
                  <c:v>-2.2460561189283901E-5</c:v>
                </c:pt>
                <c:pt idx="27" formatCode="0.00E+00">
                  <c:v>-5.1135064991976703E-5</c:v>
                </c:pt>
                <c:pt idx="28">
                  <c:v>-3.2614935935622698E-4</c:v>
                </c:pt>
                <c:pt idx="29">
                  <c:v>-3.1422982458046702E-4</c:v>
                </c:pt>
                <c:pt idx="30">
                  <c:v>-5.6948412054935304E-4</c:v>
                </c:pt>
                <c:pt idx="31">
                  <c:v>-6.8619455677716202E-4</c:v>
                </c:pt>
                <c:pt idx="32">
                  <c:v>7.0397087125753796E-4</c:v>
                </c:pt>
                <c:pt idx="33">
                  <c:v>4.4285727379445798E-4</c:v>
                </c:pt>
                <c:pt idx="34">
                  <c:v>5.5217534539674497E-4</c:v>
                </c:pt>
                <c:pt idx="35">
                  <c:v>2.0934903418223601E-4</c:v>
                </c:pt>
                <c:pt idx="36">
                  <c:v>1.8946452255250799E-4</c:v>
                </c:pt>
                <c:pt idx="37">
                  <c:v>-1.11649884914998E-4</c:v>
                </c:pt>
                <c:pt idx="38">
                  <c:v>-1.65383262520103E-4</c:v>
                </c:pt>
                <c:pt idx="39">
                  <c:v>-3.7655720746607001E-4</c:v>
                </c:pt>
                <c:pt idx="40">
                  <c:v>-5.4281722679656299E-4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'ｌｖｌ３'!$H$1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'ｌｖｌ３'!$H$2:$H$42</c:f>
              <c:numCache>
                <c:formatCode>General</c:formatCode>
                <c:ptCount val="41"/>
                <c:pt idx="0">
                  <c:v>4.9358792176067698E-4</c:v>
                </c:pt>
                <c:pt idx="1">
                  <c:v>3.2148574476419898E-4</c:v>
                </c:pt>
                <c:pt idx="2" formatCode="0.00E+00">
                  <c:v>6.6565519865604297E-5</c:v>
                </c:pt>
                <c:pt idx="3">
                  <c:v>-1.0718471893217E-4</c:v>
                </c:pt>
                <c:pt idx="4">
                  <c:v>-1.7108511577421399E-4</c:v>
                </c:pt>
                <c:pt idx="5">
                  <c:v>-2.4615105911595698E-4</c:v>
                </c:pt>
                <c:pt idx="6">
                  <c:v>-5.6948412054935304E-4</c:v>
                </c:pt>
                <c:pt idx="7">
                  <c:v>7.09313862778135E-4</c:v>
                </c:pt>
                <c:pt idx="8">
                  <c:v>6.6057234495386702E-4</c:v>
                </c:pt>
                <c:pt idx="9">
                  <c:v>4.7301974713901302E-4</c:v>
                </c:pt>
                <c:pt idx="10">
                  <c:v>2.0934903418223601E-4</c:v>
                </c:pt>
                <c:pt idx="11">
                  <c:v>1.16316845233589E-4</c:v>
                </c:pt>
                <c:pt idx="12" formatCode="0.00E+00">
                  <c:v>-5.8964841239873104E-6</c:v>
                </c:pt>
                <c:pt idx="13">
                  <c:v>-3.7683280949588603E-4</c:v>
                </c:pt>
                <c:pt idx="14">
                  <c:v>-5.4281722679656299E-4</c:v>
                </c:pt>
                <c:pt idx="15">
                  <c:v>-6.0266288024282699E-4</c:v>
                </c:pt>
                <c:pt idx="16">
                  <c:v>6.0677153231405295E-4</c:v>
                </c:pt>
                <c:pt idx="17">
                  <c:v>5.3972329846585596E-4</c:v>
                </c:pt>
                <c:pt idx="18">
                  <c:v>2.9102860404127401E-4</c:v>
                </c:pt>
                <c:pt idx="19" formatCode="0.00E+00">
                  <c:v>-2.1068375013394001E-5</c:v>
                </c:pt>
                <c:pt idx="20" formatCode="0.00E+00">
                  <c:v>-3.8971028820334001E-5</c:v>
                </c:pt>
                <c:pt idx="21">
                  <c:v>-4.6333599329666898E-4</c:v>
                </c:pt>
                <c:pt idx="22">
                  <c:v>-6.1246642875894901E-4</c:v>
                </c:pt>
                <c:pt idx="23">
                  <c:v>-8.2965483179929295E-4</c:v>
                </c:pt>
                <c:pt idx="24">
                  <c:v>5.5730199795711696E-4</c:v>
                </c:pt>
                <c:pt idx="25">
                  <c:v>5.5712828746112104E-4</c:v>
                </c:pt>
                <c:pt idx="26" formatCode="0.00E+00">
                  <c:v>5.0152557113718599E-5</c:v>
                </c:pt>
                <c:pt idx="27" formatCode="0.00E+00">
                  <c:v>6.4773308975875495E-5</c:v>
                </c:pt>
                <c:pt idx="28">
                  <c:v>-4.5761122401410698E-4</c:v>
                </c:pt>
                <c:pt idx="29">
                  <c:v>-5.6507672807143601E-4</c:v>
                </c:pt>
                <c:pt idx="30">
                  <c:v>8.9047458020639902E-4</c:v>
                </c:pt>
                <c:pt idx="31">
                  <c:v>7.1220142911411098E-4</c:v>
                </c:pt>
                <c:pt idx="32">
                  <c:v>3.8463107876322302E-4</c:v>
                </c:pt>
                <c:pt idx="33">
                  <c:v>1.48675290691069E-4</c:v>
                </c:pt>
                <c:pt idx="34">
                  <c:v>-1.5866508299405599E-4</c:v>
                </c:pt>
                <c:pt idx="35">
                  <c:v>-4.26398285503164E-4</c:v>
                </c:pt>
                <c:pt idx="36">
                  <c:v>-7.5512324757869302E-4</c:v>
                </c:pt>
                <c:pt idx="37">
                  <c:v>9.4227030536151205E-4</c:v>
                </c:pt>
                <c:pt idx="38">
                  <c:v>5.8216311114423001E-4</c:v>
                </c:pt>
                <c:pt idx="39">
                  <c:v>4.0074958589830502E-4</c:v>
                </c:pt>
                <c:pt idx="40" formatCode="0.00E+00">
                  <c:v>-6.2574196289501201E-5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'ｌｖｌ３'!$J$1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'ｌｖｌ３'!$J$2:$J$42</c:f>
              <c:numCache>
                <c:formatCode>0.00E+00</c:formatCode>
                <c:ptCount val="41"/>
                <c:pt idx="0" formatCode="General">
                  <c:v>2.9102860404127401E-4</c:v>
                </c:pt>
                <c:pt idx="1">
                  <c:v>-7.3512914986715E-5</c:v>
                </c:pt>
                <c:pt idx="2" formatCode="General">
                  <c:v>-2.8389906925527301E-4</c:v>
                </c:pt>
                <c:pt idx="3" formatCode="General">
                  <c:v>-3.4476278939034099E-4</c:v>
                </c:pt>
                <c:pt idx="4" formatCode="General">
                  <c:v>8.5727504683533802E-4</c:v>
                </c:pt>
                <c:pt idx="5" formatCode="General">
                  <c:v>5.5730199795711696E-4</c:v>
                </c:pt>
                <c:pt idx="6" formatCode="General">
                  <c:v>4.9111481002569503E-4</c:v>
                </c:pt>
                <c:pt idx="7">
                  <c:v>3.7061371210436199E-5</c:v>
                </c:pt>
                <c:pt idx="8" formatCode="General">
                  <c:v>-3.2620080858776702E-4</c:v>
                </c:pt>
                <c:pt idx="9" formatCode="General">
                  <c:v>-3.87755942580725E-4</c:v>
                </c:pt>
                <c:pt idx="10" formatCode="General">
                  <c:v>8.9047458020664004E-4</c:v>
                </c:pt>
                <c:pt idx="11" formatCode="General">
                  <c:v>5.8495097018778698E-4</c:v>
                </c:pt>
                <c:pt idx="12" formatCode="General">
                  <c:v>4.7424279671418702E-4</c:v>
                </c:pt>
                <c:pt idx="13" formatCode="General">
                  <c:v>-1.72131327182608E-4</c:v>
                </c:pt>
                <c:pt idx="14" formatCode="General">
                  <c:v>-3.5618811253011301E-4</c:v>
                </c:pt>
                <c:pt idx="15" formatCode="General">
                  <c:v>-7.5512324757869302E-4</c:v>
                </c:pt>
                <c:pt idx="16" formatCode="General">
                  <c:v>8.3254879636308497E-4</c:v>
                </c:pt>
                <c:pt idx="17" formatCode="General">
                  <c:v>6.4127381562897195E-4</c:v>
                </c:pt>
                <c:pt idx="18">
                  <c:v>1.81579411047082E-5</c:v>
                </c:pt>
                <c:pt idx="19">
                  <c:v>2.5728456127891E-5</c:v>
                </c:pt>
                <c:pt idx="20" formatCode="General">
                  <c:v>-7.4498880516317304E-4</c:v>
                </c:pt>
                <c:pt idx="21" formatCode="General">
                  <c:v>-8.4326703370849495E-4</c:v>
                </c:pt>
                <c:pt idx="22" formatCode="General">
                  <c:v>5.6543471176553504E-4</c:v>
                </c:pt>
                <c:pt idx="23" formatCode="General">
                  <c:v>4.0024576459875998E-4</c:v>
                </c:pt>
                <c:pt idx="24" formatCode="General">
                  <c:v>-2.2721258294304699E-4</c:v>
                </c:pt>
                <c:pt idx="25" formatCode="General">
                  <c:v>-5.1325209620190903E-4</c:v>
                </c:pt>
                <c:pt idx="26" formatCode="General">
                  <c:v>-1.0714783793286701E-3</c:v>
                </c:pt>
                <c:pt idx="27" formatCode="General">
                  <c:v>9.6682905023354204E-4</c:v>
                </c:pt>
                <c:pt idx="28" formatCode="General">
                  <c:v>2.3501413204763999E-4</c:v>
                </c:pt>
                <c:pt idx="29" formatCode="General">
                  <c:v>1.6084947576136701E-4</c:v>
                </c:pt>
                <c:pt idx="30" formatCode="General">
                  <c:v>-6.8332351937668695E-4</c:v>
                </c:pt>
                <c:pt idx="31" formatCode="General">
                  <c:v>-7.6111387672264099E-4</c:v>
                </c:pt>
                <c:pt idx="32" formatCode="General">
                  <c:v>6.5231221021659798E-4</c:v>
                </c:pt>
                <c:pt idx="33" formatCode="General">
                  <c:v>4.8314766178341801E-4</c:v>
                </c:pt>
                <c:pt idx="34" formatCode="General">
                  <c:v>-1.6751841072714499E-4</c:v>
                </c:pt>
                <c:pt idx="35" formatCode="General">
                  <c:v>-6.7054485704716004E-4</c:v>
                </c:pt>
                <c:pt idx="36" formatCode="General">
                  <c:v>-9.8529365484888208E-4</c:v>
                </c:pt>
                <c:pt idx="37" formatCode="General">
                  <c:v>6.8153765815842703E-4</c:v>
                </c:pt>
                <c:pt idx="38" formatCode="General">
                  <c:v>5.4805978457575001E-4</c:v>
                </c:pt>
                <c:pt idx="39" formatCode="General">
                  <c:v>-3.0003108162558398E-4</c:v>
                </c:pt>
                <c:pt idx="40" formatCode="General">
                  <c:v>-7.7392532699298896E-4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488040"/>
        <c:axId val="457491176"/>
      </c:lineChart>
      <c:catAx>
        <c:axId val="457488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</a:t>
                </a:r>
                <a:r>
                  <a:rPr lang="en-US" altLang="zh-CN" baseline="0"/>
                  <a:t> range from ~0.7 THz to ~1THz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7491176"/>
        <c:crosses val="autoZero"/>
        <c:auto val="1"/>
        <c:lblAlgn val="ctr"/>
        <c:lblOffset val="100"/>
        <c:noMultiLvlLbl val="0"/>
      </c:catAx>
      <c:valAx>
        <c:axId val="45749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Real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748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Imaginary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'ｌｖｌ３'!$C$1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'ｌｖｌ３'!$C$2:$C$42</c:f>
              <c:numCache>
                <c:formatCode>General</c:formatCode>
                <c:ptCount val="41"/>
                <c:pt idx="0">
                  <c:v>1.2550624129399699E-3</c:v>
                </c:pt>
                <c:pt idx="1">
                  <c:v>1.11466197454095E-3</c:v>
                </c:pt>
                <c:pt idx="2">
                  <c:v>1.15789511887511E-3</c:v>
                </c:pt>
                <c:pt idx="3">
                  <c:v>1.22586430016206E-3</c:v>
                </c:pt>
                <c:pt idx="4">
                  <c:v>1.1278702302417499E-3</c:v>
                </c:pt>
                <c:pt idx="5">
                  <c:v>9.5429714607189904E-4</c:v>
                </c:pt>
                <c:pt idx="6">
                  <c:v>9.1908260097004401E-4</c:v>
                </c:pt>
                <c:pt idx="7">
                  <c:v>1.04255247569068E-3</c:v>
                </c:pt>
                <c:pt idx="8">
                  <c:v>9.6880702367260101E-4</c:v>
                </c:pt>
                <c:pt idx="9">
                  <c:v>7.7541615855989104E-4</c:v>
                </c:pt>
                <c:pt idx="10">
                  <c:v>8.37613091940598E-4</c:v>
                </c:pt>
                <c:pt idx="11">
                  <c:v>9.2238577145979704E-4</c:v>
                </c:pt>
                <c:pt idx="12">
                  <c:v>8.0918810451193401E-4</c:v>
                </c:pt>
                <c:pt idx="13">
                  <c:v>6.2562105174669399E-4</c:v>
                </c:pt>
                <c:pt idx="14">
                  <c:v>8.2380253408783201E-4</c:v>
                </c:pt>
                <c:pt idx="15">
                  <c:v>8.1925593498719895E-4</c:v>
                </c:pt>
                <c:pt idx="16">
                  <c:v>5.7254736233638005E-4</c:v>
                </c:pt>
                <c:pt idx="17">
                  <c:v>7.1361079861529395E-4</c:v>
                </c:pt>
                <c:pt idx="18">
                  <c:v>7.7210947693438304E-4</c:v>
                </c:pt>
                <c:pt idx="19">
                  <c:v>5.8509268486351296E-4</c:v>
                </c:pt>
                <c:pt idx="20">
                  <c:v>6.5362396986260102E-4</c:v>
                </c:pt>
                <c:pt idx="21">
                  <c:v>7.7287267673359404E-4</c:v>
                </c:pt>
                <c:pt idx="22">
                  <c:v>5.4782980992068402E-4</c:v>
                </c:pt>
                <c:pt idx="23">
                  <c:v>6.4281097873893002E-4</c:v>
                </c:pt>
                <c:pt idx="24">
                  <c:v>7.04485973852942E-4</c:v>
                </c:pt>
                <c:pt idx="25">
                  <c:v>5.1322702844297801E-4</c:v>
                </c:pt>
                <c:pt idx="26">
                  <c:v>6.7598310480358401E-4</c:v>
                </c:pt>
                <c:pt idx="27">
                  <c:v>6.8271513822235595E-4</c:v>
                </c:pt>
                <c:pt idx="28">
                  <c:v>4.3079942224479798E-4</c:v>
                </c:pt>
                <c:pt idx="29">
                  <c:v>7.4344860067117997E-4</c:v>
                </c:pt>
                <c:pt idx="30">
                  <c:v>6.7133401665053804E-4</c:v>
                </c:pt>
                <c:pt idx="31">
                  <c:v>5.8274808992787505E-4</c:v>
                </c:pt>
                <c:pt idx="32">
                  <c:v>7.3746899482707501E-4</c:v>
                </c:pt>
                <c:pt idx="33">
                  <c:v>5.2400578036636595E-4</c:v>
                </c:pt>
                <c:pt idx="34">
                  <c:v>7.6602578644911605E-4</c:v>
                </c:pt>
                <c:pt idx="35">
                  <c:v>7.2233895786061103E-4</c:v>
                </c:pt>
                <c:pt idx="36">
                  <c:v>6.0091983087053199E-4</c:v>
                </c:pt>
                <c:pt idx="37">
                  <c:v>8.3296086311603198E-4</c:v>
                </c:pt>
                <c:pt idx="38">
                  <c:v>6.4762188997124896E-4</c:v>
                </c:pt>
                <c:pt idx="39">
                  <c:v>8.5416509048327402E-4</c:v>
                </c:pt>
                <c:pt idx="40">
                  <c:v>8.20857873988965E-4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'ｌｖｌ３'!$E$1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'ｌｖｌ３'!$E$2:$E$42</c:f>
              <c:numCache>
                <c:formatCode>General</c:formatCode>
                <c:ptCount val="41"/>
                <c:pt idx="0">
                  <c:v>8.0889211801109999E-4</c:v>
                </c:pt>
                <c:pt idx="1">
                  <c:v>8.5099905543242901E-4</c:v>
                </c:pt>
                <c:pt idx="2">
                  <c:v>1.1439835582302E-3</c:v>
                </c:pt>
                <c:pt idx="3">
                  <c:v>1.2149515205225299E-3</c:v>
                </c:pt>
                <c:pt idx="4">
                  <c:v>1.24865434739225E-3</c:v>
                </c:pt>
                <c:pt idx="5">
                  <c:v>1.1595372097065401E-3</c:v>
                </c:pt>
                <c:pt idx="6">
                  <c:v>1.15528140203862E-3</c:v>
                </c:pt>
                <c:pt idx="7">
                  <c:v>1.46428376178599E-3</c:v>
                </c:pt>
                <c:pt idx="8">
                  <c:v>1.57376114755089E-3</c:v>
                </c:pt>
                <c:pt idx="9">
                  <c:v>1.55490269111639E-3</c:v>
                </c:pt>
                <c:pt idx="10">
                  <c:v>1.33905011367269E-3</c:v>
                </c:pt>
                <c:pt idx="11">
                  <c:v>1.66800418193169E-3</c:v>
                </c:pt>
                <c:pt idx="12">
                  <c:v>1.5589925796508999E-3</c:v>
                </c:pt>
                <c:pt idx="13">
                  <c:v>1.58497146236581E-3</c:v>
                </c:pt>
                <c:pt idx="14">
                  <c:v>1.6823897416531799E-3</c:v>
                </c:pt>
                <c:pt idx="15">
                  <c:v>1.2496911845237501E-3</c:v>
                </c:pt>
                <c:pt idx="16">
                  <c:v>1.1866505404765401E-3</c:v>
                </c:pt>
                <c:pt idx="17">
                  <c:v>1.36205979462296E-3</c:v>
                </c:pt>
                <c:pt idx="18">
                  <c:v>1.04380268563854E-3</c:v>
                </c:pt>
                <c:pt idx="19">
                  <c:v>8.3475802143184101E-4</c:v>
                </c:pt>
                <c:pt idx="20">
                  <c:v>9.46447955385428E-4</c:v>
                </c:pt>
                <c:pt idx="21">
                  <c:v>7.9426061298744301E-4</c:v>
                </c:pt>
                <c:pt idx="22">
                  <c:v>4.7870745518960398E-4</c:v>
                </c:pt>
                <c:pt idx="23">
                  <c:v>5.01920208482931E-4</c:v>
                </c:pt>
                <c:pt idx="24">
                  <c:v>4.35065320762755E-4</c:v>
                </c:pt>
                <c:pt idx="25">
                  <c:v>1.3039562718119999E-4</c:v>
                </c:pt>
                <c:pt idx="26">
                  <c:v>2.23718315614246E-4</c:v>
                </c:pt>
                <c:pt idx="27" formatCode="0.00E+00">
                  <c:v>3.33007801622357E-5</c:v>
                </c:pt>
                <c:pt idx="28">
                  <c:v>2.61684966003643E-4</c:v>
                </c:pt>
                <c:pt idx="29">
                  <c:v>1.6470120095808601E-4</c:v>
                </c:pt>
                <c:pt idx="30">
                  <c:v>5.5235629257228698E-4</c:v>
                </c:pt>
                <c:pt idx="31">
                  <c:v>6.1938104818674497E-4</c:v>
                </c:pt>
                <c:pt idx="32">
                  <c:v>5.2062520655717201E-4</c:v>
                </c:pt>
                <c:pt idx="33">
                  <c:v>1.0045457734717E-3</c:v>
                </c:pt>
                <c:pt idx="34">
                  <c:v>8.8357237466250903E-4</c:v>
                </c:pt>
                <c:pt idx="35">
                  <c:v>1.25199045309124E-3</c:v>
                </c:pt>
                <c:pt idx="36">
                  <c:v>1.36809886549037E-3</c:v>
                </c:pt>
                <c:pt idx="37">
                  <c:v>1.26437628518876E-3</c:v>
                </c:pt>
                <c:pt idx="38">
                  <c:v>1.6043572929349201E-3</c:v>
                </c:pt>
                <c:pt idx="39">
                  <c:v>1.60271054516592E-3</c:v>
                </c:pt>
                <c:pt idx="40">
                  <c:v>1.24115180351327E-3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'ｌｖｌ３'!$G$1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'ｌｖｌ３'!$G$2:$G$42</c:f>
              <c:numCache>
                <c:formatCode>General</c:formatCode>
                <c:ptCount val="41"/>
                <c:pt idx="0">
                  <c:v>5.5235629257228698E-4</c:v>
                </c:pt>
                <c:pt idx="1">
                  <c:v>7.6160389452389096E-4</c:v>
                </c:pt>
                <c:pt idx="2">
                  <c:v>9.4727500843200501E-4</c:v>
                </c:pt>
                <c:pt idx="3">
                  <c:v>8.8357237466250903E-4</c:v>
                </c:pt>
                <c:pt idx="4">
                  <c:v>9.8253870483268595E-4</c:v>
                </c:pt>
                <c:pt idx="5">
                  <c:v>1.4708982671612701E-3</c:v>
                </c:pt>
                <c:pt idx="6">
                  <c:v>1.6043572929347199E-3</c:v>
                </c:pt>
                <c:pt idx="7">
                  <c:v>1.43473745493133E-3</c:v>
                </c:pt>
                <c:pt idx="8">
                  <c:v>1.5157622559295099E-3</c:v>
                </c:pt>
                <c:pt idx="9">
                  <c:v>1.01630099711718E-3</c:v>
                </c:pt>
                <c:pt idx="10">
                  <c:v>6.8594004064919897E-4</c:v>
                </c:pt>
                <c:pt idx="11">
                  <c:v>5.5955652893599397E-4</c:v>
                </c:pt>
                <c:pt idx="12">
                  <c:v>6.42270284023681E-4</c:v>
                </c:pt>
                <c:pt idx="13" formatCode="0.00E+00">
                  <c:v>3.8902834218999897E-5</c:v>
                </c:pt>
                <c:pt idx="14">
                  <c:v>2.2480363342838199E-4</c:v>
                </c:pt>
                <c:pt idx="15">
                  <c:v>2.17906946698116E-4</c:v>
                </c:pt>
                <c:pt idx="16">
                  <c:v>6.04561941861013E-4</c:v>
                </c:pt>
                <c:pt idx="17">
                  <c:v>1.0125050459608999E-3</c:v>
                </c:pt>
                <c:pt idx="18">
                  <c:v>1.06676278279773E-3</c:v>
                </c:pt>
                <c:pt idx="19">
                  <c:v>1.3414323786095201E-3</c:v>
                </c:pt>
                <c:pt idx="20">
                  <c:v>1.45847607071424E-3</c:v>
                </c:pt>
                <c:pt idx="21">
                  <c:v>1.5421825077903599E-3</c:v>
                </c:pt>
                <c:pt idx="22">
                  <c:v>1.07479775952849E-3</c:v>
                </c:pt>
                <c:pt idx="23">
                  <c:v>6.6133981518323899E-4</c:v>
                </c:pt>
                <c:pt idx="24">
                  <c:v>7.0779861408770803E-4</c:v>
                </c:pt>
                <c:pt idx="25">
                  <c:v>1.5709660283694799E-4</c:v>
                </c:pt>
                <c:pt idx="26" formatCode="0.00E+00">
                  <c:v>5.2415210946234302E-5</c:v>
                </c:pt>
                <c:pt idx="27">
                  <c:v>1.1799735923642099E-4</c:v>
                </c:pt>
                <c:pt idx="28">
                  <c:v>7.4421852366645996E-4</c:v>
                </c:pt>
                <c:pt idx="29">
                  <c:v>7.0897432110653396E-4</c:v>
                </c:pt>
                <c:pt idx="30">
                  <c:v>1.27018531871627E-3</c:v>
                </c:pt>
                <c:pt idx="31">
                  <c:v>1.5133020221166E-3</c:v>
                </c:pt>
                <c:pt idx="32">
                  <c:v>1.5350251492446899E-3</c:v>
                </c:pt>
                <c:pt idx="33">
                  <c:v>9.5481836326462603E-4</c:v>
                </c:pt>
                <c:pt idx="34">
                  <c:v>1.1773341672886299E-3</c:v>
                </c:pt>
                <c:pt idx="35">
                  <c:v>4.4134234388847201E-4</c:v>
                </c:pt>
                <c:pt idx="36">
                  <c:v>3.9490354928924901E-4</c:v>
                </c:pt>
                <c:pt idx="37">
                  <c:v>2.30082289314949E-4</c:v>
                </c:pt>
                <c:pt idx="38">
                  <c:v>3.36942407035916E-4</c:v>
                </c:pt>
                <c:pt idx="39">
                  <c:v>7.5866001603571201E-4</c:v>
                </c:pt>
                <c:pt idx="40">
                  <c:v>1.0811870760565499E-3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'ｌｖｌ３'!$I$1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'ｌｖｌ３'!$I$2:$I$42</c:f>
              <c:numCache>
                <c:formatCode>General</c:formatCode>
                <c:ptCount val="41"/>
                <c:pt idx="0">
                  <c:v>1.1983483253782299E-3</c:v>
                </c:pt>
                <c:pt idx="1">
                  <c:v>7.6944453932960895E-4</c:v>
                </c:pt>
                <c:pt idx="2">
                  <c:v>1.5709660283686001E-4</c:v>
                </c:pt>
                <c:pt idx="3">
                  <c:v>2.4941956371366003E-4</c:v>
                </c:pt>
                <c:pt idx="4">
                  <c:v>3.9252895030731798E-4</c:v>
                </c:pt>
                <c:pt idx="5">
                  <c:v>5.5682517329170005E-4</c:v>
                </c:pt>
                <c:pt idx="6">
                  <c:v>1.27018531871627E-3</c:v>
                </c:pt>
                <c:pt idx="7">
                  <c:v>1.56017410982813E-3</c:v>
                </c:pt>
                <c:pt idx="8">
                  <c:v>1.4324379061980701E-3</c:v>
                </c:pt>
                <c:pt idx="9">
                  <c:v>1.01124712057746E-3</c:v>
                </c:pt>
                <c:pt idx="10">
                  <c:v>4.4134234388847201E-4</c:v>
                </c:pt>
                <c:pt idx="11">
                  <c:v>2.41733126652677E-4</c:v>
                </c:pt>
                <c:pt idx="12" formatCode="0.00E+00">
                  <c:v>1.2083274061843701E-5</c:v>
                </c:pt>
                <c:pt idx="13">
                  <c:v>7.6124658043311198E-4</c:v>
                </c:pt>
                <c:pt idx="14">
                  <c:v>1.0811870760565499E-3</c:v>
                </c:pt>
                <c:pt idx="15">
                  <c:v>1.1834964071195701E-3</c:v>
                </c:pt>
                <c:pt idx="16">
                  <c:v>1.1748230793197599E-3</c:v>
                </c:pt>
                <c:pt idx="17">
                  <c:v>1.0302380403568801E-3</c:v>
                </c:pt>
                <c:pt idx="18">
                  <c:v>5.4754480849534301E-4</c:v>
                </c:pt>
                <c:pt idx="19" formatCode="0.00E+00">
                  <c:v>3.9076855624606102E-5</c:v>
                </c:pt>
                <c:pt idx="20" formatCode="0.00E+00">
                  <c:v>7.1270954802781801E-5</c:v>
                </c:pt>
                <c:pt idx="21">
                  <c:v>8.35313789308412E-4</c:v>
                </c:pt>
                <c:pt idx="22">
                  <c:v>1.08838834629717E-3</c:v>
                </c:pt>
                <c:pt idx="23">
                  <c:v>1.4532466519953499E-3</c:v>
                </c:pt>
                <c:pt idx="24">
                  <c:v>9.6241693305958598E-4</c:v>
                </c:pt>
                <c:pt idx="25">
                  <c:v>9.4823814966445001E-4</c:v>
                </c:pt>
                <c:pt idx="26" formatCode="0.00E+00">
                  <c:v>8.4151345022794705E-5</c:v>
                </c:pt>
                <c:pt idx="27">
                  <c:v>1.07106471118224E-4</c:v>
                </c:pt>
                <c:pt idx="28">
                  <c:v>7.4590062662941499E-4</c:v>
                </c:pt>
                <c:pt idx="29">
                  <c:v>9.0785572247628404E-4</c:v>
                </c:pt>
                <c:pt idx="30">
                  <c:v>1.41009925518921E-3</c:v>
                </c:pt>
                <c:pt idx="31">
                  <c:v>1.1112405534761799E-3</c:v>
                </c:pt>
                <c:pt idx="32">
                  <c:v>5.9145504539595203E-4</c:v>
                </c:pt>
                <c:pt idx="33">
                  <c:v>2.25297025692339E-4</c:v>
                </c:pt>
                <c:pt idx="34">
                  <c:v>2.3698698405041099E-4</c:v>
                </c:pt>
                <c:pt idx="35">
                  <c:v>6.2754963597180097E-4</c:v>
                </c:pt>
                <c:pt idx="36">
                  <c:v>1.09502980417303E-3</c:v>
                </c:pt>
                <c:pt idx="37">
                  <c:v>1.34624380279129E-3</c:v>
                </c:pt>
                <c:pt idx="38">
                  <c:v>8.1962314687169505E-4</c:v>
                </c:pt>
                <c:pt idx="39">
                  <c:v>5.5581232811348098E-4</c:v>
                </c:pt>
                <c:pt idx="40" formatCode="0.00E+00">
                  <c:v>8.5509801329684707E-5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'ｌｖｌ３'!$K$1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'ｌｖｌ３'!$K$2:$K$42</c:f>
              <c:numCache>
                <c:formatCode>General</c:formatCode>
                <c:ptCount val="41"/>
                <c:pt idx="0">
                  <c:v>5.4754480849534301E-4</c:v>
                </c:pt>
                <c:pt idx="1">
                  <c:v>1.35980560161945E-4</c:v>
                </c:pt>
                <c:pt idx="2">
                  <c:v>5.1614187826606395E-4</c:v>
                </c:pt>
                <c:pt idx="3">
                  <c:v>6.1615692908345999E-4</c:v>
                </c:pt>
                <c:pt idx="4">
                  <c:v>1.50613655208288E-3</c:v>
                </c:pt>
                <c:pt idx="5">
                  <c:v>9.6241693305958598E-4</c:v>
                </c:pt>
                <c:pt idx="6">
                  <c:v>8.3358296180119503E-4</c:v>
                </c:pt>
                <c:pt idx="7" formatCode="0.00E+00">
                  <c:v>6.1826529155408199E-5</c:v>
                </c:pt>
                <c:pt idx="8">
                  <c:v>5.3479984906468203E-4</c:v>
                </c:pt>
                <c:pt idx="9">
                  <c:v>6.2470394968826802E-4</c:v>
                </c:pt>
                <c:pt idx="10">
                  <c:v>1.4100992551895901E-3</c:v>
                </c:pt>
                <c:pt idx="11">
                  <c:v>9.1013333909548805E-4</c:v>
                </c:pt>
                <c:pt idx="12">
                  <c:v>7.2512395126511197E-4</c:v>
                </c:pt>
                <c:pt idx="13">
                  <c:v>2.5857461068668798E-4</c:v>
                </c:pt>
                <c:pt idx="14">
                  <c:v>5.2572584190713504E-4</c:v>
                </c:pt>
                <c:pt idx="15">
                  <c:v>1.09502980417303E-3</c:v>
                </c:pt>
                <c:pt idx="16">
                  <c:v>1.1860590109032301E-3</c:v>
                </c:pt>
                <c:pt idx="17">
                  <c:v>8.9739173216084398E-4</c:v>
                </c:pt>
                <c:pt idx="18" formatCode="0.00E+00">
                  <c:v>2.49591457621805E-5</c:v>
                </c:pt>
                <c:pt idx="19" formatCode="0.00E+00">
                  <c:v>3.4739813073867403E-5</c:v>
                </c:pt>
                <c:pt idx="20">
                  <c:v>9.87877259859929E-4</c:v>
                </c:pt>
                <c:pt idx="21">
                  <c:v>1.09819742908233E-3</c:v>
                </c:pt>
                <c:pt idx="22">
                  <c:v>7.2299802755805196E-4</c:v>
                </c:pt>
                <c:pt idx="23">
                  <c:v>5.0251695280049903E-4</c:v>
                </c:pt>
                <c:pt idx="24">
                  <c:v>2.8008824253525198E-4</c:v>
                </c:pt>
                <c:pt idx="25">
                  <c:v>6.2109529313501995E-4</c:v>
                </c:pt>
                <c:pt idx="26">
                  <c:v>1.272713487946E-3</c:v>
                </c:pt>
                <c:pt idx="27">
                  <c:v>1.1273098412437101E-3</c:v>
                </c:pt>
                <c:pt idx="28">
                  <c:v>2.6890244746404602E-4</c:v>
                </c:pt>
                <c:pt idx="29">
                  <c:v>1.80565329819982E-4</c:v>
                </c:pt>
                <c:pt idx="30">
                  <c:v>7.5270576867616503E-4</c:v>
                </c:pt>
                <c:pt idx="31">
                  <c:v>8.2247868638870398E-4</c:v>
                </c:pt>
                <c:pt idx="32">
                  <c:v>6.9130881080669898E-4</c:v>
                </c:pt>
                <c:pt idx="33">
                  <c:v>5.0214849110203003E-4</c:v>
                </c:pt>
                <c:pt idx="34">
                  <c:v>1.7072076998444E-4</c:v>
                </c:pt>
                <c:pt idx="35">
                  <c:v>6.6994510730881203E-4</c:v>
                </c:pt>
                <c:pt idx="36">
                  <c:v>9.6487726191731298E-4</c:v>
                </c:pt>
                <c:pt idx="37">
                  <c:v>6.5405461661726695E-4</c:v>
                </c:pt>
                <c:pt idx="38">
                  <c:v>5.15418540362352E-4</c:v>
                </c:pt>
                <c:pt idx="39">
                  <c:v>2.7639367068399803E-4</c:v>
                </c:pt>
                <c:pt idx="40">
                  <c:v>6.9836774805138405E-4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442872"/>
        <c:axId val="537111696"/>
      </c:lineChart>
      <c:catAx>
        <c:axId val="451442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 range from ~0.7 THz</a:t>
                </a:r>
                <a:r>
                  <a:rPr lang="en-US" altLang="zh-CN" baseline="0"/>
                  <a:t> to ~1 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7111696"/>
        <c:crosses val="autoZero"/>
        <c:auto val="1"/>
        <c:lblAlgn val="ctr"/>
        <c:lblOffset val="100"/>
        <c:noMultiLvlLbl val="0"/>
      </c:catAx>
      <c:valAx>
        <c:axId val="53711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Image</a:t>
                </a:r>
                <a:r>
                  <a:rPr lang="en-US" altLang="zh-CN" baseline="0"/>
                  <a:t>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44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Imaginary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'lvl1'!$C$1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'lvl1'!$C$2:$C$42</c:f>
              <c:numCache>
                <c:formatCode>General</c:formatCode>
                <c:ptCount val="41"/>
                <c:pt idx="0">
                  <c:v>2.33509035941757</c:v>
                </c:pt>
                <c:pt idx="1">
                  <c:v>2.3220642903278499</c:v>
                </c:pt>
                <c:pt idx="2">
                  <c:v>2.3092545811451499</c:v>
                </c:pt>
                <c:pt idx="3">
                  <c:v>2.2966301570339902</c:v>
                </c:pt>
                <c:pt idx="4">
                  <c:v>2.2842319274271401</c:v>
                </c:pt>
                <c:pt idx="5">
                  <c:v>2.2719986282909801</c:v>
                </c:pt>
                <c:pt idx="6">
                  <c:v>2.2599163462791401</c:v>
                </c:pt>
                <c:pt idx="7">
                  <c:v>2.2480864878759799</c:v>
                </c:pt>
                <c:pt idx="8">
                  <c:v>2.2363732688690101</c:v>
                </c:pt>
                <c:pt idx="9">
                  <c:v>2.22492492295543</c:v>
                </c:pt>
                <c:pt idx="10">
                  <c:v>2.2135380413816499</c:v>
                </c:pt>
                <c:pt idx="11">
                  <c:v>2.2023743397778199</c:v>
                </c:pt>
                <c:pt idx="12">
                  <c:v>2.1913634618717301</c:v>
                </c:pt>
                <c:pt idx="13">
                  <c:v>2.1805464965608801</c:v>
                </c:pt>
                <c:pt idx="14">
                  <c:v>2.16985869445063</c:v>
                </c:pt>
                <c:pt idx="15">
                  <c:v>2.1593103934642701</c:v>
                </c:pt>
                <c:pt idx="16">
                  <c:v>2.1488375708245799</c:v>
                </c:pt>
                <c:pt idx="17">
                  <c:v>2.1386233064062101</c:v>
                </c:pt>
                <c:pt idx="18">
                  <c:v>2.1284598428489199</c:v>
                </c:pt>
                <c:pt idx="19">
                  <c:v>2.11846350030534</c:v>
                </c:pt>
                <c:pt idx="20">
                  <c:v>2.10863564794772</c:v>
                </c:pt>
                <c:pt idx="21">
                  <c:v>2.0988998551912399</c:v>
                </c:pt>
                <c:pt idx="22">
                  <c:v>2.0892943195500102</c:v>
                </c:pt>
                <c:pt idx="23">
                  <c:v>2.0798522096359102</c:v>
                </c:pt>
                <c:pt idx="24">
                  <c:v>2.0705280204637502</c:v>
                </c:pt>
                <c:pt idx="25">
                  <c:v>2.0612979078604301</c:v>
                </c:pt>
                <c:pt idx="26">
                  <c:v>2.0521323114814698</c:v>
                </c:pt>
                <c:pt idx="27">
                  <c:v>2.0431381413759202</c:v>
                </c:pt>
                <c:pt idx="28">
                  <c:v>2.0342365840151202</c:v>
                </c:pt>
                <c:pt idx="29">
                  <c:v>2.02547615094351</c:v>
                </c:pt>
                <c:pt idx="30">
                  <c:v>2.01687039532534</c:v>
                </c:pt>
                <c:pt idx="31">
                  <c:v>2.00821938011378</c:v>
                </c:pt>
                <c:pt idx="32">
                  <c:v>1.99977496417499</c:v>
                </c:pt>
                <c:pt idx="33">
                  <c:v>1.9914356499253201</c:v>
                </c:pt>
                <c:pt idx="34">
                  <c:v>1.9831106806140499</c:v>
                </c:pt>
                <c:pt idx="35">
                  <c:v>1.97498128398846</c:v>
                </c:pt>
                <c:pt idx="36">
                  <c:v>1.9668601444178599</c:v>
                </c:pt>
                <c:pt idx="37">
                  <c:v>1.95889018070314</c:v>
                </c:pt>
                <c:pt idx="38">
                  <c:v>1.95100526094074</c:v>
                </c:pt>
                <c:pt idx="39">
                  <c:v>1.9431771353921601</c:v>
                </c:pt>
                <c:pt idx="40">
                  <c:v>1.93549161938193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'lvl1'!$E$1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'lvl1'!$E$2:$E$42</c:f>
              <c:numCache>
                <c:formatCode>General</c:formatCode>
                <c:ptCount val="41"/>
                <c:pt idx="0">
                  <c:v>1.89815157507218</c:v>
                </c:pt>
                <c:pt idx="1">
                  <c:v>1.8873810885491</c:v>
                </c:pt>
                <c:pt idx="2">
                  <c:v>1.8767084320443399</c:v>
                </c:pt>
                <c:pt idx="3">
                  <c:v>1.86625192122217</c:v>
                </c:pt>
                <c:pt idx="4">
                  <c:v>1.8559439222115801</c:v>
                </c:pt>
                <c:pt idx="5">
                  <c:v>1.84577117325544</c:v>
                </c:pt>
                <c:pt idx="6">
                  <c:v>1.8357812639042399</c:v>
                </c:pt>
                <c:pt idx="7">
                  <c:v>1.8259738467029201</c:v>
                </c:pt>
                <c:pt idx="8">
                  <c:v>1.81620728525054</c:v>
                </c:pt>
                <c:pt idx="9">
                  <c:v>1.8066659291366101</c:v>
                </c:pt>
                <c:pt idx="10">
                  <c:v>1.79727715655348</c:v>
                </c:pt>
                <c:pt idx="11">
                  <c:v>1.7879119995238</c:v>
                </c:pt>
                <c:pt idx="12">
                  <c:v>1.77875635093657</c:v>
                </c:pt>
                <c:pt idx="13">
                  <c:v>1.7697132187842901</c:v>
                </c:pt>
                <c:pt idx="14">
                  <c:v>1.76081606201356</c:v>
                </c:pt>
                <c:pt idx="15">
                  <c:v>1.7519921983650399</c:v>
                </c:pt>
                <c:pt idx="16">
                  <c:v>1.74336723436612</c:v>
                </c:pt>
                <c:pt idx="17">
                  <c:v>1.7348201350305701</c:v>
                </c:pt>
                <c:pt idx="18">
                  <c:v>1.72636911413297</c:v>
                </c:pt>
                <c:pt idx="19">
                  <c:v>1.7180911794120799</c:v>
                </c:pt>
                <c:pt idx="20">
                  <c:v>1.7098087441463801</c:v>
                </c:pt>
                <c:pt idx="21">
                  <c:v>1.70174443411038</c:v>
                </c:pt>
                <c:pt idx="22">
                  <c:v>1.69370508706375</c:v>
                </c:pt>
                <c:pt idx="23">
                  <c:v>1.6858026098052401</c:v>
                </c:pt>
                <c:pt idx="24">
                  <c:v>1.6780228083878099</c:v>
                </c:pt>
                <c:pt idx="25">
                  <c:v>1.67029244702113</c:v>
                </c:pt>
                <c:pt idx="26">
                  <c:v>1.66268674145303</c:v>
                </c:pt>
                <c:pt idx="27">
                  <c:v>1.6551951024587901</c:v>
                </c:pt>
                <c:pt idx="28">
                  <c:v>1.6477512302414199</c:v>
                </c:pt>
                <c:pt idx="29">
                  <c:v>1.64043820678652</c:v>
                </c:pt>
                <c:pt idx="30">
                  <c:v>1.63318066589238</c:v>
                </c:pt>
                <c:pt idx="31">
                  <c:v>1.6260224419711</c:v>
                </c:pt>
                <c:pt idx="32">
                  <c:v>1.6189702810317399</c:v>
                </c:pt>
                <c:pt idx="33">
                  <c:v>1.6118859674671999</c:v>
                </c:pt>
                <c:pt idx="34">
                  <c:v>1.60496518527303</c:v>
                </c:pt>
                <c:pt idx="35">
                  <c:v>1.59821612982543</c:v>
                </c:pt>
                <c:pt idx="36">
                  <c:v>1.59140315100166</c:v>
                </c:pt>
                <c:pt idx="37">
                  <c:v>1.5847050059774499</c:v>
                </c:pt>
                <c:pt idx="38">
                  <c:v>1.5780736450020501</c:v>
                </c:pt>
                <c:pt idx="39">
                  <c:v>1.57158219138376</c:v>
                </c:pt>
                <c:pt idx="40">
                  <c:v>1.5651319628254901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'lvl1'!$G$1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'lvl1'!$G$2:$G$42</c:f>
              <c:numCache>
                <c:formatCode>General</c:formatCode>
                <c:ptCount val="41"/>
                <c:pt idx="0">
                  <c:v>1.63318066589238</c:v>
                </c:pt>
                <c:pt idx="1">
                  <c:v>1.62365414080006</c:v>
                </c:pt>
                <c:pt idx="2">
                  <c:v>1.61425364296514</c:v>
                </c:pt>
                <c:pt idx="3">
                  <c:v>1.60496518527303</c:v>
                </c:pt>
                <c:pt idx="4">
                  <c:v>1.59593473786489</c:v>
                </c:pt>
                <c:pt idx="5">
                  <c:v>1.5869661104208499</c:v>
                </c:pt>
                <c:pt idx="6">
                  <c:v>1.5780726474042399</c:v>
                </c:pt>
                <c:pt idx="7">
                  <c:v>1.5693796647412701</c:v>
                </c:pt>
                <c:pt idx="8">
                  <c:v>1.5608493126309799</c:v>
                </c:pt>
                <c:pt idx="9">
                  <c:v>1.5523894978691499</c:v>
                </c:pt>
                <c:pt idx="10">
                  <c:v>1.5440047330982101</c:v>
                </c:pt>
                <c:pt idx="11">
                  <c:v>1.5358212765905801</c:v>
                </c:pt>
                <c:pt idx="12">
                  <c:v>1.52774111343984</c:v>
                </c:pt>
                <c:pt idx="13">
                  <c:v>1.5196881033269201</c:v>
                </c:pt>
                <c:pt idx="14">
                  <c:v>1.5118884606388101</c:v>
                </c:pt>
                <c:pt idx="15">
                  <c:v>1.5040834153512801</c:v>
                </c:pt>
                <c:pt idx="16">
                  <c:v>1.49636169543431</c:v>
                </c:pt>
                <c:pt idx="17">
                  <c:v>1.4888644864496701</c:v>
                </c:pt>
                <c:pt idx="18">
                  <c:v>1.4813096901967699</c:v>
                </c:pt>
                <c:pt idx="19">
                  <c:v>1.4739239598220599</c:v>
                </c:pt>
                <c:pt idx="20">
                  <c:v>1.4667048648788299</c:v>
                </c:pt>
                <c:pt idx="21">
                  <c:v>1.45951040872217</c:v>
                </c:pt>
                <c:pt idx="22">
                  <c:v>1.4524341392050499</c:v>
                </c:pt>
                <c:pt idx="23">
                  <c:v>1.44543384500017</c:v>
                </c:pt>
                <c:pt idx="24">
                  <c:v>1.4384713860124101</c:v>
                </c:pt>
                <c:pt idx="25">
                  <c:v>1.4315766652665101</c:v>
                </c:pt>
                <c:pt idx="26">
                  <c:v>1.4248304573221899</c:v>
                </c:pt>
                <c:pt idx="27">
                  <c:v>1.4181845775287301</c:v>
                </c:pt>
                <c:pt idx="28">
                  <c:v>1.41162705459339</c:v>
                </c:pt>
                <c:pt idx="29">
                  <c:v>1.4051012095100599</c:v>
                </c:pt>
                <c:pt idx="30">
                  <c:v>1.3986652585572199</c:v>
                </c:pt>
                <c:pt idx="31">
                  <c:v>1.39222574292364</c:v>
                </c:pt>
                <c:pt idx="32">
                  <c:v>1.3859712381632101</c:v>
                </c:pt>
                <c:pt idx="33">
                  <c:v>1.3797717724037</c:v>
                </c:pt>
                <c:pt idx="34">
                  <c:v>1.37360475091225</c:v>
                </c:pt>
                <c:pt idx="35">
                  <c:v>1.3674632657438599</c:v>
                </c:pt>
                <c:pt idx="36">
                  <c:v>1.3614492178103399</c:v>
                </c:pt>
                <c:pt idx="37">
                  <c:v>1.35557689351957</c:v>
                </c:pt>
                <c:pt idx="38">
                  <c:v>1.34964656312543</c:v>
                </c:pt>
                <c:pt idx="39">
                  <c:v>1.3438156281304501</c:v>
                </c:pt>
                <c:pt idx="40">
                  <c:v>1.33811579597849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'lvl1'!$I$1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'lvl1'!$I$2:$I$42</c:f>
              <c:numCache>
                <c:formatCode>General</c:formatCode>
                <c:ptCount val="41"/>
                <c:pt idx="0">
                  <c:v>1.44886773896032</c:v>
                </c:pt>
                <c:pt idx="1">
                  <c:v>1.4402018050430501</c:v>
                </c:pt>
                <c:pt idx="2">
                  <c:v>1.43167545537167</c:v>
                </c:pt>
                <c:pt idx="3">
                  <c:v>1.4232309155995599</c:v>
                </c:pt>
                <c:pt idx="4">
                  <c:v>1.41494398994565</c:v>
                </c:pt>
                <c:pt idx="5">
                  <c:v>1.40673805412764</c:v>
                </c:pt>
                <c:pt idx="6">
                  <c:v>1.3986652585572199</c:v>
                </c:pt>
                <c:pt idx="7">
                  <c:v>1.3906384804813801</c:v>
                </c:pt>
                <c:pt idx="8">
                  <c:v>1.3828720891812001</c:v>
                </c:pt>
                <c:pt idx="9">
                  <c:v>1.37516150509043</c:v>
                </c:pt>
                <c:pt idx="10">
                  <c:v>1.3674632657438599</c:v>
                </c:pt>
                <c:pt idx="11">
                  <c:v>1.36003559359627</c:v>
                </c:pt>
                <c:pt idx="12">
                  <c:v>1.3525337955964001</c:v>
                </c:pt>
                <c:pt idx="13">
                  <c:v>1.3452529932419099</c:v>
                </c:pt>
                <c:pt idx="14">
                  <c:v>1.33811579597849</c:v>
                </c:pt>
                <c:pt idx="15">
                  <c:v>1.3309754123252999</c:v>
                </c:pt>
                <c:pt idx="16">
                  <c:v>1.32387594557469</c:v>
                </c:pt>
                <c:pt idx="17">
                  <c:v>1.3169621310233099</c:v>
                </c:pt>
                <c:pt idx="18">
                  <c:v>1.31011908174245</c:v>
                </c:pt>
                <c:pt idx="19">
                  <c:v>1.3034313948410601</c:v>
                </c:pt>
                <c:pt idx="20">
                  <c:v>1.2966419465249599</c:v>
                </c:pt>
                <c:pt idx="21">
                  <c:v>1.29004694300736</c:v>
                </c:pt>
                <c:pt idx="22">
                  <c:v>1.28356609397225</c:v>
                </c:pt>
                <c:pt idx="23">
                  <c:v>1.2771329425259701</c:v>
                </c:pt>
                <c:pt idx="24">
                  <c:v>1.2708349288362399</c:v>
                </c:pt>
                <c:pt idx="25">
                  <c:v>1.2644689593917899</c:v>
                </c:pt>
                <c:pt idx="26">
                  <c:v>1.2583457026176199</c:v>
                </c:pt>
                <c:pt idx="27">
                  <c:v>1.25215362531929</c:v>
                </c:pt>
                <c:pt idx="28">
                  <c:v>1.24612412841639</c:v>
                </c:pt>
                <c:pt idx="29">
                  <c:v>1.2401058206623401</c:v>
                </c:pt>
                <c:pt idx="30">
                  <c:v>1.2342062518238599</c:v>
                </c:pt>
                <c:pt idx="31">
                  <c:v>1.2283207103118401</c:v>
                </c:pt>
                <c:pt idx="32">
                  <c:v>1.2225370040329999</c:v>
                </c:pt>
                <c:pt idx="33">
                  <c:v>1.21694809813981</c:v>
                </c:pt>
                <c:pt idx="34">
                  <c:v>1.2112031014142901</c:v>
                </c:pt>
                <c:pt idx="35">
                  <c:v>1.20553874679507</c:v>
                </c:pt>
                <c:pt idx="36">
                  <c:v>1.20010821818055</c:v>
                </c:pt>
                <c:pt idx="37">
                  <c:v>1.19467538369431</c:v>
                </c:pt>
                <c:pt idx="38">
                  <c:v>1.18909443603916</c:v>
                </c:pt>
                <c:pt idx="39">
                  <c:v>1.1838509124302801</c:v>
                </c:pt>
                <c:pt idx="40">
                  <c:v>1.1784952814662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'lvl1'!$K$1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'lvl1'!$K$2:$K$42</c:f>
              <c:numCache>
                <c:formatCode>General</c:formatCode>
                <c:ptCount val="41"/>
                <c:pt idx="0">
                  <c:v>1.31011908174245</c:v>
                </c:pt>
                <c:pt idx="1">
                  <c:v>1.3020006970312601</c:v>
                </c:pt>
                <c:pt idx="2">
                  <c:v>1.29404549047759</c:v>
                </c:pt>
                <c:pt idx="3">
                  <c:v>1.2861572018414</c:v>
                </c:pt>
                <c:pt idx="4">
                  <c:v>1.27846258419346</c:v>
                </c:pt>
                <c:pt idx="5">
                  <c:v>1.2708349288362399</c:v>
                </c:pt>
                <c:pt idx="6">
                  <c:v>1.26325927868349</c:v>
                </c:pt>
                <c:pt idx="7">
                  <c:v>1.25581019565114</c:v>
                </c:pt>
                <c:pt idx="8">
                  <c:v>1.24852543230599</c:v>
                </c:pt>
                <c:pt idx="9">
                  <c:v>1.24141893823559</c:v>
                </c:pt>
                <c:pt idx="10">
                  <c:v>1.23425833524791</c:v>
                </c:pt>
                <c:pt idx="11">
                  <c:v>1.2271809767431801</c:v>
                </c:pt>
                <c:pt idx="12">
                  <c:v>1.2202185918555</c:v>
                </c:pt>
                <c:pt idx="13">
                  <c:v>1.21340544573877</c:v>
                </c:pt>
                <c:pt idx="14">
                  <c:v>1.2066813645260801</c:v>
                </c:pt>
                <c:pt idx="15">
                  <c:v>1.20010821818055</c:v>
                </c:pt>
                <c:pt idx="16">
                  <c:v>1.19342700321232</c:v>
                </c:pt>
                <c:pt idx="17">
                  <c:v>1.1870369241289001</c:v>
                </c:pt>
                <c:pt idx="18">
                  <c:v>1.18057536420238</c:v>
                </c:pt>
                <c:pt idx="19">
                  <c:v>1.1742541014744301</c:v>
                </c:pt>
                <c:pt idx="20">
                  <c:v>1.1680360750568199</c:v>
                </c:pt>
                <c:pt idx="21">
                  <c:v>1.1618137431618301</c:v>
                </c:pt>
                <c:pt idx="22">
                  <c:v>1.15578411352025</c:v>
                </c:pt>
                <c:pt idx="23">
                  <c:v>1.1498070899183901</c:v>
                </c:pt>
                <c:pt idx="24">
                  <c:v>1.1437473745376101</c:v>
                </c:pt>
                <c:pt idx="25">
                  <c:v>1.13787575889662</c:v>
                </c:pt>
                <c:pt idx="26">
                  <c:v>1.1320754494125</c:v>
                </c:pt>
                <c:pt idx="27">
                  <c:v>1.1262872774517001</c:v>
                </c:pt>
                <c:pt idx="28">
                  <c:v>1.12067422799737</c:v>
                </c:pt>
                <c:pt idx="29">
                  <c:v>1.1150946401503801</c:v>
                </c:pt>
                <c:pt idx="30">
                  <c:v>1.10959486920293</c:v>
                </c:pt>
                <c:pt idx="31">
                  <c:v>1.10395568815127</c:v>
                </c:pt>
                <c:pt idx="32">
                  <c:v>1.0985142208133001</c:v>
                </c:pt>
                <c:pt idx="33">
                  <c:v>1.09323807795829</c:v>
                </c:pt>
                <c:pt idx="34">
                  <c:v>1.0878135526259101</c:v>
                </c:pt>
                <c:pt idx="35">
                  <c:v>1.0826208899057399</c:v>
                </c:pt>
                <c:pt idx="36">
                  <c:v>1.0775374367589601</c:v>
                </c:pt>
                <c:pt idx="37">
                  <c:v>1.0723122842005399</c:v>
                </c:pt>
                <c:pt idx="38">
                  <c:v>1.06710663953941</c:v>
                </c:pt>
                <c:pt idx="39">
                  <c:v>1.0621071776070199</c:v>
                </c:pt>
                <c:pt idx="40">
                  <c:v>1.05706978238827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635752"/>
        <c:axId val="575637320"/>
      </c:lineChart>
      <c:catAx>
        <c:axId val="575635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 range from ~0.7 THz</a:t>
                </a:r>
                <a:r>
                  <a:rPr lang="en-US" altLang="zh-CN" baseline="0"/>
                  <a:t> to ~1 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5637320"/>
        <c:crosses val="autoZero"/>
        <c:auto val="1"/>
        <c:lblAlgn val="ctr"/>
        <c:lblOffset val="100"/>
        <c:noMultiLvlLbl val="0"/>
      </c:catAx>
      <c:valAx>
        <c:axId val="575637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Image</a:t>
                </a:r>
                <a:r>
                  <a:rPr lang="en-US" altLang="zh-CN" baseline="0"/>
                  <a:t>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5635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Real part of n2 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10μm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Sheet6!$A$2:$A$35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</c:numCache>
            </c:numRef>
          </c:xVal>
          <c:yVal>
            <c:numRef>
              <c:f>Sheet6!$B$2:$B$35</c:f>
              <c:numCache>
                <c:formatCode>General</c:formatCode>
                <c:ptCount val="34"/>
                <c:pt idx="0">
                  <c:v>2.3274430950795999</c:v>
                </c:pt>
                <c:pt idx="1">
                  <c:v>2.3176242399595499</c:v>
                </c:pt>
                <c:pt idx="2">
                  <c:v>2.3078276233601001</c:v>
                </c:pt>
                <c:pt idx="3">
                  <c:v>2.2835847365183</c:v>
                </c:pt>
                <c:pt idx="4">
                  <c:v>2.2744498596260598</c:v>
                </c:pt>
                <c:pt idx="5">
                  <c:v>2.2656750732275999</c:v>
                </c:pt>
                <c:pt idx="6">
                  <c:v>2.25677814114264</c:v>
                </c:pt>
                <c:pt idx="7">
                  <c:v>2.24821841459821</c:v>
                </c:pt>
                <c:pt idx="8">
                  <c:v>2.2256258215528302</c:v>
                </c:pt>
                <c:pt idx="9">
                  <c:v>2.2174998791154601</c:v>
                </c:pt>
                <c:pt idx="10">
                  <c:v>2.2093974295644201</c:v>
                </c:pt>
                <c:pt idx="11">
                  <c:v>2.20139520880217</c:v>
                </c:pt>
                <c:pt idx="12">
                  <c:v>2.1935166039473799</c:v>
                </c:pt>
                <c:pt idx="13">
                  <c:v>2.1723737654804798</c:v>
                </c:pt>
                <c:pt idx="14">
                  <c:v>2.1649209084355201</c:v>
                </c:pt>
                <c:pt idx="15">
                  <c:v>2.1575207072181302</c:v>
                </c:pt>
                <c:pt idx="16">
                  <c:v>2.1505221146747799</c:v>
                </c:pt>
                <c:pt idx="17">
                  <c:v>2.1432678525134499</c:v>
                </c:pt>
                <c:pt idx="18">
                  <c:v>2.12375094347051</c:v>
                </c:pt>
                <c:pt idx="19">
                  <c:v>2.1168609404405001</c:v>
                </c:pt>
                <c:pt idx="20">
                  <c:v>2.1100600223536601</c:v>
                </c:pt>
                <c:pt idx="21">
                  <c:v>2.1035397390558201</c:v>
                </c:pt>
                <c:pt idx="22">
                  <c:v>2.0968558740043601</c:v>
                </c:pt>
                <c:pt idx="23">
                  <c:v>2.0784207707463498</c:v>
                </c:pt>
                <c:pt idx="24">
                  <c:v>2.0721891064331799</c:v>
                </c:pt>
                <c:pt idx="25">
                  <c:v>2.0659711473867501</c:v>
                </c:pt>
                <c:pt idx="26">
                  <c:v>2.0598895577727201</c:v>
                </c:pt>
                <c:pt idx="27">
                  <c:v>2.0540032972806701</c:v>
                </c:pt>
                <c:pt idx="28">
                  <c:v>2.0365596429332902</c:v>
                </c:pt>
                <c:pt idx="29">
                  <c:v>2.03076188492498</c:v>
                </c:pt>
                <c:pt idx="30">
                  <c:v>2.0251395366321701</c:v>
                </c:pt>
                <c:pt idx="31">
                  <c:v>2.0197588351346298</c:v>
                </c:pt>
                <c:pt idx="32">
                  <c:v>2.0142599255534201</c:v>
                </c:pt>
                <c:pt idx="33">
                  <c:v>1.99748767524824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Sheet6!$D$1</c:f>
              <c:strCache>
                <c:ptCount val="1"/>
                <c:pt idx="0">
                  <c:v>15μm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Sheet6!$A$2:$A$35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</c:numCache>
            </c:numRef>
          </c:xVal>
          <c:yVal>
            <c:numRef>
              <c:f>Sheet6!$D$2:$D$35</c:f>
              <c:numCache>
                <c:formatCode>General</c:formatCode>
                <c:ptCount val="34"/>
                <c:pt idx="0">
                  <c:v>2.0661114361994701</c:v>
                </c:pt>
                <c:pt idx="1">
                  <c:v>2.05781417959277</c:v>
                </c:pt>
                <c:pt idx="2">
                  <c:v>2.04966446279645</c:v>
                </c:pt>
                <c:pt idx="3">
                  <c:v>2.0278666728749002</c:v>
                </c:pt>
                <c:pt idx="4">
                  <c:v>2.0198997965402401</c:v>
                </c:pt>
                <c:pt idx="5">
                  <c:v>2.01231480585224</c:v>
                </c:pt>
                <c:pt idx="6">
                  <c:v>2.0050704076431698</c:v>
                </c:pt>
                <c:pt idx="7">
                  <c:v>1.9975028622431199</c:v>
                </c:pt>
                <c:pt idx="8">
                  <c:v>1.9772369051778</c:v>
                </c:pt>
                <c:pt idx="9">
                  <c:v>1.9703302739450901</c:v>
                </c:pt>
                <c:pt idx="10">
                  <c:v>1.96336214004176</c:v>
                </c:pt>
                <c:pt idx="11">
                  <c:v>1.9566496203774799</c:v>
                </c:pt>
                <c:pt idx="12">
                  <c:v>1.95001089507046</c:v>
                </c:pt>
                <c:pt idx="13">
                  <c:v>1.9309226488700699</c:v>
                </c:pt>
                <c:pt idx="14">
                  <c:v>1.92454170666133</c:v>
                </c:pt>
                <c:pt idx="15">
                  <c:v>1.9183336619434599</c:v>
                </c:pt>
                <c:pt idx="16">
                  <c:v>1.91224361363674</c:v>
                </c:pt>
                <c:pt idx="17">
                  <c:v>1.90617664269779</c:v>
                </c:pt>
                <c:pt idx="18">
                  <c:v>1.88843848791333</c:v>
                </c:pt>
                <c:pt idx="19">
                  <c:v>1.8827118377499601</c:v>
                </c:pt>
                <c:pt idx="20">
                  <c:v>1.8769501834689799</c:v>
                </c:pt>
                <c:pt idx="21">
                  <c:v>1.87132406875874</c:v>
                </c:pt>
                <c:pt idx="22">
                  <c:v>1.8658513562152199</c:v>
                </c:pt>
                <c:pt idx="23">
                  <c:v>1.84905095404106</c:v>
                </c:pt>
                <c:pt idx="24">
                  <c:v>1.84381179795412</c:v>
                </c:pt>
                <c:pt idx="25">
                  <c:v>1.83857422010547</c:v>
                </c:pt>
                <c:pt idx="26">
                  <c:v>1.8334543874056199</c:v>
                </c:pt>
                <c:pt idx="27">
                  <c:v>1.8285904850318899</c:v>
                </c:pt>
                <c:pt idx="28">
                  <c:v>1.81249031727132</c:v>
                </c:pt>
                <c:pt idx="29">
                  <c:v>1.8078756385496999</c:v>
                </c:pt>
                <c:pt idx="30">
                  <c:v>1.8029440542506601</c:v>
                </c:pt>
                <c:pt idx="31">
                  <c:v>1.79829522165509</c:v>
                </c:pt>
                <c:pt idx="32">
                  <c:v>1.7938544768385101</c:v>
                </c:pt>
                <c:pt idx="33">
                  <c:v>1.7785608418389001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Sheet6!$F$1</c:f>
              <c:strCache>
                <c:ptCount val="1"/>
                <c:pt idx="0">
                  <c:v>20μm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Sheet6!$A$2:$A$35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</c:numCache>
            </c:numRef>
          </c:xVal>
          <c:yVal>
            <c:numRef>
              <c:f>Sheet6!$F$2:$F$35</c:f>
              <c:numCache>
                <c:formatCode>General</c:formatCode>
                <c:ptCount val="34"/>
                <c:pt idx="0">
                  <c:v>1.88724876802154</c:v>
                </c:pt>
                <c:pt idx="1">
                  <c:v>1.87962444719296</c:v>
                </c:pt>
                <c:pt idx="2">
                  <c:v>1.8725561609538099</c:v>
                </c:pt>
                <c:pt idx="3">
                  <c:v>1.85230309526879</c:v>
                </c:pt>
                <c:pt idx="4">
                  <c:v>1.84534927102487</c:v>
                </c:pt>
                <c:pt idx="5">
                  <c:v>1.83876835115629</c:v>
                </c:pt>
                <c:pt idx="6">
                  <c:v>1.8321918506191299</c:v>
                </c:pt>
                <c:pt idx="7">
                  <c:v>1.82578270522804</c:v>
                </c:pt>
                <c:pt idx="8">
                  <c:v>1.80693161110415</c:v>
                </c:pt>
                <c:pt idx="9">
                  <c:v>1.8008582138007201</c:v>
                </c:pt>
                <c:pt idx="10">
                  <c:v>1.7948529737033601</c:v>
                </c:pt>
                <c:pt idx="11">
                  <c:v>1.7888292781781401</c:v>
                </c:pt>
                <c:pt idx="12">
                  <c:v>1.7828895171777901</c:v>
                </c:pt>
                <c:pt idx="13">
                  <c:v>1.7652085201787799</c:v>
                </c:pt>
                <c:pt idx="14">
                  <c:v>1.75972938386847</c:v>
                </c:pt>
                <c:pt idx="15">
                  <c:v>1.75419173046319</c:v>
                </c:pt>
                <c:pt idx="16">
                  <c:v>1.7487655783202101</c:v>
                </c:pt>
                <c:pt idx="17">
                  <c:v>1.74358957166927</c:v>
                </c:pt>
                <c:pt idx="18">
                  <c:v>1.72697173832367</c:v>
                </c:pt>
                <c:pt idx="19">
                  <c:v>1.72208691693435</c:v>
                </c:pt>
                <c:pt idx="20">
                  <c:v>1.7168566089655699</c:v>
                </c:pt>
                <c:pt idx="21">
                  <c:v>1.71197355297139</c:v>
                </c:pt>
                <c:pt idx="22">
                  <c:v>1.70725720314971</c:v>
                </c:pt>
                <c:pt idx="23">
                  <c:v>1.6915822729354</c:v>
                </c:pt>
                <c:pt idx="24">
                  <c:v>1.6871091054997001</c:v>
                </c:pt>
                <c:pt idx="25">
                  <c:v>1.6824127422330399</c:v>
                </c:pt>
                <c:pt idx="26">
                  <c:v>1.6779452147386</c:v>
                </c:pt>
                <c:pt idx="27">
                  <c:v>1.6736610495353501</c:v>
                </c:pt>
                <c:pt idx="28">
                  <c:v>1.6586167970544199</c:v>
                </c:pt>
                <c:pt idx="29">
                  <c:v>1.65446059738528</c:v>
                </c:pt>
                <c:pt idx="30">
                  <c:v>1.65037719823241</c:v>
                </c:pt>
                <c:pt idx="31">
                  <c:v>1.64635989526444</c:v>
                </c:pt>
                <c:pt idx="32">
                  <c:v>1.6424201435589501</c:v>
                </c:pt>
                <c:pt idx="33">
                  <c:v>1.62801188070653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Sheet6!$H$1</c:f>
              <c:strCache>
                <c:ptCount val="1"/>
                <c:pt idx="0">
                  <c:v>25μm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Sheet6!$A$2:$A$35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</c:numCache>
            </c:numRef>
          </c:xVal>
          <c:yVal>
            <c:numRef>
              <c:f>Sheet6!$H$2:$H$35</c:f>
              <c:numCache>
                <c:formatCode>General</c:formatCode>
                <c:ptCount val="34"/>
                <c:pt idx="0">
                  <c:v>1.7544941960567</c:v>
                </c:pt>
                <c:pt idx="1">
                  <c:v>1.7479614770890499</c:v>
                </c:pt>
                <c:pt idx="2">
                  <c:v>1.7411158768281401</c:v>
                </c:pt>
                <c:pt idx="3">
                  <c:v>1.7220963904907201</c:v>
                </c:pt>
                <c:pt idx="4">
                  <c:v>1.7160348248071799</c:v>
                </c:pt>
                <c:pt idx="5">
                  <c:v>1.710305506424</c:v>
                </c:pt>
                <c:pt idx="6">
                  <c:v>1.7041024860124001</c:v>
                </c:pt>
                <c:pt idx="7">
                  <c:v>1.6982644554698101</c:v>
                </c:pt>
                <c:pt idx="8">
                  <c:v>1.68050972400613</c:v>
                </c:pt>
                <c:pt idx="9">
                  <c:v>1.6751012233506799</c:v>
                </c:pt>
                <c:pt idx="10">
                  <c:v>1.6695376953177701</c:v>
                </c:pt>
                <c:pt idx="11">
                  <c:v>1.6641911540332801</c:v>
                </c:pt>
                <c:pt idx="12">
                  <c:v>1.65892586527287</c:v>
                </c:pt>
                <c:pt idx="13">
                  <c:v>1.6423752790919199</c:v>
                </c:pt>
                <c:pt idx="14">
                  <c:v>1.63722694643333</c:v>
                </c:pt>
                <c:pt idx="15">
                  <c:v>1.63237791330925</c:v>
                </c:pt>
                <c:pt idx="16">
                  <c:v>1.62777743856405</c:v>
                </c:pt>
                <c:pt idx="17">
                  <c:v>1.6230198316485001</c:v>
                </c:pt>
                <c:pt idx="18">
                  <c:v>1.60719061813078</c:v>
                </c:pt>
                <c:pt idx="19">
                  <c:v>1.6026601153667701</c:v>
                </c:pt>
                <c:pt idx="20">
                  <c:v>1.59815185387103</c:v>
                </c:pt>
                <c:pt idx="21">
                  <c:v>1.5939405279098</c:v>
                </c:pt>
                <c:pt idx="22">
                  <c:v>1.58965207921298</c:v>
                </c:pt>
                <c:pt idx="23">
                  <c:v>1.57450105653803</c:v>
                </c:pt>
                <c:pt idx="24">
                  <c:v>1.5702938829927799</c:v>
                </c:pt>
                <c:pt idx="25">
                  <c:v>1.5663129905262101</c:v>
                </c:pt>
                <c:pt idx="26">
                  <c:v>1.56243854279089</c:v>
                </c:pt>
                <c:pt idx="27">
                  <c:v>1.55859821380202</c:v>
                </c:pt>
                <c:pt idx="28">
                  <c:v>1.5442137214851099</c:v>
                </c:pt>
                <c:pt idx="29">
                  <c:v>1.5404921672937699</c:v>
                </c:pt>
                <c:pt idx="30">
                  <c:v>1.53687051064836</c:v>
                </c:pt>
                <c:pt idx="31">
                  <c:v>1.53338501327003</c:v>
                </c:pt>
                <c:pt idx="32">
                  <c:v>1.5298169906927599</c:v>
                </c:pt>
                <c:pt idx="33">
                  <c:v>1.5159738877161699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280040"/>
        <c:axId val="384280824"/>
      </c:scatterChart>
      <c:valAx>
        <c:axId val="38428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Frequency Test Range</a:t>
                </a:r>
                <a:r>
                  <a:rPr lang="en-US" altLang="zh-CN" baseline="0" dirty="0" smtClean="0"/>
                  <a:t> (0.7-1)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4280824"/>
        <c:crosses val="autoZero"/>
        <c:crossBetween val="midCat"/>
      </c:valAx>
      <c:valAx>
        <c:axId val="38428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Real</a:t>
                </a:r>
                <a:r>
                  <a:rPr lang="en-US" altLang="zh-CN" baseline="0" dirty="0" smtClean="0"/>
                  <a:t> part of n2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4280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Real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'lvl1'!$B$1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'lvl1'!$B$2:$B$42</c:f>
              <c:numCache>
                <c:formatCode>General</c:formatCode>
                <c:ptCount val="41"/>
                <c:pt idx="0">
                  <c:v>2.7646384200701002</c:v>
                </c:pt>
                <c:pt idx="1">
                  <c:v>2.7515749799559401</c:v>
                </c:pt>
                <c:pt idx="2">
                  <c:v>2.7387260267552</c:v>
                </c:pt>
                <c:pt idx="3">
                  <c:v>2.72607578986395</c:v>
                </c:pt>
                <c:pt idx="4">
                  <c:v>2.7136479446484199</c:v>
                </c:pt>
                <c:pt idx="5">
                  <c:v>2.7013848829243798</c:v>
                </c:pt>
                <c:pt idx="6">
                  <c:v>2.68928432672111</c:v>
                </c:pt>
                <c:pt idx="7">
                  <c:v>2.67743415654994</c:v>
                </c:pt>
                <c:pt idx="8">
                  <c:v>2.6656990775969498</c:v>
                </c:pt>
                <c:pt idx="9">
                  <c:v>2.6542389016183798</c:v>
                </c:pt>
                <c:pt idx="10">
                  <c:v>2.6428382963607699</c:v>
                </c:pt>
                <c:pt idx="11">
                  <c:v>2.63166637261532</c:v>
                </c:pt>
                <c:pt idx="12">
                  <c:v>2.6206486285096999</c:v>
                </c:pt>
                <c:pt idx="13">
                  <c:v>2.6098312637065599</c:v>
                </c:pt>
                <c:pt idx="14">
                  <c:v>2.5991407703826099</c:v>
                </c:pt>
                <c:pt idx="15">
                  <c:v>2.5885954951297401</c:v>
                </c:pt>
                <c:pt idx="16">
                  <c:v>2.5781223287649602</c:v>
                </c:pt>
                <c:pt idx="17">
                  <c:v>2.5679182425165799</c:v>
                </c:pt>
                <c:pt idx="18">
                  <c:v>2.5577589154654601</c:v>
                </c:pt>
                <c:pt idx="19">
                  <c:v>2.5477728568845301</c:v>
                </c:pt>
                <c:pt idx="20">
                  <c:v>2.5379527875240901</c:v>
                </c:pt>
                <c:pt idx="21">
                  <c:v>2.5282307329285998</c:v>
                </c:pt>
                <c:pt idx="22">
                  <c:v>2.51864312477149</c:v>
                </c:pt>
                <c:pt idx="23">
                  <c:v>2.5092226618704299</c:v>
                </c:pt>
                <c:pt idx="24">
                  <c:v>2.4999203520264399</c:v>
                </c:pt>
                <c:pt idx="25">
                  <c:v>2.4907101328724202</c:v>
                </c:pt>
                <c:pt idx="26">
                  <c:v>2.4815686882767301</c:v>
                </c:pt>
                <c:pt idx="27">
                  <c:v>2.47260301072146</c:v>
                </c:pt>
                <c:pt idx="28">
                  <c:v>2.46372220202008</c:v>
                </c:pt>
                <c:pt idx="29">
                  <c:v>2.45499419492115</c:v>
                </c:pt>
                <c:pt idx="30">
                  <c:v>2.4464282515095599</c:v>
                </c:pt>
                <c:pt idx="31">
                  <c:v>2.4378064959071599</c:v>
                </c:pt>
                <c:pt idx="32">
                  <c:v>2.4293960017551099</c:v>
                </c:pt>
                <c:pt idx="33">
                  <c:v>2.4210928108324401</c:v>
                </c:pt>
                <c:pt idx="34">
                  <c:v>2.4128079373121398</c:v>
                </c:pt>
                <c:pt idx="35">
                  <c:v>2.404721846638</c:v>
                </c:pt>
                <c:pt idx="36">
                  <c:v>2.3966332351919202</c:v>
                </c:pt>
                <c:pt idx="37">
                  <c:v>2.3887161872494902</c:v>
                </c:pt>
                <c:pt idx="38">
                  <c:v>2.3808714037525398</c:v>
                </c:pt>
                <c:pt idx="39">
                  <c:v>2.3730905372451998</c:v>
                </c:pt>
                <c:pt idx="40">
                  <c:v>2.3654577339992602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'lvl1'!$D$1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'lvl1'!$D$2:$D$42</c:f>
              <c:numCache>
                <c:formatCode>General</c:formatCode>
                <c:ptCount val="41"/>
                <c:pt idx="0">
                  <c:v>2.3283790465962602</c:v>
                </c:pt>
                <c:pt idx="1">
                  <c:v>2.31769500631989</c:v>
                </c:pt>
                <c:pt idx="2">
                  <c:v>2.3071076865337101</c:v>
                </c:pt>
                <c:pt idx="3">
                  <c:v>2.2967454201857702</c:v>
                </c:pt>
                <c:pt idx="4">
                  <c:v>2.2865317572939099</c:v>
                </c:pt>
                <c:pt idx="5">
                  <c:v>2.27645576372222</c:v>
                </c:pt>
                <c:pt idx="6">
                  <c:v>2.2665685281505801</c:v>
                </c:pt>
                <c:pt idx="7">
                  <c:v>2.2568709803655</c:v>
                </c:pt>
                <c:pt idx="8">
                  <c:v>2.2472066807301099</c:v>
                </c:pt>
                <c:pt idx="9">
                  <c:v>2.2377680931279502</c:v>
                </c:pt>
                <c:pt idx="10">
                  <c:v>2.2284978909550501</c:v>
                </c:pt>
                <c:pt idx="11">
                  <c:v>2.2192443592976598</c:v>
                </c:pt>
                <c:pt idx="12">
                  <c:v>2.2101967987093101</c:v>
                </c:pt>
                <c:pt idx="13">
                  <c:v>2.2012704926555902</c:v>
                </c:pt>
                <c:pt idx="14">
                  <c:v>2.19249653906714</c:v>
                </c:pt>
                <c:pt idx="15">
                  <c:v>2.1837920074449699</c:v>
                </c:pt>
                <c:pt idx="16">
                  <c:v>2.1753002105232202</c:v>
                </c:pt>
                <c:pt idx="17">
                  <c:v>2.1668838229074998</c:v>
                </c:pt>
                <c:pt idx="18">
                  <c:v>2.15855185063868</c:v>
                </c:pt>
                <c:pt idx="19">
                  <c:v>2.1504138567820101</c:v>
                </c:pt>
                <c:pt idx="20">
                  <c:v>2.1422538550444199</c:v>
                </c:pt>
                <c:pt idx="21">
                  <c:v>2.13433820446651</c:v>
                </c:pt>
                <c:pt idx="22">
                  <c:v>2.1264352656719598</c:v>
                </c:pt>
                <c:pt idx="23">
                  <c:v>2.1186688938741698</c:v>
                </c:pt>
                <c:pt idx="24">
                  <c:v>2.1110224373472302</c:v>
                </c:pt>
                <c:pt idx="25">
                  <c:v>2.1034344429899998</c:v>
                </c:pt>
                <c:pt idx="26">
                  <c:v>2.0959745231583402</c:v>
                </c:pt>
                <c:pt idx="27">
                  <c:v>2.0886322773464299</c:v>
                </c:pt>
                <c:pt idx="28">
                  <c:v>2.0813455078510001</c:v>
                </c:pt>
                <c:pt idx="29">
                  <c:v>2.0741737515377601</c:v>
                </c:pt>
                <c:pt idx="30">
                  <c:v>2.0670687298010799</c:v>
                </c:pt>
                <c:pt idx="31">
                  <c:v>2.0600677864783101</c:v>
                </c:pt>
                <c:pt idx="32">
                  <c:v>2.05317136604741</c:v>
                </c:pt>
                <c:pt idx="33">
                  <c:v>2.0462346060566801</c:v>
                </c:pt>
                <c:pt idx="34">
                  <c:v>2.0394726772588498</c:v>
                </c:pt>
                <c:pt idx="35">
                  <c:v>2.0328954005683602</c:v>
                </c:pt>
                <c:pt idx="36">
                  <c:v>2.02623840748435</c:v>
                </c:pt>
                <c:pt idx="37">
                  <c:v>2.0197020853112799</c:v>
                </c:pt>
                <c:pt idx="38">
                  <c:v>2.0132313537936302</c:v>
                </c:pt>
                <c:pt idx="39">
                  <c:v>2.0069037274561001</c:v>
                </c:pt>
                <c:pt idx="40">
                  <c:v>2.0006261405633898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'lvl1'!$F$1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'lvl1'!$F$2:$F$42</c:f>
              <c:numCache>
                <c:formatCode>General</c:formatCode>
                <c:ptCount val="41"/>
                <c:pt idx="0">
                  <c:v>2.0670687298010799</c:v>
                </c:pt>
                <c:pt idx="1">
                  <c:v>2.0577438184708501</c:v>
                </c:pt>
                <c:pt idx="2">
                  <c:v>2.0485531117223199</c:v>
                </c:pt>
                <c:pt idx="3">
                  <c:v>2.0394726772588498</c:v>
                </c:pt>
                <c:pt idx="4">
                  <c:v>2.03065411966152</c:v>
                </c:pt>
                <c:pt idx="5">
                  <c:v>2.0219034179039901</c:v>
                </c:pt>
                <c:pt idx="6">
                  <c:v>2.0132300708890001</c:v>
                </c:pt>
                <c:pt idx="7">
                  <c:v>2.0047605101906401</c:v>
                </c:pt>
                <c:pt idx="8">
                  <c:v>1.99644634524257</c:v>
                </c:pt>
                <c:pt idx="9">
                  <c:v>1.9882219512927599</c:v>
                </c:pt>
                <c:pt idx="10">
                  <c:v>1.98005205224362</c:v>
                </c:pt>
                <c:pt idx="11">
                  <c:v>1.9721041110531099</c:v>
                </c:pt>
                <c:pt idx="12">
                  <c:v>1.9642605524397401</c:v>
                </c:pt>
                <c:pt idx="13">
                  <c:v>1.9564264749862199</c:v>
                </c:pt>
                <c:pt idx="14">
                  <c:v>1.9488744348934199</c:v>
                </c:pt>
                <c:pt idx="15">
                  <c:v>1.94130644399728</c:v>
                </c:pt>
                <c:pt idx="16">
                  <c:v>1.9338205449533701</c:v>
                </c:pt>
                <c:pt idx="17">
                  <c:v>1.92656721386563</c:v>
                </c:pt>
                <c:pt idx="18">
                  <c:v>1.91924644862094</c:v>
                </c:pt>
                <c:pt idx="19">
                  <c:v>1.9121113132231899</c:v>
                </c:pt>
                <c:pt idx="20">
                  <c:v>1.9051394260814101</c:v>
                </c:pt>
                <c:pt idx="21">
                  <c:v>1.8981969224495101</c:v>
                </c:pt>
                <c:pt idx="22">
                  <c:v>1.89136488005116</c:v>
                </c:pt>
                <c:pt idx="23">
                  <c:v>1.884626080251</c:v>
                </c:pt>
                <c:pt idx="24">
                  <c:v>1.8778994127834101</c:v>
                </c:pt>
                <c:pt idx="25">
                  <c:v>1.8712639065668</c:v>
                </c:pt>
                <c:pt idx="26">
                  <c:v>1.8647703255508501</c:v>
                </c:pt>
                <c:pt idx="27">
                  <c:v>1.85838987873277</c:v>
                </c:pt>
                <c:pt idx="28">
                  <c:v>1.8520984089108501</c:v>
                </c:pt>
                <c:pt idx="29">
                  <c:v>1.8458191559657899</c:v>
                </c:pt>
                <c:pt idx="30">
                  <c:v>1.8396480541003</c:v>
                </c:pt>
                <c:pt idx="31">
                  <c:v>1.8334574889985999</c:v>
                </c:pt>
                <c:pt idx="32">
                  <c:v>1.8274759052095699</c:v>
                </c:pt>
                <c:pt idx="33">
                  <c:v>1.82155356262648</c:v>
                </c:pt>
                <c:pt idx="34">
                  <c:v>1.81563544971027</c:v>
                </c:pt>
                <c:pt idx="35">
                  <c:v>1.8097635374722101</c:v>
                </c:pt>
                <c:pt idx="36">
                  <c:v>1.8040099967077501</c:v>
                </c:pt>
                <c:pt idx="37">
                  <c:v>1.7984314471142899</c:v>
                </c:pt>
                <c:pt idx="38">
                  <c:v>1.7927614453262799</c:v>
                </c:pt>
                <c:pt idx="39">
                  <c:v>1.78720159807833</c:v>
                </c:pt>
                <c:pt idx="40">
                  <c:v>1.7817799149781399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'lvl1'!$H$1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'lvl1'!$H$2:$H$42</c:f>
              <c:numCache>
                <c:formatCode>General</c:formatCode>
                <c:ptCount val="41"/>
                <c:pt idx="0">
                  <c:v>1.8879212456707799</c:v>
                </c:pt>
                <c:pt idx="1">
                  <c:v>1.8795736480453</c:v>
                </c:pt>
                <c:pt idx="2">
                  <c:v>1.8713716244823899</c:v>
                </c:pt>
                <c:pt idx="3">
                  <c:v>1.86323716354275</c:v>
                </c:pt>
                <c:pt idx="4">
                  <c:v>1.8552835030543799</c:v>
                </c:pt>
                <c:pt idx="5">
                  <c:v>1.8473913534382</c:v>
                </c:pt>
                <c:pt idx="6">
                  <c:v>1.8396480541003</c:v>
                </c:pt>
                <c:pt idx="7">
                  <c:v>1.8319425182567499</c:v>
                </c:pt>
                <c:pt idx="8">
                  <c:v>1.82452272115293</c:v>
                </c:pt>
                <c:pt idx="9">
                  <c:v>1.8171429482501</c:v>
                </c:pt>
                <c:pt idx="10">
                  <c:v>1.8097635374722101</c:v>
                </c:pt>
                <c:pt idx="11">
                  <c:v>1.8026856480326201</c:v>
                </c:pt>
                <c:pt idx="12">
                  <c:v>1.7955149181952299</c:v>
                </c:pt>
                <c:pt idx="13">
                  <c:v>1.7885605668466</c:v>
                </c:pt>
                <c:pt idx="14">
                  <c:v>1.7817799149781399</c:v>
                </c:pt>
                <c:pt idx="15">
                  <c:v>1.77498282443873</c:v>
                </c:pt>
                <c:pt idx="16">
                  <c:v>1.7682198663086299</c:v>
                </c:pt>
                <c:pt idx="17">
                  <c:v>1.7616471399202001</c:v>
                </c:pt>
                <c:pt idx="18">
                  <c:v>1.7551593479743799</c:v>
                </c:pt>
                <c:pt idx="19">
                  <c:v>1.7488210657636001</c:v>
                </c:pt>
                <c:pt idx="20">
                  <c:v>1.74236953681173</c:v>
                </c:pt>
                <c:pt idx="21">
                  <c:v>1.7361101386211</c:v>
                </c:pt>
                <c:pt idx="22">
                  <c:v>1.7299974959464599</c:v>
                </c:pt>
                <c:pt idx="23">
                  <c:v>1.7239042888176801</c:v>
                </c:pt>
                <c:pt idx="24">
                  <c:v>1.7179751520422599</c:v>
                </c:pt>
                <c:pt idx="25">
                  <c:v>1.7119429424543999</c:v>
                </c:pt>
                <c:pt idx="26">
                  <c:v>1.70618020276935</c:v>
                </c:pt>
                <c:pt idx="27">
                  <c:v>1.70034978116511</c:v>
                </c:pt>
                <c:pt idx="28">
                  <c:v>1.69466141633055</c:v>
                </c:pt>
                <c:pt idx="29">
                  <c:v>1.6890033731869301</c:v>
                </c:pt>
                <c:pt idx="30">
                  <c:v>1.6834741330573999</c:v>
                </c:pt>
                <c:pt idx="31">
                  <c:v>1.67794820530313</c:v>
                </c:pt>
                <c:pt idx="32">
                  <c:v>1.6725002018317101</c:v>
                </c:pt>
                <c:pt idx="33">
                  <c:v>1.66730126142858</c:v>
                </c:pt>
                <c:pt idx="34">
                  <c:v>1.661909189315</c:v>
                </c:pt>
                <c:pt idx="35">
                  <c:v>1.6565926700198901</c:v>
                </c:pt>
                <c:pt idx="36">
                  <c:v>1.6515496145438699</c:v>
                </c:pt>
                <c:pt idx="37">
                  <c:v>1.64648484922875</c:v>
                </c:pt>
                <c:pt idx="38">
                  <c:v>1.64123989212579</c:v>
                </c:pt>
                <c:pt idx="39">
                  <c:v>1.6363712832436701</c:v>
                </c:pt>
                <c:pt idx="40">
                  <c:v>1.63137111841375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'lvl1'!$J$1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'lvl1'!$J$2:$J$42</c:f>
              <c:numCache>
                <c:formatCode>General</c:formatCode>
                <c:ptCount val="41"/>
                <c:pt idx="0">
                  <c:v>1.7551593479743799</c:v>
                </c:pt>
                <c:pt idx="1">
                  <c:v>1.74745061289777</c:v>
                </c:pt>
                <c:pt idx="2">
                  <c:v>1.7399024193967301</c:v>
                </c:pt>
                <c:pt idx="3">
                  <c:v>1.7324403957366299</c:v>
                </c:pt>
                <c:pt idx="4">
                  <c:v>1.7251805346859399</c:v>
                </c:pt>
                <c:pt idx="5">
                  <c:v>1.7179751520422599</c:v>
                </c:pt>
                <c:pt idx="6">
                  <c:v>1.71081938601063</c:v>
                </c:pt>
                <c:pt idx="7">
                  <c:v>1.70378329411357</c:v>
                </c:pt>
                <c:pt idx="8">
                  <c:v>1.6969280058751699</c:v>
                </c:pt>
                <c:pt idx="9">
                  <c:v>1.69027176878444</c:v>
                </c:pt>
                <c:pt idx="10">
                  <c:v>1.68353487510652</c:v>
                </c:pt>
                <c:pt idx="11">
                  <c:v>1.6768660362475201</c:v>
                </c:pt>
                <c:pt idx="12">
                  <c:v>1.67033997091887</c:v>
                </c:pt>
                <c:pt idx="13">
                  <c:v>1.6639697356877801</c:v>
                </c:pt>
                <c:pt idx="14">
                  <c:v>1.6576569433308499</c:v>
                </c:pt>
                <c:pt idx="15">
                  <c:v>1.6515496145438699</c:v>
                </c:pt>
                <c:pt idx="16">
                  <c:v>1.64528818765227</c:v>
                </c:pt>
                <c:pt idx="17">
                  <c:v>1.63932792777235</c:v>
                </c:pt>
                <c:pt idx="18">
                  <c:v>1.6333060165600599</c:v>
                </c:pt>
                <c:pt idx="19">
                  <c:v>1.6274138215943801</c:v>
                </c:pt>
                <c:pt idx="20">
                  <c:v>1.62163603970952</c:v>
                </c:pt>
                <c:pt idx="21">
                  <c:v>1.61585844655072</c:v>
                </c:pt>
                <c:pt idx="22">
                  <c:v>1.6102725939607601</c:v>
                </c:pt>
                <c:pt idx="23">
                  <c:v>1.6047424465156099</c:v>
                </c:pt>
                <c:pt idx="24">
                  <c:v>1.5990833044483701</c:v>
                </c:pt>
                <c:pt idx="25">
                  <c:v>1.59367087907394</c:v>
                </c:pt>
                <c:pt idx="26">
                  <c:v>1.58832113565661</c:v>
                </c:pt>
                <c:pt idx="27">
                  <c:v>1.5829521024092801</c:v>
                </c:pt>
                <c:pt idx="28">
                  <c:v>1.5777904850184099</c:v>
                </c:pt>
                <c:pt idx="29">
                  <c:v>1.57264198815362</c:v>
                </c:pt>
                <c:pt idx="30">
                  <c:v>1.56761276851728</c:v>
                </c:pt>
                <c:pt idx="31">
                  <c:v>1.5623778324524</c:v>
                </c:pt>
                <c:pt idx="32">
                  <c:v>1.5573686838843701</c:v>
                </c:pt>
                <c:pt idx="33">
                  <c:v>1.55255098175149</c:v>
                </c:pt>
                <c:pt idx="34">
                  <c:v>1.54754048135195</c:v>
                </c:pt>
                <c:pt idx="35">
                  <c:v>1.5427986800514</c:v>
                </c:pt>
                <c:pt idx="36">
                  <c:v>1.5381949437826701</c:v>
                </c:pt>
                <c:pt idx="37">
                  <c:v>1.5333985901943801</c:v>
                </c:pt>
                <c:pt idx="38">
                  <c:v>1.5286073141949801</c:v>
                </c:pt>
                <c:pt idx="39">
                  <c:v>1.52404482731608</c:v>
                </c:pt>
                <c:pt idx="40">
                  <c:v>1.51943420259947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850016"/>
        <c:axId val="540851584"/>
      </c:lineChart>
      <c:catAx>
        <c:axId val="54085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</a:t>
                </a:r>
                <a:r>
                  <a:rPr lang="en-US" altLang="zh-CN" baseline="0"/>
                  <a:t> range from ~0.7 THz to ~1THz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851584"/>
        <c:crosses val="autoZero"/>
        <c:auto val="1"/>
        <c:lblAlgn val="ctr"/>
        <c:lblOffset val="100"/>
        <c:noMultiLvlLbl val="0"/>
      </c:catAx>
      <c:valAx>
        <c:axId val="54085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Real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8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Imaginary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'lvl1'!$C$1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'lvl1'!$C$2:$C$42</c:f>
              <c:numCache>
                <c:formatCode>General</c:formatCode>
                <c:ptCount val="41"/>
                <c:pt idx="0">
                  <c:v>2.33509035941757</c:v>
                </c:pt>
                <c:pt idx="1">
                  <c:v>2.3220642903278499</c:v>
                </c:pt>
                <c:pt idx="2">
                  <c:v>2.3092545811451499</c:v>
                </c:pt>
                <c:pt idx="3">
                  <c:v>2.2966301570339902</c:v>
                </c:pt>
                <c:pt idx="4">
                  <c:v>2.2842319274271401</c:v>
                </c:pt>
                <c:pt idx="5">
                  <c:v>2.2719986282909801</c:v>
                </c:pt>
                <c:pt idx="6">
                  <c:v>2.2599163462791401</c:v>
                </c:pt>
                <c:pt idx="7">
                  <c:v>2.2480864878759799</c:v>
                </c:pt>
                <c:pt idx="8">
                  <c:v>2.2363732688690101</c:v>
                </c:pt>
                <c:pt idx="9">
                  <c:v>2.22492492295543</c:v>
                </c:pt>
                <c:pt idx="10">
                  <c:v>2.2135380413816499</c:v>
                </c:pt>
                <c:pt idx="11">
                  <c:v>2.2023743397778199</c:v>
                </c:pt>
                <c:pt idx="12">
                  <c:v>2.1913634618717301</c:v>
                </c:pt>
                <c:pt idx="13">
                  <c:v>2.1805464965608801</c:v>
                </c:pt>
                <c:pt idx="14">
                  <c:v>2.16985869445063</c:v>
                </c:pt>
                <c:pt idx="15">
                  <c:v>2.1593103934642701</c:v>
                </c:pt>
                <c:pt idx="16">
                  <c:v>2.1488375708245799</c:v>
                </c:pt>
                <c:pt idx="17">
                  <c:v>2.1386233064062101</c:v>
                </c:pt>
                <c:pt idx="18">
                  <c:v>2.1284598428489199</c:v>
                </c:pt>
                <c:pt idx="19">
                  <c:v>2.11846350030534</c:v>
                </c:pt>
                <c:pt idx="20">
                  <c:v>2.10863564794772</c:v>
                </c:pt>
                <c:pt idx="21">
                  <c:v>2.0988998551912399</c:v>
                </c:pt>
                <c:pt idx="22">
                  <c:v>2.0892943195500102</c:v>
                </c:pt>
                <c:pt idx="23">
                  <c:v>2.0798522096359102</c:v>
                </c:pt>
                <c:pt idx="24">
                  <c:v>2.0705280204637502</c:v>
                </c:pt>
                <c:pt idx="25">
                  <c:v>2.0612979078604301</c:v>
                </c:pt>
                <c:pt idx="26">
                  <c:v>2.0521323114814698</c:v>
                </c:pt>
                <c:pt idx="27">
                  <c:v>2.0431381413759202</c:v>
                </c:pt>
                <c:pt idx="28">
                  <c:v>2.0342365840151202</c:v>
                </c:pt>
                <c:pt idx="29">
                  <c:v>2.02547615094351</c:v>
                </c:pt>
                <c:pt idx="30">
                  <c:v>2.01687039532534</c:v>
                </c:pt>
                <c:pt idx="31">
                  <c:v>2.00821938011378</c:v>
                </c:pt>
                <c:pt idx="32">
                  <c:v>1.99977496417499</c:v>
                </c:pt>
                <c:pt idx="33">
                  <c:v>1.9914356499253201</c:v>
                </c:pt>
                <c:pt idx="34">
                  <c:v>1.9831106806140499</c:v>
                </c:pt>
                <c:pt idx="35">
                  <c:v>1.97498128398846</c:v>
                </c:pt>
                <c:pt idx="36">
                  <c:v>1.9668601444178599</c:v>
                </c:pt>
                <c:pt idx="37">
                  <c:v>1.95889018070314</c:v>
                </c:pt>
                <c:pt idx="38">
                  <c:v>1.95100526094074</c:v>
                </c:pt>
                <c:pt idx="39">
                  <c:v>1.9431771353921601</c:v>
                </c:pt>
                <c:pt idx="40">
                  <c:v>1.93549161938193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'lvl1'!$E$1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'lvl1'!$E$2:$E$42</c:f>
              <c:numCache>
                <c:formatCode>General</c:formatCode>
                <c:ptCount val="41"/>
                <c:pt idx="0">
                  <c:v>1.89815157507218</c:v>
                </c:pt>
                <c:pt idx="1">
                  <c:v>1.8873810885491</c:v>
                </c:pt>
                <c:pt idx="2">
                  <c:v>1.8767084320443399</c:v>
                </c:pt>
                <c:pt idx="3">
                  <c:v>1.86625192122217</c:v>
                </c:pt>
                <c:pt idx="4">
                  <c:v>1.8559439222115801</c:v>
                </c:pt>
                <c:pt idx="5">
                  <c:v>1.84577117325544</c:v>
                </c:pt>
                <c:pt idx="6">
                  <c:v>1.8357812639042399</c:v>
                </c:pt>
                <c:pt idx="7">
                  <c:v>1.8259738467029201</c:v>
                </c:pt>
                <c:pt idx="8">
                  <c:v>1.81620728525054</c:v>
                </c:pt>
                <c:pt idx="9">
                  <c:v>1.8066659291366101</c:v>
                </c:pt>
                <c:pt idx="10">
                  <c:v>1.79727715655348</c:v>
                </c:pt>
                <c:pt idx="11">
                  <c:v>1.7879119995238</c:v>
                </c:pt>
                <c:pt idx="12">
                  <c:v>1.77875635093657</c:v>
                </c:pt>
                <c:pt idx="13">
                  <c:v>1.7697132187842901</c:v>
                </c:pt>
                <c:pt idx="14">
                  <c:v>1.76081606201356</c:v>
                </c:pt>
                <c:pt idx="15">
                  <c:v>1.7519921983650399</c:v>
                </c:pt>
                <c:pt idx="16">
                  <c:v>1.74336723436612</c:v>
                </c:pt>
                <c:pt idx="17">
                  <c:v>1.7348201350305701</c:v>
                </c:pt>
                <c:pt idx="18">
                  <c:v>1.72636911413297</c:v>
                </c:pt>
                <c:pt idx="19">
                  <c:v>1.7180911794120799</c:v>
                </c:pt>
                <c:pt idx="20">
                  <c:v>1.7098087441463801</c:v>
                </c:pt>
                <c:pt idx="21">
                  <c:v>1.70174443411038</c:v>
                </c:pt>
                <c:pt idx="22">
                  <c:v>1.69370508706375</c:v>
                </c:pt>
                <c:pt idx="23">
                  <c:v>1.6858026098052401</c:v>
                </c:pt>
                <c:pt idx="24">
                  <c:v>1.6780228083878099</c:v>
                </c:pt>
                <c:pt idx="25">
                  <c:v>1.67029244702113</c:v>
                </c:pt>
                <c:pt idx="26">
                  <c:v>1.66268674145303</c:v>
                </c:pt>
                <c:pt idx="27">
                  <c:v>1.6551951024587901</c:v>
                </c:pt>
                <c:pt idx="28">
                  <c:v>1.6477512302414199</c:v>
                </c:pt>
                <c:pt idx="29">
                  <c:v>1.64043820678652</c:v>
                </c:pt>
                <c:pt idx="30">
                  <c:v>1.63318066589238</c:v>
                </c:pt>
                <c:pt idx="31">
                  <c:v>1.6260224419711</c:v>
                </c:pt>
                <c:pt idx="32">
                  <c:v>1.6189702810317399</c:v>
                </c:pt>
                <c:pt idx="33">
                  <c:v>1.6118859674671999</c:v>
                </c:pt>
                <c:pt idx="34">
                  <c:v>1.60496518527303</c:v>
                </c:pt>
                <c:pt idx="35">
                  <c:v>1.59821612982543</c:v>
                </c:pt>
                <c:pt idx="36">
                  <c:v>1.59140315100166</c:v>
                </c:pt>
                <c:pt idx="37">
                  <c:v>1.5847050059774499</c:v>
                </c:pt>
                <c:pt idx="38">
                  <c:v>1.5780736450020501</c:v>
                </c:pt>
                <c:pt idx="39">
                  <c:v>1.57158219138376</c:v>
                </c:pt>
                <c:pt idx="40">
                  <c:v>1.5651319628254901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'lvl1'!$G$1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'lvl1'!$G$2:$G$42</c:f>
              <c:numCache>
                <c:formatCode>General</c:formatCode>
                <c:ptCount val="41"/>
                <c:pt idx="0">
                  <c:v>1.63318066589238</c:v>
                </c:pt>
                <c:pt idx="1">
                  <c:v>1.62365414080006</c:v>
                </c:pt>
                <c:pt idx="2">
                  <c:v>1.61425364296514</c:v>
                </c:pt>
                <c:pt idx="3">
                  <c:v>1.60496518527303</c:v>
                </c:pt>
                <c:pt idx="4">
                  <c:v>1.59593473786489</c:v>
                </c:pt>
                <c:pt idx="5">
                  <c:v>1.5869661104208499</c:v>
                </c:pt>
                <c:pt idx="6">
                  <c:v>1.5780726474042399</c:v>
                </c:pt>
                <c:pt idx="7">
                  <c:v>1.5693796647412701</c:v>
                </c:pt>
                <c:pt idx="8">
                  <c:v>1.5608493126309799</c:v>
                </c:pt>
                <c:pt idx="9">
                  <c:v>1.5523894978691499</c:v>
                </c:pt>
                <c:pt idx="10">
                  <c:v>1.5440047330982101</c:v>
                </c:pt>
                <c:pt idx="11">
                  <c:v>1.5358212765905801</c:v>
                </c:pt>
                <c:pt idx="12">
                  <c:v>1.52774111343984</c:v>
                </c:pt>
                <c:pt idx="13">
                  <c:v>1.5196881033269201</c:v>
                </c:pt>
                <c:pt idx="14">
                  <c:v>1.5118884606388101</c:v>
                </c:pt>
                <c:pt idx="15">
                  <c:v>1.5040834153512801</c:v>
                </c:pt>
                <c:pt idx="16">
                  <c:v>1.49636169543431</c:v>
                </c:pt>
                <c:pt idx="17">
                  <c:v>1.4888644864496701</c:v>
                </c:pt>
                <c:pt idx="18">
                  <c:v>1.4813096901967699</c:v>
                </c:pt>
                <c:pt idx="19">
                  <c:v>1.4739239598220599</c:v>
                </c:pt>
                <c:pt idx="20">
                  <c:v>1.4667048648788299</c:v>
                </c:pt>
                <c:pt idx="21">
                  <c:v>1.45951040872217</c:v>
                </c:pt>
                <c:pt idx="22">
                  <c:v>1.4524341392050499</c:v>
                </c:pt>
                <c:pt idx="23">
                  <c:v>1.44543384500017</c:v>
                </c:pt>
                <c:pt idx="24">
                  <c:v>1.4384713860124101</c:v>
                </c:pt>
                <c:pt idx="25">
                  <c:v>1.4315766652665101</c:v>
                </c:pt>
                <c:pt idx="26">
                  <c:v>1.4248304573221899</c:v>
                </c:pt>
                <c:pt idx="27">
                  <c:v>1.4181845775287301</c:v>
                </c:pt>
                <c:pt idx="28">
                  <c:v>1.41162705459339</c:v>
                </c:pt>
                <c:pt idx="29">
                  <c:v>1.4051012095100599</c:v>
                </c:pt>
                <c:pt idx="30">
                  <c:v>1.3986652585572199</c:v>
                </c:pt>
                <c:pt idx="31">
                  <c:v>1.39222574292364</c:v>
                </c:pt>
                <c:pt idx="32">
                  <c:v>1.3859712381632101</c:v>
                </c:pt>
                <c:pt idx="33">
                  <c:v>1.3797717724037</c:v>
                </c:pt>
                <c:pt idx="34">
                  <c:v>1.37360475091225</c:v>
                </c:pt>
                <c:pt idx="35">
                  <c:v>1.3674632657438599</c:v>
                </c:pt>
                <c:pt idx="36">
                  <c:v>1.3614492178103399</c:v>
                </c:pt>
                <c:pt idx="37">
                  <c:v>1.35557689351957</c:v>
                </c:pt>
                <c:pt idx="38">
                  <c:v>1.34964656312543</c:v>
                </c:pt>
                <c:pt idx="39">
                  <c:v>1.3438156281304501</c:v>
                </c:pt>
                <c:pt idx="40">
                  <c:v>1.33811579597849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'lvl1'!$I$1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'lvl1'!$I$2:$I$42</c:f>
              <c:numCache>
                <c:formatCode>General</c:formatCode>
                <c:ptCount val="41"/>
                <c:pt idx="0">
                  <c:v>1.44886773896032</c:v>
                </c:pt>
                <c:pt idx="1">
                  <c:v>1.4402018050430501</c:v>
                </c:pt>
                <c:pt idx="2">
                  <c:v>1.43167545537167</c:v>
                </c:pt>
                <c:pt idx="3">
                  <c:v>1.4232309155995599</c:v>
                </c:pt>
                <c:pt idx="4">
                  <c:v>1.41494398994565</c:v>
                </c:pt>
                <c:pt idx="5">
                  <c:v>1.40673805412764</c:v>
                </c:pt>
                <c:pt idx="6">
                  <c:v>1.3986652585572199</c:v>
                </c:pt>
                <c:pt idx="7">
                  <c:v>1.3906384804813801</c:v>
                </c:pt>
                <c:pt idx="8">
                  <c:v>1.3828720891812001</c:v>
                </c:pt>
                <c:pt idx="9">
                  <c:v>1.37516150509043</c:v>
                </c:pt>
                <c:pt idx="10">
                  <c:v>1.3674632657438599</c:v>
                </c:pt>
                <c:pt idx="11">
                  <c:v>1.36003559359627</c:v>
                </c:pt>
                <c:pt idx="12">
                  <c:v>1.3525337955964001</c:v>
                </c:pt>
                <c:pt idx="13">
                  <c:v>1.3452529932419099</c:v>
                </c:pt>
                <c:pt idx="14">
                  <c:v>1.33811579597849</c:v>
                </c:pt>
                <c:pt idx="15">
                  <c:v>1.3309754123252999</c:v>
                </c:pt>
                <c:pt idx="16">
                  <c:v>1.32387594557469</c:v>
                </c:pt>
                <c:pt idx="17">
                  <c:v>1.3169621310233099</c:v>
                </c:pt>
                <c:pt idx="18">
                  <c:v>1.31011908174245</c:v>
                </c:pt>
                <c:pt idx="19">
                  <c:v>1.3034313948410601</c:v>
                </c:pt>
                <c:pt idx="20">
                  <c:v>1.2966419465249599</c:v>
                </c:pt>
                <c:pt idx="21">
                  <c:v>1.29004694300736</c:v>
                </c:pt>
                <c:pt idx="22">
                  <c:v>1.28356609397225</c:v>
                </c:pt>
                <c:pt idx="23">
                  <c:v>1.2771329425259701</c:v>
                </c:pt>
                <c:pt idx="24">
                  <c:v>1.2708349288362399</c:v>
                </c:pt>
                <c:pt idx="25">
                  <c:v>1.2644689593917899</c:v>
                </c:pt>
                <c:pt idx="26">
                  <c:v>1.2583457026176199</c:v>
                </c:pt>
                <c:pt idx="27">
                  <c:v>1.25215362531929</c:v>
                </c:pt>
                <c:pt idx="28">
                  <c:v>1.24612412841639</c:v>
                </c:pt>
                <c:pt idx="29">
                  <c:v>1.2401058206623401</c:v>
                </c:pt>
                <c:pt idx="30">
                  <c:v>1.2342062518238599</c:v>
                </c:pt>
                <c:pt idx="31">
                  <c:v>1.2283207103118401</c:v>
                </c:pt>
                <c:pt idx="32">
                  <c:v>1.2225370040329999</c:v>
                </c:pt>
                <c:pt idx="33">
                  <c:v>1.21694809813981</c:v>
                </c:pt>
                <c:pt idx="34">
                  <c:v>1.2112031014142901</c:v>
                </c:pt>
                <c:pt idx="35">
                  <c:v>1.20553874679507</c:v>
                </c:pt>
                <c:pt idx="36">
                  <c:v>1.20010821818055</c:v>
                </c:pt>
                <c:pt idx="37">
                  <c:v>1.19467538369431</c:v>
                </c:pt>
                <c:pt idx="38">
                  <c:v>1.18909443603916</c:v>
                </c:pt>
                <c:pt idx="39">
                  <c:v>1.1838509124302801</c:v>
                </c:pt>
                <c:pt idx="40">
                  <c:v>1.1784952814662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'lvl1'!$K$1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'lvl1'!$K$2:$K$42</c:f>
              <c:numCache>
                <c:formatCode>General</c:formatCode>
                <c:ptCount val="41"/>
                <c:pt idx="0">
                  <c:v>1.31011908174245</c:v>
                </c:pt>
                <c:pt idx="1">
                  <c:v>1.3020006970312601</c:v>
                </c:pt>
                <c:pt idx="2">
                  <c:v>1.29404549047759</c:v>
                </c:pt>
                <c:pt idx="3">
                  <c:v>1.2861572018414</c:v>
                </c:pt>
                <c:pt idx="4">
                  <c:v>1.27846258419346</c:v>
                </c:pt>
                <c:pt idx="5">
                  <c:v>1.2708349288362399</c:v>
                </c:pt>
                <c:pt idx="6">
                  <c:v>1.26325927868349</c:v>
                </c:pt>
                <c:pt idx="7">
                  <c:v>1.25581019565114</c:v>
                </c:pt>
                <c:pt idx="8">
                  <c:v>1.24852543230599</c:v>
                </c:pt>
                <c:pt idx="9">
                  <c:v>1.24141893823559</c:v>
                </c:pt>
                <c:pt idx="10">
                  <c:v>1.23425833524791</c:v>
                </c:pt>
                <c:pt idx="11">
                  <c:v>1.2271809767431801</c:v>
                </c:pt>
                <c:pt idx="12">
                  <c:v>1.2202185918555</c:v>
                </c:pt>
                <c:pt idx="13">
                  <c:v>1.21340544573877</c:v>
                </c:pt>
                <c:pt idx="14">
                  <c:v>1.2066813645260801</c:v>
                </c:pt>
                <c:pt idx="15">
                  <c:v>1.20010821818055</c:v>
                </c:pt>
                <c:pt idx="16">
                  <c:v>1.19342700321232</c:v>
                </c:pt>
                <c:pt idx="17">
                  <c:v>1.1870369241289001</c:v>
                </c:pt>
                <c:pt idx="18">
                  <c:v>1.18057536420238</c:v>
                </c:pt>
                <c:pt idx="19">
                  <c:v>1.1742541014744301</c:v>
                </c:pt>
                <c:pt idx="20">
                  <c:v>1.1680360750568199</c:v>
                </c:pt>
                <c:pt idx="21">
                  <c:v>1.1618137431618301</c:v>
                </c:pt>
                <c:pt idx="22">
                  <c:v>1.15578411352025</c:v>
                </c:pt>
                <c:pt idx="23">
                  <c:v>1.1498070899183901</c:v>
                </c:pt>
                <c:pt idx="24">
                  <c:v>1.1437473745376101</c:v>
                </c:pt>
                <c:pt idx="25">
                  <c:v>1.13787575889662</c:v>
                </c:pt>
                <c:pt idx="26">
                  <c:v>1.1320754494125</c:v>
                </c:pt>
                <c:pt idx="27">
                  <c:v>1.1262872774517001</c:v>
                </c:pt>
                <c:pt idx="28">
                  <c:v>1.12067422799737</c:v>
                </c:pt>
                <c:pt idx="29">
                  <c:v>1.1150946401503801</c:v>
                </c:pt>
                <c:pt idx="30">
                  <c:v>1.10959486920293</c:v>
                </c:pt>
                <c:pt idx="31">
                  <c:v>1.10395568815127</c:v>
                </c:pt>
                <c:pt idx="32">
                  <c:v>1.0985142208133001</c:v>
                </c:pt>
                <c:pt idx="33">
                  <c:v>1.09323807795829</c:v>
                </c:pt>
                <c:pt idx="34">
                  <c:v>1.0878135526259101</c:v>
                </c:pt>
                <c:pt idx="35">
                  <c:v>1.0826208899057399</c:v>
                </c:pt>
                <c:pt idx="36">
                  <c:v>1.0775374367589601</c:v>
                </c:pt>
                <c:pt idx="37">
                  <c:v>1.0723122842005399</c:v>
                </c:pt>
                <c:pt idx="38">
                  <c:v>1.06710663953941</c:v>
                </c:pt>
                <c:pt idx="39">
                  <c:v>1.0621071776070199</c:v>
                </c:pt>
                <c:pt idx="40">
                  <c:v>1.05706978238827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976960"/>
        <c:axId val="690979704"/>
      </c:lineChart>
      <c:catAx>
        <c:axId val="690976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 range from ~0.7 THz</a:t>
                </a:r>
                <a:r>
                  <a:rPr lang="en-US" altLang="zh-CN" baseline="0"/>
                  <a:t> to ~1 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0979704"/>
        <c:crosses val="autoZero"/>
        <c:auto val="1"/>
        <c:lblAlgn val="ctr"/>
        <c:lblOffset val="100"/>
        <c:noMultiLvlLbl val="0"/>
      </c:catAx>
      <c:valAx>
        <c:axId val="690979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Image</a:t>
                </a:r>
                <a:r>
                  <a:rPr lang="en-US" altLang="zh-CN" baseline="0"/>
                  <a:t>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097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Imaginary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Sheet6!$C$1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Sheet6!$C$2:$C$35</c:f>
              <c:numCache>
                <c:formatCode>General</c:formatCode>
                <c:ptCount val="34"/>
                <c:pt idx="0">
                  <c:v>2.33509035941757</c:v>
                </c:pt>
                <c:pt idx="1">
                  <c:v>2.3220642903278499</c:v>
                </c:pt>
                <c:pt idx="2">
                  <c:v>2.3092545811451499</c:v>
                </c:pt>
                <c:pt idx="3">
                  <c:v>2.2966301570339902</c:v>
                </c:pt>
                <c:pt idx="4">
                  <c:v>2.2842319274271401</c:v>
                </c:pt>
                <c:pt idx="5">
                  <c:v>2.2719986282909801</c:v>
                </c:pt>
                <c:pt idx="6">
                  <c:v>2.2599163462791401</c:v>
                </c:pt>
                <c:pt idx="7">
                  <c:v>2.2480864878759799</c:v>
                </c:pt>
                <c:pt idx="8">
                  <c:v>2.2363732688690101</c:v>
                </c:pt>
                <c:pt idx="9">
                  <c:v>2.22492492295543</c:v>
                </c:pt>
                <c:pt idx="10">
                  <c:v>2.2135380413816499</c:v>
                </c:pt>
                <c:pt idx="11">
                  <c:v>2.2023743397778199</c:v>
                </c:pt>
                <c:pt idx="12">
                  <c:v>2.1913634618717301</c:v>
                </c:pt>
                <c:pt idx="13">
                  <c:v>2.1805464965608801</c:v>
                </c:pt>
                <c:pt idx="14">
                  <c:v>2.16985869445063</c:v>
                </c:pt>
                <c:pt idx="15">
                  <c:v>2.1593103934642701</c:v>
                </c:pt>
                <c:pt idx="16">
                  <c:v>2.1488375708245799</c:v>
                </c:pt>
                <c:pt idx="17">
                  <c:v>2.1386233064062101</c:v>
                </c:pt>
                <c:pt idx="18">
                  <c:v>2.1284598428489199</c:v>
                </c:pt>
                <c:pt idx="19">
                  <c:v>2.11846350030534</c:v>
                </c:pt>
                <c:pt idx="20">
                  <c:v>2.10863564794772</c:v>
                </c:pt>
                <c:pt idx="21">
                  <c:v>2.0988998551912399</c:v>
                </c:pt>
                <c:pt idx="22">
                  <c:v>2.0892943195500102</c:v>
                </c:pt>
                <c:pt idx="23">
                  <c:v>2.0798522096359102</c:v>
                </c:pt>
                <c:pt idx="24">
                  <c:v>2.0705280204637502</c:v>
                </c:pt>
                <c:pt idx="25">
                  <c:v>2.0612979078604301</c:v>
                </c:pt>
                <c:pt idx="26">
                  <c:v>2.0521323114814698</c:v>
                </c:pt>
                <c:pt idx="27">
                  <c:v>2.0431381413759202</c:v>
                </c:pt>
                <c:pt idx="28">
                  <c:v>2.0342365840151202</c:v>
                </c:pt>
                <c:pt idx="29">
                  <c:v>2.02547615094351</c:v>
                </c:pt>
                <c:pt idx="30">
                  <c:v>2.01687039532534</c:v>
                </c:pt>
                <c:pt idx="31">
                  <c:v>2.00821938011378</c:v>
                </c:pt>
                <c:pt idx="32">
                  <c:v>1.99977496417499</c:v>
                </c:pt>
                <c:pt idx="33">
                  <c:v>1.9914356499253201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Sheet6!$E$1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Sheet6!$E$2:$E$35</c:f>
              <c:numCache>
                <c:formatCode>General</c:formatCode>
                <c:ptCount val="34"/>
                <c:pt idx="0">
                  <c:v>1.89815157507218</c:v>
                </c:pt>
                <c:pt idx="1">
                  <c:v>1.8873810885491</c:v>
                </c:pt>
                <c:pt idx="2">
                  <c:v>1.8767084320443399</c:v>
                </c:pt>
                <c:pt idx="3">
                  <c:v>1.86625192122217</c:v>
                </c:pt>
                <c:pt idx="4">
                  <c:v>1.8559439222115801</c:v>
                </c:pt>
                <c:pt idx="5">
                  <c:v>1.84577117325544</c:v>
                </c:pt>
                <c:pt idx="6">
                  <c:v>1.8357812639042399</c:v>
                </c:pt>
                <c:pt idx="7">
                  <c:v>1.8259738467029201</c:v>
                </c:pt>
                <c:pt idx="8">
                  <c:v>1.81620728525054</c:v>
                </c:pt>
                <c:pt idx="9">
                  <c:v>1.8066659291366101</c:v>
                </c:pt>
                <c:pt idx="10">
                  <c:v>1.79727715655348</c:v>
                </c:pt>
                <c:pt idx="11">
                  <c:v>1.7879119995238</c:v>
                </c:pt>
                <c:pt idx="12">
                  <c:v>1.77875635093657</c:v>
                </c:pt>
                <c:pt idx="13">
                  <c:v>1.7697132187842901</c:v>
                </c:pt>
                <c:pt idx="14">
                  <c:v>1.76081606201356</c:v>
                </c:pt>
                <c:pt idx="15">
                  <c:v>1.7519921983650399</c:v>
                </c:pt>
                <c:pt idx="16">
                  <c:v>1.74336723436612</c:v>
                </c:pt>
                <c:pt idx="17">
                  <c:v>1.7348201350305701</c:v>
                </c:pt>
                <c:pt idx="18">
                  <c:v>1.72636911413297</c:v>
                </c:pt>
                <c:pt idx="19">
                  <c:v>1.7180911794120799</c:v>
                </c:pt>
                <c:pt idx="20">
                  <c:v>1.7098087441463801</c:v>
                </c:pt>
                <c:pt idx="21">
                  <c:v>1.70174443411038</c:v>
                </c:pt>
                <c:pt idx="22">
                  <c:v>1.69370508706375</c:v>
                </c:pt>
                <c:pt idx="23">
                  <c:v>1.6858026098052401</c:v>
                </c:pt>
                <c:pt idx="24">
                  <c:v>1.6780228083878099</c:v>
                </c:pt>
                <c:pt idx="25">
                  <c:v>1.67029244702113</c:v>
                </c:pt>
                <c:pt idx="26">
                  <c:v>1.66268674145303</c:v>
                </c:pt>
                <c:pt idx="27">
                  <c:v>1.6551951024587901</c:v>
                </c:pt>
                <c:pt idx="28">
                  <c:v>1.6477512302414199</c:v>
                </c:pt>
                <c:pt idx="29">
                  <c:v>1.64043820678652</c:v>
                </c:pt>
                <c:pt idx="30">
                  <c:v>1.63318066589238</c:v>
                </c:pt>
                <c:pt idx="31">
                  <c:v>1.6260224419711</c:v>
                </c:pt>
                <c:pt idx="32">
                  <c:v>1.6189702810317399</c:v>
                </c:pt>
                <c:pt idx="33">
                  <c:v>1.6118859674671999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Sheet6!$G$1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Sheet6!$G$2:$G$35</c:f>
              <c:numCache>
                <c:formatCode>General</c:formatCode>
                <c:ptCount val="34"/>
                <c:pt idx="0">
                  <c:v>1.63318066589238</c:v>
                </c:pt>
                <c:pt idx="1">
                  <c:v>1.62365414080006</c:v>
                </c:pt>
                <c:pt idx="2">
                  <c:v>1.61425364296514</c:v>
                </c:pt>
                <c:pt idx="3">
                  <c:v>1.60496518527303</c:v>
                </c:pt>
                <c:pt idx="4">
                  <c:v>1.59593473786489</c:v>
                </c:pt>
                <c:pt idx="5">
                  <c:v>1.5869661104208499</c:v>
                </c:pt>
                <c:pt idx="6">
                  <c:v>1.5780726474042399</c:v>
                </c:pt>
                <c:pt idx="7">
                  <c:v>1.5693796647412701</c:v>
                </c:pt>
                <c:pt idx="8">
                  <c:v>1.5608493126309799</c:v>
                </c:pt>
                <c:pt idx="9">
                  <c:v>1.5523894978691499</c:v>
                </c:pt>
                <c:pt idx="10">
                  <c:v>1.5440047330982101</c:v>
                </c:pt>
                <c:pt idx="11">
                  <c:v>1.5358212765905801</c:v>
                </c:pt>
                <c:pt idx="12">
                  <c:v>1.52774111343984</c:v>
                </c:pt>
                <c:pt idx="13">
                  <c:v>1.5196881033269201</c:v>
                </c:pt>
                <c:pt idx="14">
                  <c:v>1.5118884606388101</c:v>
                </c:pt>
                <c:pt idx="15">
                  <c:v>1.5040834153512801</c:v>
                </c:pt>
                <c:pt idx="16">
                  <c:v>1.49636169543431</c:v>
                </c:pt>
                <c:pt idx="17">
                  <c:v>1.4888644864496701</c:v>
                </c:pt>
                <c:pt idx="18">
                  <c:v>1.4813096901967699</c:v>
                </c:pt>
                <c:pt idx="19">
                  <c:v>1.4739239598220599</c:v>
                </c:pt>
                <c:pt idx="20">
                  <c:v>1.4667048648788299</c:v>
                </c:pt>
                <c:pt idx="21">
                  <c:v>1.45951040872217</c:v>
                </c:pt>
                <c:pt idx="22">
                  <c:v>1.4524341392050499</c:v>
                </c:pt>
                <c:pt idx="23">
                  <c:v>1.44543384500017</c:v>
                </c:pt>
                <c:pt idx="24">
                  <c:v>1.4384713860124101</c:v>
                </c:pt>
                <c:pt idx="25">
                  <c:v>1.4315766652665101</c:v>
                </c:pt>
                <c:pt idx="26">
                  <c:v>1.4248304573221899</c:v>
                </c:pt>
                <c:pt idx="27">
                  <c:v>1.4181845775287301</c:v>
                </c:pt>
                <c:pt idx="28">
                  <c:v>1.41162705459339</c:v>
                </c:pt>
                <c:pt idx="29">
                  <c:v>1.4051012095100599</c:v>
                </c:pt>
                <c:pt idx="30">
                  <c:v>1.3986652585572199</c:v>
                </c:pt>
                <c:pt idx="31">
                  <c:v>1.39222574292364</c:v>
                </c:pt>
                <c:pt idx="32">
                  <c:v>1.3859712381632101</c:v>
                </c:pt>
                <c:pt idx="33">
                  <c:v>1.3797717724037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Sheet6!$I$1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Sheet6!$I$2:$I$35</c:f>
              <c:numCache>
                <c:formatCode>General</c:formatCode>
                <c:ptCount val="34"/>
                <c:pt idx="0">
                  <c:v>1.44886773896032</c:v>
                </c:pt>
                <c:pt idx="1">
                  <c:v>1.4402018050430501</c:v>
                </c:pt>
                <c:pt idx="2">
                  <c:v>1.43167545537167</c:v>
                </c:pt>
                <c:pt idx="3">
                  <c:v>1.4232309155995599</c:v>
                </c:pt>
                <c:pt idx="4">
                  <c:v>1.41494398994565</c:v>
                </c:pt>
                <c:pt idx="5">
                  <c:v>1.40673805412764</c:v>
                </c:pt>
                <c:pt idx="6">
                  <c:v>1.3986652585572199</c:v>
                </c:pt>
                <c:pt idx="7">
                  <c:v>1.3906384804813801</c:v>
                </c:pt>
                <c:pt idx="8">
                  <c:v>1.3828720891812001</c:v>
                </c:pt>
                <c:pt idx="9">
                  <c:v>1.37516150509043</c:v>
                </c:pt>
                <c:pt idx="10">
                  <c:v>1.3674632657438599</c:v>
                </c:pt>
                <c:pt idx="11">
                  <c:v>1.36003559359627</c:v>
                </c:pt>
                <c:pt idx="12">
                  <c:v>1.3525337955964001</c:v>
                </c:pt>
                <c:pt idx="13">
                  <c:v>1.3452529932419099</c:v>
                </c:pt>
                <c:pt idx="14">
                  <c:v>1.33811579597849</c:v>
                </c:pt>
                <c:pt idx="15">
                  <c:v>1.3309754123252999</c:v>
                </c:pt>
                <c:pt idx="16">
                  <c:v>1.32387594557469</c:v>
                </c:pt>
                <c:pt idx="17">
                  <c:v>1.3169621310233099</c:v>
                </c:pt>
                <c:pt idx="18">
                  <c:v>1.31011908174245</c:v>
                </c:pt>
                <c:pt idx="19">
                  <c:v>1.3034313948410601</c:v>
                </c:pt>
                <c:pt idx="20">
                  <c:v>1.2966419465249599</c:v>
                </c:pt>
                <c:pt idx="21">
                  <c:v>1.29004694300736</c:v>
                </c:pt>
                <c:pt idx="22">
                  <c:v>1.28356609397225</c:v>
                </c:pt>
                <c:pt idx="23">
                  <c:v>1.2771329425259701</c:v>
                </c:pt>
                <c:pt idx="24">
                  <c:v>1.2708349288362399</c:v>
                </c:pt>
                <c:pt idx="25">
                  <c:v>1.2644689593917899</c:v>
                </c:pt>
                <c:pt idx="26">
                  <c:v>1.2583457026176199</c:v>
                </c:pt>
                <c:pt idx="27">
                  <c:v>1.25215362531929</c:v>
                </c:pt>
                <c:pt idx="28">
                  <c:v>1.24612412841639</c:v>
                </c:pt>
                <c:pt idx="29">
                  <c:v>1.2401058206623401</c:v>
                </c:pt>
                <c:pt idx="30">
                  <c:v>1.2342062518238599</c:v>
                </c:pt>
                <c:pt idx="31">
                  <c:v>1.2283207103118401</c:v>
                </c:pt>
                <c:pt idx="32">
                  <c:v>1.2225370040329999</c:v>
                </c:pt>
                <c:pt idx="33">
                  <c:v>1.21694809813981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4019216"/>
        <c:axId val="5740184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Sheet6!$A$1</c15:sqref>
                        </c15:formulaRef>
                      </c:ext>
                    </c:extLst>
                    <c:strCache>
                      <c:ptCount val="1"/>
                      <c:pt idx="0">
                        <c:v>#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Sheet6!$A$2:$A$35</c15:sqref>
                        </c15:formulaRef>
                      </c:ext>
                    </c:extLst>
                    <c:numCache>
                      <c:formatCode>General</c:formatCode>
                      <c:ptCount val="3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57401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Frequency Test Range</a:t>
                </a:r>
                <a:r>
                  <a:rPr lang="en-US" altLang="zh-CN" baseline="0" dirty="0" smtClean="0"/>
                  <a:t> (0.7-1)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018432"/>
        <c:crosses val="autoZero"/>
        <c:auto val="1"/>
        <c:lblAlgn val="ctr"/>
        <c:lblOffset val="100"/>
        <c:noMultiLvlLbl val="0"/>
      </c:catAx>
      <c:valAx>
        <c:axId val="57401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err="1" smtClean="0"/>
                  <a:t>Imag</a:t>
                </a:r>
                <a:r>
                  <a:rPr lang="en-US" altLang="zh-CN" baseline="0" dirty="0" smtClean="0"/>
                  <a:t> part of n2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01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Real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'lvl2'!$B$1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'lvl2'!$B$2:$B$42</c:f>
              <c:numCache>
                <c:formatCode>General</c:formatCode>
                <c:ptCount val="41"/>
                <c:pt idx="0">
                  <c:v>0.76498732500765598</c:v>
                </c:pt>
                <c:pt idx="1">
                  <c:v>0.76705997599871201</c:v>
                </c:pt>
                <c:pt idx="2">
                  <c:v>0.76545342220550805</c:v>
                </c:pt>
                <c:pt idx="3">
                  <c:v>0.76735111615801699</c:v>
                </c:pt>
                <c:pt idx="4">
                  <c:v>0.76962430154955697</c:v>
                </c:pt>
                <c:pt idx="5">
                  <c:v>0.771632177851726</c:v>
                </c:pt>
                <c:pt idx="6">
                  <c:v>0.76969329694751598</c:v>
                </c:pt>
                <c:pt idx="7">
                  <c:v>0.77191943766473503</c:v>
                </c:pt>
                <c:pt idx="8">
                  <c:v>0.77391819375480897</c:v>
                </c:pt>
                <c:pt idx="9">
                  <c:v>0.77599017239492996</c:v>
                </c:pt>
                <c:pt idx="10">
                  <c:v>0.77409250590476897</c:v>
                </c:pt>
                <c:pt idx="11">
                  <c:v>0.77617313000726995</c:v>
                </c:pt>
                <c:pt idx="12">
                  <c:v>0.77805518228682302</c:v>
                </c:pt>
                <c:pt idx="13">
                  <c:v>0.77605605132935696</c:v>
                </c:pt>
                <c:pt idx="14">
                  <c:v>0.77815625860926196</c:v>
                </c:pt>
                <c:pt idx="15">
                  <c:v>0.78015592811809498</c:v>
                </c:pt>
                <c:pt idx="16">
                  <c:v>0.782217519182688</c:v>
                </c:pt>
                <c:pt idx="17">
                  <c:v>0.77988892809566301</c:v>
                </c:pt>
                <c:pt idx="18">
                  <c:v>0.78173091245744197</c:v>
                </c:pt>
                <c:pt idx="19">
                  <c:v>0.78370843364877396</c:v>
                </c:pt>
                <c:pt idx="20">
                  <c:v>0.78177904278577504</c:v>
                </c:pt>
                <c:pt idx="21">
                  <c:v>0.78365907906410903</c:v>
                </c:pt>
                <c:pt idx="22">
                  <c:v>0.78567214758985204</c:v>
                </c:pt>
                <c:pt idx="23">
                  <c:v>0.78755595194075301</c:v>
                </c:pt>
                <c:pt idx="24">
                  <c:v>0.78530951032026697</c:v>
                </c:pt>
                <c:pt idx="25">
                  <c:v>0.78724520707699197</c:v>
                </c:pt>
                <c:pt idx="26">
                  <c:v>0.78903561786677801</c:v>
                </c:pt>
                <c:pt idx="27">
                  <c:v>0.79102329110422498</c:v>
                </c:pt>
                <c:pt idx="28">
                  <c:v>0.78861031381113</c:v>
                </c:pt>
                <c:pt idx="29">
                  <c:v>0.79048182042828896</c:v>
                </c:pt>
                <c:pt idx="30">
                  <c:v>0.79230515171022897</c:v>
                </c:pt>
                <c:pt idx="31">
                  <c:v>0.79004175302219204</c:v>
                </c:pt>
                <c:pt idx="32">
                  <c:v>0.79180033736368705</c:v>
                </c:pt>
                <c:pt idx="33">
                  <c:v>0.793703765997262</c:v>
                </c:pt>
                <c:pt idx="34">
                  <c:v>0.79539414628169702</c:v>
                </c:pt>
                <c:pt idx="35">
                  <c:v>0.79302392352192197</c:v>
                </c:pt>
                <c:pt idx="36">
                  <c:v>0.79466963995723905</c:v>
                </c:pt>
                <c:pt idx="37">
                  <c:v>0.79650027582894001</c:v>
                </c:pt>
                <c:pt idx="38">
                  <c:v>0.79815434956218601</c:v>
                </c:pt>
                <c:pt idx="39">
                  <c:v>0.79561840153095398</c:v>
                </c:pt>
                <c:pt idx="40">
                  <c:v>0.79716096564846195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'lvl2'!$D$1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'lvl2'!$D$2:$D$42</c:f>
              <c:numCache>
                <c:formatCode>General</c:formatCode>
                <c:ptCount val="41"/>
                <c:pt idx="0">
                  <c:v>0.80171831846761898</c:v>
                </c:pt>
                <c:pt idx="1">
                  <c:v>0.80010991620454996</c:v>
                </c:pt>
                <c:pt idx="2">
                  <c:v>0.80243381463027097</c:v>
                </c:pt>
                <c:pt idx="3">
                  <c:v>0.80454705960124995</c:v>
                </c:pt>
                <c:pt idx="4">
                  <c:v>0.80286809645412105</c:v>
                </c:pt>
                <c:pt idx="5">
                  <c:v>0.80561960561528301</c:v>
                </c:pt>
                <c:pt idx="6">
                  <c:v>0.80804543597773504</c:v>
                </c:pt>
                <c:pt idx="7">
                  <c:v>0.80593848902177401</c:v>
                </c:pt>
                <c:pt idx="8">
                  <c:v>0.80838762577333301</c:v>
                </c:pt>
                <c:pt idx="9">
                  <c:v>0.80649264454248604</c:v>
                </c:pt>
                <c:pt idx="10">
                  <c:v>0.808459061356397</c:v>
                </c:pt>
                <c:pt idx="11">
                  <c:v>0.81075998836503904</c:v>
                </c:pt>
                <c:pt idx="12">
                  <c:v>0.80871857688795701</c:v>
                </c:pt>
                <c:pt idx="13">
                  <c:v>0.81068825999704397</c:v>
                </c:pt>
                <c:pt idx="14">
                  <c:v>0.813014658974341</c:v>
                </c:pt>
                <c:pt idx="15">
                  <c:v>0.81097208110988805</c:v>
                </c:pt>
                <c:pt idx="16">
                  <c:v>0.81311682492253101</c:v>
                </c:pt>
                <c:pt idx="17">
                  <c:v>0.81536178345946897</c:v>
                </c:pt>
                <c:pt idx="18">
                  <c:v>0.81321473573720404</c:v>
                </c:pt>
                <c:pt idx="19">
                  <c:v>0.815688596035407</c:v>
                </c:pt>
                <c:pt idx="20">
                  <c:v>0.81780458260849798</c:v>
                </c:pt>
                <c:pt idx="21">
                  <c:v>0.81532681146477104</c:v>
                </c:pt>
                <c:pt idx="22">
                  <c:v>0.81764330950873898</c:v>
                </c:pt>
                <c:pt idx="23">
                  <c:v>0.81977995108351898</c:v>
                </c:pt>
                <c:pt idx="24">
                  <c:v>0.81687307753628302</c:v>
                </c:pt>
                <c:pt idx="25">
                  <c:v>0.81928015644458196</c:v>
                </c:pt>
                <c:pt idx="26">
                  <c:v>0.82076299124315</c:v>
                </c:pt>
                <c:pt idx="27">
                  <c:v>0.81855186996161</c:v>
                </c:pt>
                <c:pt idx="28">
                  <c:v>0.82102290858687599</c:v>
                </c:pt>
                <c:pt idx="29">
                  <c:v>0.82271837051138696</c:v>
                </c:pt>
                <c:pt idx="30">
                  <c:v>0.81993197120624095</c:v>
                </c:pt>
                <c:pt idx="31">
                  <c:v>0.82147063707768297</c:v>
                </c:pt>
                <c:pt idx="32">
                  <c:v>0.82393520489611005</c:v>
                </c:pt>
                <c:pt idx="33">
                  <c:v>0.82142267128962398</c:v>
                </c:pt>
                <c:pt idx="34">
                  <c:v>0.82292329423964705</c:v>
                </c:pt>
                <c:pt idx="35">
                  <c:v>0.82462858643457304</c:v>
                </c:pt>
                <c:pt idx="36">
                  <c:v>0.82260855999570104</c:v>
                </c:pt>
                <c:pt idx="37">
                  <c:v>0.82399700476409399</c:v>
                </c:pt>
                <c:pt idx="38">
                  <c:v>0.82598525117334098</c:v>
                </c:pt>
                <c:pt idx="39">
                  <c:v>0.82737786491452203</c:v>
                </c:pt>
                <c:pt idx="40">
                  <c:v>0.82477953167520102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'lvl2'!$F$1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'lvl2'!$F$2:$F$42</c:f>
              <c:numCache>
                <c:formatCode>General</c:formatCode>
                <c:ptCount val="41"/>
                <c:pt idx="0">
                  <c:v>0.81993197120624095</c:v>
                </c:pt>
                <c:pt idx="1">
                  <c:v>0.82287594037342104</c:v>
                </c:pt>
                <c:pt idx="2">
                  <c:v>0.82561501449918595</c:v>
                </c:pt>
                <c:pt idx="3">
                  <c:v>0.82292329423964705</c:v>
                </c:pt>
                <c:pt idx="4">
                  <c:v>0.82539894970980199</c:v>
                </c:pt>
                <c:pt idx="5">
                  <c:v>0.823232682725895</c:v>
                </c:pt>
                <c:pt idx="6">
                  <c:v>0.82595004751524304</c:v>
                </c:pt>
                <c:pt idx="7">
                  <c:v>0.82790832919750401</c:v>
                </c:pt>
                <c:pt idx="8">
                  <c:v>0.82526640995126399</c:v>
                </c:pt>
                <c:pt idx="9">
                  <c:v>0.82794784466695703</c:v>
                </c:pt>
                <c:pt idx="10">
                  <c:v>0.82590680643134895</c:v>
                </c:pt>
                <c:pt idx="11">
                  <c:v>0.82833134848812595</c:v>
                </c:pt>
                <c:pt idx="12">
                  <c:v>0.829850335958637</c:v>
                </c:pt>
                <c:pt idx="13">
                  <c:v>0.82746644413013404</c:v>
                </c:pt>
                <c:pt idx="14">
                  <c:v>0.82866778667100205</c:v>
                </c:pt>
                <c:pt idx="15">
                  <c:v>0.830943702718694</c:v>
                </c:pt>
                <c:pt idx="16">
                  <c:v>0.82896606974624998</c:v>
                </c:pt>
                <c:pt idx="17">
                  <c:v>0.82944309090956203</c:v>
                </c:pt>
                <c:pt idx="18">
                  <c:v>0.83238604204901201</c:v>
                </c:pt>
                <c:pt idx="19">
                  <c:v>0.83287485362598201</c:v>
                </c:pt>
                <c:pt idx="20">
                  <c:v>0.83081239451358502</c:v>
                </c:pt>
                <c:pt idx="21">
                  <c:v>0.83376567082016595</c:v>
                </c:pt>
                <c:pt idx="22">
                  <c:v>0.83418289043170901</c:v>
                </c:pt>
                <c:pt idx="23">
                  <c:v>0.83210065599467198</c:v>
                </c:pt>
                <c:pt idx="24">
                  <c:v>0.832514964519668</c:v>
                </c:pt>
                <c:pt idx="25">
                  <c:v>0.83293348017241597</c:v>
                </c:pt>
                <c:pt idx="26">
                  <c:v>0.83585397974731701</c:v>
                </c:pt>
                <c:pt idx="27">
                  <c:v>0.83877429618294597</c:v>
                </c:pt>
                <c:pt idx="28">
                  <c:v>0.83404941337173999</c:v>
                </c:pt>
                <c:pt idx="29">
                  <c:v>0.83698449700627797</c:v>
                </c:pt>
                <c:pt idx="30">
                  <c:v>0.83733859949371303</c:v>
                </c:pt>
                <c:pt idx="31">
                  <c:v>0.83512918752750198</c:v>
                </c:pt>
                <c:pt idx="32">
                  <c:v>0.84064340879493804</c:v>
                </c:pt>
                <c:pt idx="33">
                  <c:v>0.83838077184770099</c:v>
                </c:pt>
                <c:pt idx="34">
                  <c:v>0.83874780343945399</c:v>
                </c:pt>
                <c:pt idx="35">
                  <c:v>0.84163862800821199</c:v>
                </c:pt>
                <c:pt idx="36">
                  <c:v>0.83677416134941696</c:v>
                </c:pt>
                <c:pt idx="37">
                  <c:v>0.83965823121653305</c:v>
                </c:pt>
                <c:pt idx="38">
                  <c:v>0.83998448657279601</c:v>
                </c:pt>
                <c:pt idx="39">
                  <c:v>0.83765116816271501</c:v>
                </c:pt>
                <c:pt idx="40">
                  <c:v>0.83795636766666204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'lvl2'!$H$1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'lvl2'!$H$2:$H$42</c:f>
              <c:numCache>
                <c:formatCode>General</c:formatCode>
                <c:ptCount val="41"/>
                <c:pt idx="0">
                  <c:v>0.83442810022596603</c:v>
                </c:pt>
                <c:pt idx="1">
                  <c:v>0.83240068469800099</c:v>
                </c:pt>
                <c:pt idx="2">
                  <c:v>0.83293325470510304</c:v>
                </c:pt>
                <c:pt idx="3">
                  <c:v>0.83594630566547101</c:v>
                </c:pt>
                <c:pt idx="4">
                  <c:v>0.833883146983882</c:v>
                </c:pt>
                <c:pt idx="5">
                  <c:v>0.83688636383599602</c:v>
                </c:pt>
                <c:pt idx="6">
                  <c:v>0.83733859949371303</c:v>
                </c:pt>
                <c:pt idx="7">
                  <c:v>0.83522130369044201</c:v>
                </c:pt>
                <c:pt idx="8">
                  <c:v>0.83821685480581098</c:v>
                </c:pt>
                <c:pt idx="9">
                  <c:v>0.83863550852061297</c:v>
                </c:pt>
                <c:pt idx="10">
                  <c:v>0.84163862800821199</c:v>
                </c:pt>
                <c:pt idx="11">
                  <c:v>0.83684463040005497</c:v>
                </c:pt>
                <c:pt idx="12">
                  <c:v>0.83981538200490102</c:v>
                </c:pt>
                <c:pt idx="13">
                  <c:v>0.84021144397281</c:v>
                </c:pt>
                <c:pt idx="14">
                  <c:v>0.83795636766666204</c:v>
                </c:pt>
                <c:pt idx="15">
                  <c:v>0.84093787814742704</c:v>
                </c:pt>
                <c:pt idx="16">
                  <c:v>0.84129017491894897</c:v>
                </c:pt>
                <c:pt idx="17">
                  <c:v>0.83896945225873398</c:v>
                </c:pt>
                <c:pt idx="18">
                  <c:v>0.84459665835752196</c:v>
                </c:pt>
                <c:pt idx="19">
                  <c:v>0.84227161214597901</c:v>
                </c:pt>
                <c:pt idx="20">
                  <c:v>0.84521854674695995</c:v>
                </c:pt>
                <c:pt idx="21">
                  <c:v>0.845544926515432</c:v>
                </c:pt>
                <c:pt idx="22">
                  <c:v>0.84312454258981795</c:v>
                </c:pt>
                <c:pt idx="23">
                  <c:v>0.84071220668943203</c:v>
                </c:pt>
                <c:pt idx="24">
                  <c:v>0.84639135952107902</c:v>
                </c:pt>
                <c:pt idx="25">
                  <c:v>0.84396905051799298</c:v>
                </c:pt>
                <c:pt idx="26">
                  <c:v>0.84423810894503803</c:v>
                </c:pt>
                <c:pt idx="27">
                  <c:v>0.84173599176616898</c:v>
                </c:pt>
                <c:pt idx="28">
                  <c:v>0.84200873132576104</c:v>
                </c:pt>
                <c:pt idx="29">
                  <c:v>0.84495402553723697</c:v>
                </c:pt>
                <c:pt idx="30">
                  <c:v>0.84519586632503596</c:v>
                </c:pt>
                <c:pt idx="31">
                  <c:v>0.84266129791609901</c:v>
                </c:pt>
                <c:pt idx="32">
                  <c:v>0.84561316319990598</c:v>
                </c:pt>
                <c:pt idx="33">
                  <c:v>0.84580421452501697</c:v>
                </c:pt>
                <c:pt idx="34">
                  <c:v>0.84326264830557396</c:v>
                </c:pt>
                <c:pt idx="35">
                  <c:v>0.84899348816419495</c:v>
                </c:pt>
                <c:pt idx="36">
                  <c:v>0.84641203876787796</c:v>
                </c:pt>
                <c:pt idx="37">
                  <c:v>0.84660896240879702</c:v>
                </c:pt>
                <c:pt idx="38">
                  <c:v>0.84395415593049705</c:v>
                </c:pt>
                <c:pt idx="39">
                  <c:v>0.84694264977348499</c:v>
                </c:pt>
                <c:pt idx="40">
                  <c:v>0.84707889693003702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'lvl2'!$J$1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'lvl2'!$J$2:$J$42</c:f>
              <c:numCache>
                <c:formatCode>General</c:formatCode>
                <c:ptCount val="41"/>
                <c:pt idx="0">
                  <c:v>0.84459665835752196</c:v>
                </c:pt>
                <c:pt idx="1">
                  <c:v>0.84231817710642898</c:v>
                </c:pt>
                <c:pt idx="2">
                  <c:v>0.83998494422987002</c:v>
                </c:pt>
                <c:pt idx="3">
                  <c:v>0.84301304577218705</c:v>
                </c:pt>
                <c:pt idx="4">
                  <c:v>0.84065707073851303</c:v>
                </c:pt>
                <c:pt idx="5">
                  <c:v>0.84639135952107902</c:v>
                </c:pt>
                <c:pt idx="6">
                  <c:v>0.84403199100322102</c:v>
                </c:pt>
                <c:pt idx="7">
                  <c:v>0.84160095834928705</c:v>
                </c:pt>
                <c:pt idx="8">
                  <c:v>0.84191506910762004</c:v>
                </c:pt>
                <c:pt idx="9">
                  <c:v>0.84492435011783695</c:v>
                </c:pt>
                <c:pt idx="10">
                  <c:v>0.84519476463597198</c:v>
                </c:pt>
                <c:pt idx="11">
                  <c:v>0.84270916389564998</c:v>
                </c:pt>
                <c:pt idx="12">
                  <c:v>0.84570061462835799</c:v>
                </c:pt>
                <c:pt idx="13">
                  <c:v>0.84316113012100202</c:v>
                </c:pt>
                <c:pt idx="14">
                  <c:v>0.84340884906984104</c:v>
                </c:pt>
                <c:pt idx="15">
                  <c:v>0.84641203876787796</c:v>
                </c:pt>
                <c:pt idx="16">
                  <c:v>0.84384133668302197</c:v>
                </c:pt>
                <c:pt idx="17">
                  <c:v>0.84403408285357695</c:v>
                </c:pt>
                <c:pt idx="18">
                  <c:v>0.84699471715116703</c:v>
                </c:pt>
                <c:pt idx="19">
                  <c:v>0.84722417398913197</c:v>
                </c:pt>
                <c:pt idx="20">
                  <c:v>0.84460886457304896</c:v>
                </c:pt>
                <c:pt idx="21">
                  <c:v>0.84757603988168195</c:v>
                </c:pt>
                <c:pt idx="22">
                  <c:v>0.84776608173206403</c:v>
                </c:pt>
                <c:pt idx="23">
                  <c:v>0.85070700108355901</c:v>
                </c:pt>
                <c:pt idx="24">
                  <c:v>0.84520808145224902</c:v>
                </c:pt>
                <c:pt idx="25">
                  <c:v>0.84819068376486095</c:v>
                </c:pt>
                <c:pt idx="26">
                  <c:v>0.84546842702865899</c:v>
                </c:pt>
                <c:pt idx="27">
                  <c:v>0.84557722422901205</c:v>
                </c:pt>
                <c:pt idx="28">
                  <c:v>0.84852376455563205</c:v>
                </c:pt>
                <c:pt idx="29">
                  <c:v>0.84576229838642802</c:v>
                </c:pt>
                <c:pt idx="30">
                  <c:v>0.84586575805286701</c:v>
                </c:pt>
                <c:pt idx="31">
                  <c:v>0.84876556694423799</c:v>
                </c:pt>
                <c:pt idx="32">
                  <c:v>0.848846267177368</c:v>
                </c:pt>
                <c:pt idx="33">
                  <c:v>0.85183693877851296</c:v>
                </c:pt>
                <c:pt idx="34">
                  <c:v>0.85187840874113196</c:v>
                </c:pt>
                <c:pt idx="35">
                  <c:v>0.84900893002497302</c:v>
                </c:pt>
                <c:pt idx="36">
                  <c:v>0.84618503598559303</c:v>
                </c:pt>
                <c:pt idx="37">
                  <c:v>0.85200148572193402</c:v>
                </c:pt>
                <c:pt idx="38">
                  <c:v>0.84620872349010101</c:v>
                </c:pt>
                <c:pt idx="39">
                  <c:v>0.84914704235227401</c:v>
                </c:pt>
                <c:pt idx="40">
                  <c:v>0.84619221875699102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851192"/>
        <c:axId val="540848840"/>
      </c:lineChart>
      <c:catAx>
        <c:axId val="540851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</a:t>
                </a:r>
                <a:r>
                  <a:rPr lang="en-US" altLang="zh-CN" baseline="0"/>
                  <a:t> range from ~0.7 THz to ~1THz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848840"/>
        <c:crosses val="autoZero"/>
        <c:auto val="1"/>
        <c:lblAlgn val="ctr"/>
        <c:lblOffset val="100"/>
        <c:noMultiLvlLbl val="0"/>
      </c:catAx>
      <c:valAx>
        <c:axId val="54084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Real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85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Imaginary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'lvl2'!$C$1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'lvl2'!$C$2:$C$42</c:f>
              <c:numCache>
                <c:formatCode>General</c:formatCode>
                <c:ptCount val="41"/>
                <c:pt idx="0">
                  <c:v>0.96508101094182597</c:v>
                </c:pt>
                <c:pt idx="1">
                  <c:v>0.96336279731137098</c:v>
                </c:pt>
                <c:pt idx="2">
                  <c:v>0.95705831057296897</c:v>
                </c:pt>
                <c:pt idx="3">
                  <c:v>0.95516417124852404</c:v>
                </c:pt>
                <c:pt idx="4">
                  <c:v>0.95374787454838295</c:v>
                </c:pt>
                <c:pt idx="5">
                  <c:v>0.952014660867189</c:v>
                </c:pt>
                <c:pt idx="6">
                  <c:v>0.94544092668919499</c:v>
                </c:pt>
                <c:pt idx="7">
                  <c:v>0.94401266103160497</c:v>
                </c:pt>
                <c:pt idx="8">
                  <c:v>0.94231663788366105</c:v>
                </c:pt>
                <c:pt idx="9">
                  <c:v>0.94072130661027498</c:v>
                </c:pt>
                <c:pt idx="10">
                  <c:v>0.93434217987263501</c:v>
                </c:pt>
                <c:pt idx="11">
                  <c:v>0.93278989430015502</c:v>
                </c:pt>
                <c:pt idx="12">
                  <c:v>0.93101132827144495</c:v>
                </c:pt>
                <c:pt idx="13">
                  <c:v>0.92462093356864705</c:v>
                </c:pt>
                <c:pt idx="14">
                  <c:v>0.92313786851892699</c:v>
                </c:pt>
                <c:pt idx="15">
                  <c:v>0.92154538463633995</c:v>
                </c:pt>
                <c:pt idx="16">
                  <c:v>0.92003742013489698</c:v>
                </c:pt>
                <c:pt idx="17">
                  <c:v>0.91338546643157403</c:v>
                </c:pt>
                <c:pt idx="18">
                  <c:v>0.91165795185875698</c:v>
                </c:pt>
                <c:pt idx="19">
                  <c:v>0.91009024174182196</c:v>
                </c:pt>
                <c:pt idx="20">
                  <c:v>0.90401577247503495</c:v>
                </c:pt>
                <c:pt idx="21">
                  <c:v>0.90236784396736203</c:v>
                </c:pt>
                <c:pt idx="22">
                  <c:v>0.900888145098097</c:v>
                </c:pt>
                <c:pt idx="23">
                  <c:v>0.89926149498997199</c:v>
                </c:pt>
                <c:pt idx="24">
                  <c:v>0.89294632860421697</c:v>
                </c:pt>
                <c:pt idx="25">
                  <c:v>0.89141750038176004</c:v>
                </c:pt>
                <c:pt idx="26">
                  <c:v>0.88972433593453304</c:v>
                </c:pt>
                <c:pt idx="27">
                  <c:v>0.88826926844432297</c:v>
                </c:pt>
                <c:pt idx="28">
                  <c:v>0.88188753529492003</c:v>
                </c:pt>
                <c:pt idx="29">
                  <c:v>0.88033339569745594</c:v>
                </c:pt>
                <c:pt idx="30">
                  <c:v>0.87872409202044299</c:v>
                </c:pt>
                <c:pt idx="31">
                  <c:v>0.87261523587675105</c:v>
                </c:pt>
                <c:pt idx="32">
                  <c:v>0.87096697530925404</c:v>
                </c:pt>
                <c:pt idx="33">
                  <c:v>0.86949006089165104</c:v>
                </c:pt>
                <c:pt idx="34">
                  <c:v>0.86777912717733796</c:v>
                </c:pt>
                <c:pt idx="35">
                  <c:v>0.86166948264568799</c:v>
                </c:pt>
                <c:pt idx="36">
                  <c:v>0.85994497675244597</c:v>
                </c:pt>
                <c:pt idx="37">
                  <c:v>0.85843037599915595</c:v>
                </c:pt>
                <c:pt idx="38">
                  <c:v>0.85672615942309605</c:v>
                </c:pt>
                <c:pt idx="39">
                  <c:v>0.85055700755286801</c:v>
                </c:pt>
                <c:pt idx="40">
                  <c:v>0.84876650474147097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'lvl2'!$E$1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'lvl2'!$E$2:$E$42</c:f>
              <c:numCache>
                <c:formatCode>General</c:formatCode>
                <c:ptCount val="41"/>
                <c:pt idx="0">
                  <c:v>0.83663880252679501</c:v>
                </c:pt>
                <c:pt idx="1">
                  <c:v>0.82997608500180298</c:v>
                </c:pt>
                <c:pt idx="2">
                  <c:v>0.82742533671085805</c:v>
                </c:pt>
                <c:pt idx="3">
                  <c:v>0.82467354261372805</c:v>
                </c:pt>
                <c:pt idx="4">
                  <c:v>0.81807940933232803</c:v>
                </c:pt>
                <c:pt idx="5">
                  <c:v>0.81602741074821294</c:v>
                </c:pt>
                <c:pt idx="6">
                  <c:v>0.81365615390957002</c:v>
                </c:pt>
                <c:pt idx="7">
                  <c:v>0.80675456971854798</c:v>
                </c:pt>
                <c:pt idx="8">
                  <c:v>0.80445763335257603</c:v>
                </c:pt>
                <c:pt idx="9">
                  <c:v>0.79787470064002797</c:v>
                </c:pt>
                <c:pt idx="10">
                  <c:v>0.79513637144247695</c:v>
                </c:pt>
                <c:pt idx="11">
                  <c:v>0.79274715010480501</c:v>
                </c:pt>
                <c:pt idx="12">
                  <c:v>0.78615100474072497</c:v>
                </c:pt>
                <c:pt idx="13">
                  <c:v>0.78347909893071499</c:v>
                </c:pt>
                <c:pt idx="14">
                  <c:v>0.78117023888944603</c:v>
                </c:pt>
                <c:pt idx="15">
                  <c:v>0.77469763863849905</c:v>
                </c:pt>
                <c:pt idx="16">
                  <c:v>0.77225308551752303</c:v>
                </c:pt>
                <c:pt idx="17">
                  <c:v>0.76991560586712204</c:v>
                </c:pt>
                <c:pt idx="18">
                  <c:v>0.76346556386325104</c:v>
                </c:pt>
                <c:pt idx="19">
                  <c:v>0.76138540970332103</c:v>
                </c:pt>
                <c:pt idx="20">
                  <c:v>0.758971700023227</c:v>
                </c:pt>
                <c:pt idx="21">
                  <c:v>0.75233155571557797</c:v>
                </c:pt>
                <c:pt idx="22">
                  <c:v>0.75014839142406298</c:v>
                </c:pt>
                <c:pt idx="23">
                  <c:v>0.74780697680408403</c:v>
                </c:pt>
                <c:pt idx="24">
                  <c:v>0.74089445269407805</c:v>
                </c:pt>
                <c:pt idx="25">
                  <c:v>0.73884525340722795</c:v>
                </c:pt>
                <c:pt idx="26">
                  <c:v>0.73595631849598697</c:v>
                </c:pt>
                <c:pt idx="27">
                  <c:v>0.72979567370313203</c:v>
                </c:pt>
                <c:pt idx="28">
                  <c:v>0.72783805693331904</c:v>
                </c:pt>
                <c:pt idx="29">
                  <c:v>0.725193060471233</c:v>
                </c:pt>
                <c:pt idx="30">
                  <c:v>0.71863592837957502</c:v>
                </c:pt>
                <c:pt idx="31">
                  <c:v>0.71589858183800703</c:v>
                </c:pt>
                <c:pt idx="32">
                  <c:v>0.71397807478849595</c:v>
                </c:pt>
                <c:pt idx="33">
                  <c:v>0.70777238376205398</c:v>
                </c:pt>
                <c:pt idx="34">
                  <c:v>0.70505003699779101</c:v>
                </c:pt>
                <c:pt idx="35">
                  <c:v>0.70252027243150805</c:v>
                </c:pt>
                <c:pt idx="36">
                  <c:v>0.69684370257892703</c:v>
                </c:pt>
                <c:pt idx="37">
                  <c:v>0.69406970465792395</c:v>
                </c:pt>
                <c:pt idx="38">
                  <c:v>0.69182505476529299</c:v>
                </c:pt>
                <c:pt idx="39">
                  <c:v>0.68907371940939999</c:v>
                </c:pt>
                <c:pt idx="40">
                  <c:v>0.68303616324814698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'lvl2'!$G$1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'lvl2'!$G$2:$G$42</c:f>
              <c:numCache>
                <c:formatCode>General</c:formatCode>
                <c:ptCount val="41"/>
                <c:pt idx="0">
                  <c:v>0.71863592837957502</c:v>
                </c:pt>
                <c:pt idx="1">
                  <c:v>0.71577068845381597</c:v>
                </c:pt>
                <c:pt idx="2">
                  <c:v>0.71273781539756498</c:v>
                </c:pt>
                <c:pt idx="3">
                  <c:v>0.70505003699779101</c:v>
                </c:pt>
                <c:pt idx="4">
                  <c:v>0.70184397410754695</c:v>
                </c:pt>
                <c:pt idx="5">
                  <c:v>0.69473733307665497</c:v>
                </c:pt>
                <c:pt idx="6">
                  <c:v>0.69179495063156804</c:v>
                </c:pt>
                <c:pt idx="7">
                  <c:v>0.68821707693523604</c:v>
                </c:pt>
                <c:pt idx="8">
                  <c:v>0.68086849277531403</c:v>
                </c:pt>
                <c:pt idx="9">
                  <c:v>0.67795272051545996</c:v>
                </c:pt>
                <c:pt idx="10">
                  <c:v>0.67120806009314904</c:v>
                </c:pt>
                <c:pt idx="11">
                  <c:v>0.66812751108322099</c:v>
                </c:pt>
                <c:pt idx="12">
                  <c:v>0.66432387459651698</c:v>
                </c:pt>
                <c:pt idx="13">
                  <c:v>0.657451212369487</c:v>
                </c:pt>
                <c:pt idx="14">
                  <c:v>0.65345872167194696</c:v>
                </c:pt>
                <c:pt idx="15">
                  <c:v>0.65034078918348903</c:v>
                </c:pt>
                <c:pt idx="16">
                  <c:v>0.64393182157678797</c:v>
                </c:pt>
                <c:pt idx="17">
                  <c:v>0.63945029554135302</c:v>
                </c:pt>
                <c:pt idx="18">
                  <c:v>0.63691528412912202</c:v>
                </c:pt>
                <c:pt idx="19">
                  <c:v>0.632490997095153</c:v>
                </c:pt>
                <c:pt idx="20">
                  <c:v>0.62619074095576599</c:v>
                </c:pt>
                <c:pt idx="21">
                  <c:v>0.62370557589543096</c:v>
                </c:pt>
                <c:pt idx="22">
                  <c:v>0.61931646155336495</c:v>
                </c:pt>
                <c:pt idx="23">
                  <c:v>0.61312800068235795</c:v>
                </c:pt>
                <c:pt idx="24">
                  <c:v>0.60879849420333398</c:v>
                </c:pt>
                <c:pt idx="25">
                  <c:v>0.60450746661764199</c:v>
                </c:pt>
                <c:pt idx="26">
                  <c:v>0.60205730608483099</c:v>
                </c:pt>
                <c:pt idx="27">
                  <c:v>0.599612325203425</c:v>
                </c:pt>
                <c:pt idx="28">
                  <c:v>0.59172205808663003</c:v>
                </c:pt>
                <c:pt idx="29">
                  <c:v>0.58931923289864996</c:v>
                </c:pt>
                <c:pt idx="30">
                  <c:v>0.58509423198641297</c:v>
                </c:pt>
                <c:pt idx="31">
                  <c:v>0.57913615577567501</c:v>
                </c:pt>
                <c:pt idx="32">
                  <c:v>0.57852076353659498</c:v>
                </c:pt>
                <c:pt idx="33">
                  <c:v>0.57259455570583895</c:v>
                </c:pt>
                <c:pt idx="34">
                  <c:v>0.56846821973652195</c:v>
                </c:pt>
                <c:pt idx="35">
                  <c:v>0.56609776830214698</c:v>
                </c:pt>
                <c:pt idx="36">
                  <c:v>0.558510705210152</c:v>
                </c:pt>
                <c:pt idx="37">
                  <c:v>0.55616760584007097</c:v>
                </c:pt>
                <c:pt idx="38">
                  <c:v>0.552106514065827</c:v>
                </c:pt>
                <c:pt idx="39">
                  <c:v>0.54636532963640605</c:v>
                </c:pt>
                <c:pt idx="40">
                  <c:v>0.54234864695817597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'lvl2'!$I$1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'lvl2'!$I$2:$I$42</c:f>
              <c:numCache>
                <c:formatCode>General</c:formatCode>
                <c:ptCount val="41"/>
                <c:pt idx="0">
                  <c:v>0.61714981932603397</c:v>
                </c:pt>
                <c:pt idx="1">
                  <c:v>0.609873102152244</c:v>
                </c:pt>
                <c:pt idx="2">
                  <c:v>0.60450733877871499</c:v>
                </c:pt>
                <c:pt idx="3">
                  <c:v>0.60098509514982401</c:v>
                </c:pt>
                <c:pt idx="4">
                  <c:v>0.59385296599256798</c:v>
                </c:pt>
                <c:pt idx="5">
                  <c:v>0.59037186670336395</c:v>
                </c:pt>
                <c:pt idx="6">
                  <c:v>0.58509423198641297</c:v>
                </c:pt>
                <c:pt idx="7">
                  <c:v>0.57809825394752301</c:v>
                </c:pt>
                <c:pt idx="8">
                  <c:v>0.57467211183655798</c:v>
                </c:pt>
                <c:pt idx="9">
                  <c:v>0.56948289349796499</c:v>
                </c:pt>
                <c:pt idx="10">
                  <c:v>0.56609776830214698</c:v>
                </c:pt>
                <c:pt idx="11">
                  <c:v>0.55748548170047496</c:v>
                </c:pt>
                <c:pt idx="12">
                  <c:v>0.55412916442996696</c:v>
                </c:pt>
                <c:pt idx="13">
                  <c:v>0.54907398065146196</c:v>
                </c:pt>
                <c:pt idx="14">
                  <c:v>0.54234864695817597</c:v>
                </c:pt>
                <c:pt idx="15">
                  <c:v>0.53905600444589896</c:v>
                </c:pt>
                <c:pt idx="16">
                  <c:v>0.53406997811895796</c:v>
                </c:pt>
                <c:pt idx="17">
                  <c:v>0.52745627938753603</c:v>
                </c:pt>
                <c:pt idx="18">
                  <c:v>0.52584290734220895</c:v>
                </c:pt>
                <c:pt idx="19">
                  <c:v>0.51930472276981698</c:v>
                </c:pt>
                <c:pt idx="20">
                  <c:v>0.51606068745552003</c:v>
                </c:pt>
                <c:pt idx="21">
                  <c:v>0.51119905390701403</c:v>
                </c:pt>
                <c:pt idx="22">
                  <c:v>0.50475585017081304</c:v>
                </c:pt>
                <c:pt idx="23">
                  <c:v>0.498370229052984</c:v>
                </c:pt>
                <c:pt idx="24">
                  <c:v>0.49678404583614699</c:v>
                </c:pt>
                <c:pt idx="25">
                  <c:v>0.49047015988852299</c:v>
                </c:pt>
                <c:pt idx="26">
                  <c:v>0.48575484079428999</c:v>
                </c:pt>
                <c:pt idx="27">
                  <c:v>0.479498393013017</c:v>
                </c:pt>
                <c:pt idx="28">
                  <c:v>0.47486012670058803</c:v>
                </c:pt>
                <c:pt idx="29">
                  <c:v>0.47174872741697499</c:v>
                </c:pt>
                <c:pt idx="30">
                  <c:v>0.467131509487271</c:v>
                </c:pt>
                <c:pt idx="31">
                  <c:v>0.46103614829016998</c:v>
                </c:pt>
                <c:pt idx="32">
                  <c:v>0.45797305426297702</c:v>
                </c:pt>
                <c:pt idx="33">
                  <c:v>0.45341307526596702</c:v>
                </c:pt>
                <c:pt idx="34">
                  <c:v>0.447440697087779</c:v>
                </c:pt>
                <c:pt idx="35">
                  <c:v>0.44586051662256698</c:v>
                </c:pt>
                <c:pt idx="36">
                  <c:v>0.439938336924595</c:v>
                </c:pt>
                <c:pt idx="37">
                  <c:v>0.43548599799119903</c:v>
                </c:pt>
                <c:pt idx="38">
                  <c:v>0.429631290613538</c:v>
                </c:pt>
                <c:pt idx="39">
                  <c:v>0.426665920197493</c:v>
                </c:pt>
                <c:pt idx="40">
                  <c:v>0.42226400926706098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'lvl2'!$K$1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'lvl2'!$K$2:$K$42</c:f>
              <c:numCache>
                <c:formatCode>General</c:formatCode>
                <c:ptCount val="41"/>
                <c:pt idx="0">
                  <c:v>0.52584290734220895</c:v>
                </c:pt>
                <c:pt idx="1">
                  <c:v>0.518316284578349</c:v>
                </c:pt>
                <c:pt idx="2">
                  <c:v>0.51084914690003302</c:v>
                </c:pt>
                <c:pt idx="3">
                  <c:v>0.50668657496457004</c:v>
                </c:pt>
                <c:pt idx="4">
                  <c:v>0.49932538255219</c:v>
                </c:pt>
                <c:pt idx="5">
                  <c:v>0.49678404583614699</c:v>
                </c:pt>
                <c:pt idx="6">
                  <c:v>0.48952956773315598</c:v>
                </c:pt>
                <c:pt idx="7">
                  <c:v>0.48231703200657</c:v>
                </c:pt>
                <c:pt idx="8">
                  <c:v>0.47671959203300801</c:v>
                </c:pt>
                <c:pt idx="9">
                  <c:v>0.47268715938021899</c:v>
                </c:pt>
                <c:pt idx="10">
                  <c:v>0.46713098169088002</c:v>
                </c:pt>
                <c:pt idx="11">
                  <c:v>0.460122837207463</c:v>
                </c:pt>
                <c:pt idx="12">
                  <c:v>0.456153075363053</c:v>
                </c:pt>
                <c:pt idx="13">
                  <c:v>0.449232904035335</c:v>
                </c:pt>
                <c:pt idx="14">
                  <c:v>0.44384290570054802</c:v>
                </c:pt>
                <c:pt idx="15">
                  <c:v>0.439938336924595</c:v>
                </c:pt>
                <c:pt idx="16">
                  <c:v>0.43317492382277001</c:v>
                </c:pt>
                <c:pt idx="17">
                  <c:v>0.42787308500393501</c:v>
                </c:pt>
                <c:pt idx="18">
                  <c:v>0.42400573718971002</c:v>
                </c:pt>
                <c:pt idx="19">
                  <c:v>0.41878411745192301</c:v>
                </c:pt>
                <c:pt idx="20">
                  <c:v>0.41221772005223301</c:v>
                </c:pt>
                <c:pt idx="21">
                  <c:v>0.40841775749544501</c:v>
                </c:pt>
                <c:pt idx="22">
                  <c:v>0.403285759170884</c:v>
                </c:pt>
                <c:pt idx="23">
                  <c:v>0.39949107669067202</c:v>
                </c:pt>
                <c:pt idx="24">
                  <c:v>0.39178006908290702</c:v>
                </c:pt>
                <c:pt idx="25">
                  <c:v>0.38806481805488202</c:v>
                </c:pt>
                <c:pt idx="26">
                  <c:v>0.38177454315415199</c:v>
                </c:pt>
                <c:pt idx="27">
                  <c:v>0.37680747414605897</c:v>
                </c:pt>
                <c:pt idx="28">
                  <c:v>0.37313535747447701</c:v>
                </c:pt>
                <c:pt idx="29">
                  <c:v>0.36698738162467698</c:v>
                </c:pt>
                <c:pt idx="30">
                  <c:v>0.36212758561760899</c:v>
                </c:pt>
                <c:pt idx="31">
                  <c:v>0.35849669600790901</c:v>
                </c:pt>
                <c:pt idx="32">
                  <c:v>0.35367895329266602</c:v>
                </c:pt>
                <c:pt idx="33">
                  <c:v>0.35011065467400598</c:v>
                </c:pt>
                <c:pt idx="34">
                  <c:v>0.34534085466694803</c:v>
                </c:pt>
                <c:pt idx="35">
                  <c:v>0.33945083254780201</c:v>
                </c:pt>
                <c:pt idx="36">
                  <c:v>0.333649332142612</c:v>
                </c:pt>
                <c:pt idx="37">
                  <c:v>0.33126744790180201</c:v>
                </c:pt>
                <c:pt idx="38">
                  <c:v>0.32441048861372002</c:v>
                </c:pt>
                <c:pt idx="39">
                  <c:v>0.320959722913567</c:v>
                </c:pt>
                <c:pt idx="40">
                  <c:v>0.31532120993697499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4017072"/>
        <c:axId val="574016680"/>
      </c:lineChart>
      <c:catAx>
        <c:axId val="57401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 range from ~0.7 THz</a:t>
                </a:r>
                <a:r>
                  <a:rPr lang="en-US" altLang="zh-CN" baseline="0"/>
                  <a:t> to ~1 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016680"/>
        <c:crosses val="autoZero"/>
        <c:auto val="1"/>
        <c:lblAlgn val="ctr"/>
        <c:lblOffset val="100"/>
        <c:noMultiLvlLbl val="0"/>
      </c:catAx>
      <c:valAx>
        <c:axId val="57401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Image</a:t>
                </a:r>
                <a:r>
                  <a:rPr lang="en-US" altLang="zh-CN" baseline="0"/>
                  <a:t>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01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Real Part of n2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'lvl2'!$B$1</c:f>
              <c:strCache>
                <c:ptCount val="1"/>
                <c:pt idx="0">
                  <c:v>10μm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'lvl2'!$B$2:$B$42</c:f>
              <c:numCache>
                <c:formatCode>General</c:formatCode>
                <c:ptCount val="41"/>
                <c:pt idx="0">
                  <c:v>0.76498732500765598</c:v>
                </c:pt>
                <c:pt idx="1">
                  <c:v>0.76705997599871201</c:v>
                </c:pt>
                <c:pt idx="2">
                  <c:v>0.76545342220550805</c:v>
                </c:pt>
                <c:pt idx="3">
                  <c:v>0.76735111615801699</c:v>
                </c:pt>
                <c:pt idx="4">
                  <c:v>0.76962430154955697</c:v>
                </c:pt>
                <c:pt idx="5">
                  <c:v>0.771632177851726</c:v>
                </c:pt>
                <c:pt idx="6">
                  <c:v>0.76969329694751598</c:v>
                </c:pt>
                <c:pt idx="7">
                  <c:v>0.77191943766473503</c:v>
                </c:pt>
                <c:pt idx="8">
                  <c:v>0.77391819375480897</c:v>
                </c:pt>
                <c:pt idx="9">
                  <c:v>0.77599017239492996</c:v>
                </c:pt>
                <c:pt idx="10">
                  <c:v>0.77409250590476897</c:v>
                </c:pt>
                <c:pt idx="11">
                  <c:v>0.77617313000726995</c:v>
                </c:pt>
                <c:pt idx="12">
                  <c:v>0.77805518228682302</c:v>
                </c:pt>
                <c:pt idx="13">
                  <c:v>0.77605605132935696</c:v>
                </c:pt>
                <c:pt idx="14">
                  <c:v>0.77815625860926196</c:v>
                </c:pt>
                <c:pt idx="15">
                  <c:v>0.78015592811809498</c:v>
                </c:pt>
                <c:pt idx="16">
                  <c:v>0.782217519182688</c:v>
                </c:pt>
                <c:pt idx="17">
                  <c:v>0.77988892809566301</c:v>
                </c:pt>
                <c:pt idx="18">
                  <c:v>0.78173091245744197</c:v>
                </c:pt>
                <c:pt idx="19">
                  <c:v>0.78370843364877396</c:v>
                </c:pt>
                <c:pt idx="20">
                  <c:v>0.78177904278577504</c:v>
                </c:pt>
                <c:pt idx="21">
                  <c:v>0.78365907906410903</c:v>
                </c:pt>
                <c:pt idx="22">
                  <c:v>0.78567214758985204</c:v>
                </c:pt>
                <c:pt idx="23">
                  <c:v>0.78755595194075301</c:v>
                </c:pt>
                <c:pt idx="24">
                  <c:v>0.78530951032026697</c:v>
                </c:pt>
                <c:pt idx="25">
                  <c:v>0.78724520707699197</c:v>
                </c:pt>
                <c:pt idx="26">
                  <c:v>0.78903561786677801</c:v>
                </c:pt>
                <c:pt idx="27">
                  <c:v>0.79102329110422498</c:v>
                </c:pt>
                <c:pt idx="28">
                  <c:v>0.78861031381113</c:v>
                </c:pt>
                <c:pt idx="29">
                  <c:v>0.79048182042828896</c:v>
                </c:pt>
                <c:pt idx="30">
                  <c:v>0.79230515171022897</c:v>
                </c:pt>
                <c:pt idx="31">
                  <c:v>0.79004175302219204</c:v>
                </c:pt>
                <c:pt idx="32">
                  <c:v>0.79180033736368705</c:v>
                </c:pt>
                <c:pt idx="33">
                  <c:v>0.793703765997262</c:v>
                </c:pt>
                <c:pt idx="34">
                  <c:v>0.79539414628169702</c:v>
                </c:pt>
                <c:pt idx="35">
                  <c:v>0.79302392352192197</c:v>
                </c:pt>
                <c:pt idx="36">
                  <c:v>0.79466963995723905</c:v>
                </c:pt>
                <c:pt idx="37">
                  <c:v>0.79650027582894001</c:v>
                </c:pt>
                <c:pt idx="38">
                  <c:v>0.79815434956218601</c:v>
                </c:pt>
                <c:pt idx="39">
                  <c:v>0.79561840153095398</c:v>
                </c:pt>
                <c:pt idx="40">
                  <c:v>0.79716096564846195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'lvl2'!$D$1</c:f>
              <c:strCache>
                <c:ptCount val="1"/>
                <c:pt idx="0">
                  <c:v>15μm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'lvl2'!$D$2:$D$42</c:f>
              <c:numCache>
                <c:formatCode>General</c:formatCode>
                <c:ptCount val="41"/>
                <c:pt idx="0">
                  <c:v>0.80171831846761898</c:v>
                </c:pt>
                <c:pt idx="1">
                  <c:v>0.80010991620454996</c:v>
                </c:pt>
                <c:pt idx="2">
                  <c:v>0.80243381463027097</c:v>
                </c:pt>
                <c:pt idx="3">
                  <c:v>0.80454705960124995</c:v>
                </c:pt>
                <c:pt idx="4">
                  <c:v>0.80286809645412105</c:v>
                </c:pt>
                <c:pt idx="5">
                  <c:v>0.80561960561528301</c:v>
                </c:pt>
                <c:pt idx="6">
                  <c:v>0.80804543597773504</c:v>
                </c:pt>
                <c:pt idx="7">
                  <c:v>0.80593848902177401</c:v>
                </c:pt>
                <c:pt idx="8">
                  <c:v>0.80838762577333301</c:v>
                </c:pt>
                <c:pt idx="9">
                  <c:v>0.80649264454248604</c:v>
                </c:pt>
                <c:pt idx="10">
                  <c:v>0.808459061356397</c:v>
                </c:pt>
                <c:pt idx="11">
                  <c:v>0.81075998836503904</c:v>
                </c:pt>
                <c:pt idx="12">
                  <c:v>0.80871857688795701</c:v>
                </c:pt>
                <c:pt idx="13">
                  <c:v>0.81068825999704397</c:v>
                </c:pt>
                <c:pt idx="14">
                  <c:v>0.813014658974341</c:v>
                </c:pt>
                <c:pt idx="15">
                  <c:v>0.81097208110988805</c:v>
                </c:pt>
                <c:pt idx="16">
                  <c:v>0.81311682492253101</c:v>
                </c:pt>
                <c:pt idx="17">
                  <c:v>0.81536178345946897</c:v>
                </c:pt>
                <c:pt idx="18">
                  <c:v>0.81321473573720404</c:v>
                </c:pt>
                <c:pt idx="19">
                  <c:v>0.815688596035407</c:v>
                </c:pt>
                <c:pt idx="20">
                  <c:v>0.81780458260849798</c:v>
                </c:pt>
                <c:pt idx="21">
                  <c:v>0.81532681146477104</c:v>
                </c:pt>
                <c:pt idx="22">
                  <c:v>0.81764330950873898</c:v>
                </c:pt>
                <c:pt idx="23">
                  <c:v>0.81977995108351898</c:v>
                </c:pt>
                <c:pt idx="24">
                  <c:v>0.81687307753628302</c:v>
                </c:pt>
                <c:pt idx="25">
                  <c:v>0.81928015644458196</c:v>
                </c:pt>
                <c:pt idx="26">
                  <c:v>0.82076299124315</c:v>
                </c:pt>
                <c:pt idx="27">
                  <c:v>0.81855186996161</c:v>
                </c:pt>
                <c:pt idx="28">
                  <c:v>0.82102290858687599</c:v>
                </c:pt>
                <c:pt idx="29">
                  <c:v>0.82271837051138696</c:v>
                </c:pt>
                <c:pt idx="30">
                  <c:v>0.81993197120624095</c:v>
                </c:pt>
                <c:pt idx="31">
                  <c:v>0.82147063707768297</c:v>
                </c:pt>
                <c:pt idx="32">
                  <c:v>0.82393520489611005</c:v>
                </c:pt>
                <c:pt idx="33">
                  <c:v>0.82142267128962398</c:v>
                </c:pt>
                <c:pt idx="34">
                  <c:v>0.82292329423964705</c:v>
                </c:pt>
                <c:pt idx="35">
                  <c:v>0.82462858643457304</c:v>
                </c:pt>
                <c:pt idx="36">
                  <c:v>0.82260855999570104</c:v>
                </c:pt>
                <c:pt idx="37">
                  <c:v>0.82399700476409399</c:v>
                </c:pt>
                <c:pt idx="38">
                  <c:v>0.82598525117334098</c:v>
                </c:pt>
                <c:pt idx="39">
                  <c:v>0.82737786491452203</c:v>
                </c:pt>
                <c:pt idx="40">
                  <c:v>0.82477953167520102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'lvl2'!$F$1</c:f>
              <c:strCache>
                <c:ptCount val="1"/>
                <c:pt idx="0">
                  <c:v>20μm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'lvl2'!$F$2:$F$42</c:f>
              <c:numCache>
                <c:formatCode>General</c:formatCode>
                <c:ptCount val="41"/>
                <c:pt idx="0">
                  <c:v>0.81993197120624095</c:v>
                </c:pt>
                <c:pt idx="1">
                  <c:v>0.82287594037342104</c:v>
                </c:pt>
                <c:pt idx="2">
                  <c:v>0.82561501449918595</c:v>
                </c:pt>
                <c:pt idx="3">
                  <c:v>0.82292329423964705</c:v>
                </c:pt>
                <c:pt idx="4">
                  <c:v>0.82539894970980199</c:v>
                </c:pt>
                <c:pt idx="5">
                  <c:v>0.823232682725895</c:v>
                </c:pt>
                <c:pt idx="6">
                  <c:v>0.82595004751524304</c:v>
                </c:pt>
                <c:pt idx="7">
                  <c:v>0.82790832919750401</c:v>
                </c:pt>
                <c:pt idx="8">
                  <c:v>0.82526640995126399</c:v>
                </c:pt>
                <c:pt idx="9">
                  <c:v>0.82794784466695703</c:v>
                </c:pt>
                <c:pt idx="10">
                  <c:v>0.82590680643134895</c:v>
                </c:pt>
                <c:pt idx="11">
                  <c:v>0.82833134848812595</c:v>
                </c:pt>
                <c:pt idx="12">
                  <c:v>0.829850335958637</c:v>
                </c:pt>
                <c:pt idx="13">
                  <c:v>0.82746644413013404</c:v>
                </c:pt>
                <c:pt idx="14">
                  <c:v>0.82866778667100205</c:v>
                </c:pt>
                <c:pt idx="15">
                  <c:v>0.830943702718694</c:v>
                </c:pt>
                <c:pt idx="16">
                  <c:v>0.82896606974624998</c:v>
                </c:pt>
                <c:pt idx="17">
                  <c:v>0.82944309090956203</c:v>
                </c:pt>
                <c:pt idx="18">
                  <c:v>0.83238604204901201</c:v>
                </c:pt>
                <c:pt idx="19">
                  <c:v>0.83287485362598201</c:v>
                </c:pt>
                <c:pt idx="20">
                  <c:v>0.83081239451358502</c:v>
                </c:pt>
                <c:pt idx="21">
                  <c:v>0.83376567082016595</c:v>
                </c:pt>
                <c:pt idx="22">
                  <c:v>0.83418289043170901</c:v>
                </c:pt>
                <c:pt idx="23">
                  <c:v>0.83210065599467198</c:v>
                </c:pt>
                <c:pt idx="24">
                  <c:v>0.832514964519668</c:v>
                </c:pt>
                <c:pt idx="25">
                  <c:v>0.83293348017241597</c:v>
                </c:pt>
                <c:pt idx="26">
                  <c:v>0.83585397974731701</c:v>
                </c:pt>
                <c:pt idx="27">
                  <c:v>0.83877429618294597</c:v>
                </c:pt>
                <c:pt idx="28">
                  <c:v>0.83404941337173999</c:v>
                </c:pt>
                <c:pt idx="29">
                  <c:v>0.83698449700627797</c:v>
                </c:pt>
                <c:pt idx="30">
                  <c:v>0.83733859949371303</c:v>
                </c:pt>
                <c:pt idx="31">
                  <c:v>0.83512918752750198</c:v>
                </c:pt>
                <c:pt idx="32">
                  <c:v>0.84064340879493804</c:v>
                </c:pt>
                <c:pt idx="33">
                  <c:v>0.83838077184770099</c:v>
                </c:pt>
                <c:pt idx="34">
                  <c:v>0.83874780343945399</c:v>
                </c:pt>
                <c:pt idx="35">
                  <c:v>0.84163862800821199</c:v>
                </c:pt>
                <c:pt idx="36">
                  <c:v>0.83677416134941696</c:v>
                </c:pt>
                <c:pt idx="37">
                  <c:v>0.83965823121653305</c:v>
                </c:pt>
                <c:pt idx="38">
                  <c:v>0.83998448657279601</c:v>
                </c:pt>
                <c:pt idx="39">
                  <c:v>0.83765116816271501</c:v>
                </c:pt>
                <c:pt idx="40">
                  <c:v>0.83795636766666204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'lvl2'!$H$1</c:f>
              <c:strCache>
                <c:ptCount val="1"/>
                <c:pt idx="0">
                  <c:v>25μm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'lvl2'!$H$2:$H$42</c:f>
              <c:numCache>
                <c:formatCode>General</c:formatCode>
                <c:ptCount val="41"/>
                <c:pt idx="0">
                  <c:v>0.83442810022596603</c:v>
                </c:pt>
                <c:pt idx="1">
                  <c:v>0.83240068469800099</c:v>
                </c:pt>
                <c:pt idx="2">
                  <c:v>0.83293325470510304</c:v>
                </c:pt>
                <c:pt idx="3">
                  <c:v>0.83594630566547101</c:v>
                </c:pt>
                <c:pt idx="4">
                  <c:v>0.833883146983882</c:v>
                </c:pt>
                <c:pt idx="5">
                  <c:v>0.83688636383599602</c:v>
                </c:pt>
                <c:pt idx="6">
                  <c:v>0.83733859949371303</c:v>
                </c:pt>
                <c:pt idx="7">
                  <c:v>0.83522130369044201</c:v>
                </c:pt>
                <c:pt idx="8">
                  <c:v>0.83821685480581098</c:v>
                </c:pt>
                <c:pt idx="9">
                  <c:v>0.83863550852061297</c:v>
                </c:pt>
                <c:pt idx="10">
                  <c:v>0.84163862800821199</c:v>
                </c:pt>
                <c:pt idx="11">
                  <c:v>0.83684463040005497</c:v>
                </c:pt>
                <c:pt idx="12">
                  <c:v>0.83981538200490102</c:v>
                </c:pt>
                <c:pt idx="13">
                  <c:v>0.84021144397281</c:v>
                </c:pt>
                <c:pt idx="14">
                  <c:v>0.83795636766666204</c:v>
                </c:pt>
                <c:pt idx="15">
                  <c:v>0.84093787814742704</c:v>
                </c:pt>
                <c:pt idx="16">
                  <c:v>0.84129017491894897</c:v>
                </c:pt>
                <c:pt idx="17">
                  <c:v>0.83896945225873398</c:v>
                </c:pt>
                <c:pt idx="18">
                  <c:v>0.84459665835752196</c:v>
                </c:pt>
                <c:pt idx="19">
                  <c:v>0.84227161214597901</c:v>
                </c:pt>
                <c:pt idx="20">
                  <c:v>0.84521854674695995</c:v>
                </c:pt>
                <c:pt idx="21">
                  <c:v>0.845544926515432</c:v>
                </c:pt>
                <c:pt idx="22">
                  <c:v>0.84312454258981795</c:v>
                </c:pt>
                <c:pt idx="23">
                  <c:v>0.84071220668943203</c:v>
                </c:pt>
                <c:pt idx="24">
                  <c:v>0.84639135952107902</c:v>
                </c:pt>
                <c:pt idx="25">
                  <c:v>0.84396905051799298</c:v>
                </c:pt>
                <c:pt idx="26">
                  <c:v>0.84423810894503803</c:v>
                </c:pt>
                <c:pt idx="27">
                  <c:v>0.84173599176616898</c:v>
                </c:pt>
                <c:pt idx="28">
                  <c:v>0.84200873132576104</c:v>
                </c:pt>
                <c:pt idx="29">
                  <c:v>0.84495402553723697</c:v>
                </c:pt>
                <c:pt idx="30">
                  <c:v>0.84519586632503596</c:v>
                </c:pt>
                <c:pt idx="31">
                  <c:v>0.84266129791609901</c:v>
                </c:pt>
                <c:pt idx="32">
                  <c:v>0.84561316319990598</c:v>
                </c:pt>
                <c:pt idx="33">
                  <c:v>0.84580421452501697</c:v>
                </c:pt>
                <c:pt idx="34">
                  <c:v>0.84326264830557396</c:v>
                </c:pt>
                <c:pt idx="35">
                  <c:v>0.84899348816419495</c:v>
                </c:pt>
                <c:pt idx="36">
                  <c:v>0.84641203876787796</c:v>
                </c:pt>
                <c:pt idx="37">
                  <c:v>0.84660896240879702</c:v>
                </c:pt>
                <c:pt idx="38">
                  <c:v>0.84395415593049705</c:v>
                </c:pt>
                <c:pt idx="39">
                  <c:v>0.84694264977348499</c:v>
                </c:pt>
                <c:pt idx="40">
                  <c:v>0.84707889693003702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'lvl2'!$J$1</c:f>
              <c:strCache>
                <c:ptCount val="1"/>
                <c:pt idx="0">
                  <c:v>30μm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'lvl2'!$J$2:$J$42</c:f>
              <c:numCache>
                <c:formatCode>General</c:formatCode>
                <c:ptCount val="41"/>
                <c:pt idx="0">
                  <c:v>0.84459665835752196</c:v>
                </c:pt>
                <c:pt idx="1">
                  <c:v>0.84231817710642898</c:v>
                </c:pt>
                <c:pt idx="2">
                  <c:v>0.83998494422987002</c:v>
                </c:pt>
                <c:pt idx="3">
                  <c:v>0.84301304577218705</c:v>
                </c:pt>
                <c:pt idx="4">
                  <c:v>0.84065707073851303</c:v>
                </c:pt>
                <c:pt idx="5">
                  <c:v>0.84639135952107902</c:v>
                </c:pt>
                <c:pt idx="6">
                  <c:v>0.84403199100322102</c:v>
                </c:pt>
                <c:pt idx="7">
                  <c:v>0.84160095834928705</c:v>
                </c:pt>
                <c:pt idx="8">
                  <c:v>0.84191506910762004</c:v>
                </c:pt>
                <c:pt idx="9">
                  <c:v>0.84492435011783695</c:v>
                </c:pt>
                <c:pt idx="10">
                  <c:v>0.84519476463597198</c:v>
                </c:pt>
                <c:pt idx="11">
                  <c:v>0.84270916389564998</c:v>
                </c:pt>
                <c:pt idx="12">
                  <c:v>0.84570061462835799</c:v>
                </c:pt>
                <c:pt idx="13">
                  <c:v>0.84316113012100202</c:v>
                </c:pt>
                <c:pt idx="14">
                  <c:v>0.84340884906984104</c:v>
                </c:pt>
                <c:pt idx="15">
                  <c:v>0.84641203876787796</c:v>
                </c:pt>
                <c:pt idx="16">
                  <c:v>0.84384133668302197</c:v>
                </c:pt>
                <c:pt idx="17">
                  <c:v>0.84403408285357695</c:v>
                </c:pt>
                <c:pt idx="18">
                  <c:v>0.84699471715116703</c:v>
                </c:pt>
                <c:pt idx="19">
                  <c:v>0.84722417398913197</c:v>
                </c:pt>
                <c:pt idx="20">
                  <c:v>0.84460886457304896</c:v>
                </c:pt>
                <c:pt idx="21">
                  <c:v>0.84757603988168195</c:v>
                </c:pt>
                <c:pt idx="22">
                  <c:v>0.84776608173206403</c:v>
                </c:pt>
                <c:pt idx="23">
                  <c:v>0.85070700108355901</c:v>
                </c:pt>
                <c:pt idx="24">
                  <c:v>0.84520808145224902</c:v>
                </c:pt>
                <c:pt idx="25">
                  <c:v>0.84819068376486095</c:v>
                </c:pt>
                <c:pt idx="26">
                  <c:v>0.84546842702865899</c:v>
                </c:pt>
                <c:pt idx="27">
                  <c:v>0.84557722422901205</c:v>
                </c:pt>
                <c:pt idx="28">
                  <c:v>0.84852376455563205</c:v>
                </c:pt>
                <c:pt idx="29">
                  <c:v>0.84576229838642802</c:v>
                </c:pt>
                <c:pt idx="30">
                  <c:v>0.84586575805286701</c:v>
                </c:pt>
                <c:pt idx="31">
                  <c:v>0.84876556694423799</c:v>
                </c:pt>
                <c:pt idx="32">
                  <c:v>0.848846267177368</c:v>
                </c:pt>
                <c:pt idx="33">
                  <c:v>0.85183693877851296</c:v>
                </c:pt>
                <c:pt idx="34">
                  <c:v>0.85187840874113196</c:v>
                </c:pt>
                <c:pt idx="35">
                  <c:v>0.84900893002497302</c:v>
                </c:pt>
                <c:pt idx="36">
                  <c:v>0.84618503598559303</c:v>
                </c:pt>
                <c:pt idx="37">
                  <c:v>0.85200148572193402</c:v>
                </c:pt>
                <c:pt idx="38">
                  <c:v>0.84620872349010101</c:v>
                </c:pt>
                <c:pt idx="39">
                  <c:v>0.84914704235227401</c:v>
                </c:pt>
                <c:pt idx="40">
                  <c:v>0.84619221875699102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840216"/>
        <c:axId val="540844528"/>
      </c:lineChart>
      <c:catAx>
        <c:axId val="540840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</a:t>
                </a:r>
                <a:r>
                  <a:rPr lang="en-US" altLang="zh-CN" baseline="0"/>
                  <a:t> range from ~0.7 THz to ~1THz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844528"/>
        <c:crosses val="autoZero"/>
        <c:auto val="1"/>
        <c:lblAlgn val="ctr"/>
        <c:lblOffset val="100"/>
        <c:noMultiLvlLbl val="0"/>
      </c:catAx>
      <c:valAx>
        <c:axId val="54084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Real part of n2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84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8CB34-C3DE-4B3A-876D-418DEC92F85E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9635B861-BDDE-4ED6-A95C-49FCD1CD82A6}">
      <dgm:prSet phldrT="[文本]"/>
      <dgm:spPr/>
      <dgm:t>
        <a:bodyPr/>
        <a:lstStyle/>
        <a:p>
          <a:r>
            <a:rPr lang="en-US" altLang="zh-CN" dirty="0" smtClean="0"/>
            <a:t>Import </a:t>
          </a:r>
          <a:r>
            <a:rPr lang="en-US" altLang="zh-CN" dirty="0" err="1" smtClean="0"/>
            <a:t>refData</a:t>
          </a:r>
          <a:r>
            <a:rPr lang="en-US" altLang="zh-CN" dirty="0" smtClean="0"/>
            <a:t> and </a:t>
          </a:r>
          <a:r>
            <a:rPr lang="en-US" altLang="zh-CN" dirty="0" err="1" smtClean="0"/>
            <a:t>testData</a:t>
          </a:r>
          <a:endParaRPr lang="zh-CN" altLang="en-US" dirty="0"/>
        </a:p>
      </dgm:t>
    </dgm:pt>
    <dgm:pt modelId="{1DCFA63E-3D83-4DE7-99F5-45A6DE92C87E}" type="parTrans" cxnId="{9AE00D75-717D-4ABE-8FAF-676BB282831F}">
      <dgm:prSet/>
      <dgm:spPr/>
      <dgm:t>
        <a:bodyPr/>
        <a:lstStyle/>
        <a:p>
          <a:endParaRPr lang="zh-CN" altLang="en-US"/>
        </a:p>
      </dgm:t>
    </dgm:pt>
    <dgm:pt modelId="{65146E39-C3CC-446C-A1BB-2BA5F57B06F7}" type="sibTrans" cxnId="{9AE00D75-717D-4ABE-8FAF-676BB282831F}">
      <dgm:prSet/>
      <dgm:spPr/>
      <dgm:t>
        <a:bodyPr/>
        <a:lstStyle/>
        <a:p>
          <a:endParaRPr lang="zh-CN" altLang="en-US"/>
        </a:p>
      </dgm:t>
    </dgm:pt>
    <dgm:pt modelId="{D3778282-6C9D-4010-A004-220BB3E1302A}">
      <dgm:prSet phldrT="[文本]"/>
      <dgm:spPr/>
      <dgm:t>
        <a:bodyPr/>
        <a:lstStyle/>
        <a:p>
          <a:r>
            <a:rPr lang="en-US" altLang="zh-CN" dirty="0" smtClean="0"/>
            <a:t>Both in Time Domain</a:t>
          </a:r>
          <a:endParaRPr lang="zh-CN" altLang="en-US" dirty="0"/>
        </a:p>
      </dgm:t>
    </dgm:pt>
    <dgm:pt modelId="{6988A84C-2F3B-4AEE-B2F9-8CD672379D3D}" type="parTrans" cxnId="{B4F45781-816E-4EE1-B70D-CC8DB52EB819}">
      <dgm:prSet/>
      <dgm:spPr/>
      <dgm:t>
        <a:bodyPr/>
        <a:lstStyle/>
        <a:p>
          <a:endParaRPr lang="zh-CN" altLang="en-US"/>
        </a:p>
      </dgm:t>
    </dgm:pt>
    <dgm:pt modelId="{2EB12CE2-5815-4998-A35D-0F16695B89AA}" type="sibTrans" cxnId="{B4F45781-816E-4EE1-B70D-CC8DB52EB819}">
      <dgm:prSet/>
      <dgm:spPr/>
      <dgm:t>
        <a:bodyPr/>
        <a:lstStyle/>
        <a:p>
          <a:endParaRPr lang="zh-CN" altLang="en-US"/>
        </a:p>
      </dgm:t>
    </dgm:pt>
    <dgm:pt modelId="{90B78CA5-01ED-4668-B111-E80D73DAF4D5}">
      <dgm:prSet phldrT="[文本]"/>
      <dgm:spPr/>
      <dgm:t>
        <a:bodyPr/>
        <a:lstStyle/>
        <a:p>
          <a:r>
            <a:rPr lang="en-US" altLang="zh-CN" dirty="0" smtClean="0"/>
            <a:t>Transfer </a:t>
          </a:r>
          <a:r>
            <a:rPr lang="en-US" altLang="zh-CN" dirty="0" err="1" smtClean="0"/>
            <a:t>refData</a:t>
          </a:r>
          <a:r>
            <a:rPr lang="en-US" altLang="zh-CN" dirty="0" smtClean="0"/>
            <a:t> and </a:t>
          </a:r>
          <a:r>
            <a:rPr lang="en-US" altLang="zh-CN" dirty="0" err="1" smtClean="0"/>
            <a:t>testData</a:t>
          </a:r>
          <a:r>
            <a:rPr lang="en-US" altLang="zh-CN" dirty="0" smtClean="0"/>
            <a:t> </a:t>
          </a:r>
          <a:r>
            <a:rPr lang="en-US" altLang="zh-CN" dirty="0" smtClean="0">
              <a:sym typeface="Wingdings" panose="05000000000000000000" pitchFamily="2" charset="2"/>
            </a:rPr>
            <a:t> Frequency Domain</a:t>
          </a:r>
          <a:endParaRPr lang="zh-CN" altLang="en-US" dirty="0"/>
        </a:p>
      </dgm:t>
    </dgm:pt>
    <dgm:pt modelId="{70C37A4F-62ED-4320-AF42-2616C87282F8}" type="parTrans" cxnId="{034FED32-02E1-4CCA-A22F-7BBE092D26DA}">
      <dgm:prSet/>
      <dgm:spPr/>
      <dgm:t>
        <a:bodyPr/>
        <a:lstStyle/>
        <a:p>
          <a:endParaRPr lang="zh-CN" altLang="en-US"/>
        </a:p>
      </dgm:t>
    </dgm:pt>
    <dgm:pt modelId="{EE621425-2AC2-4024-8126-076C9D1DAFC2}" type="sibTrans" cxnId="{034FED32-02E1-4CCA-A22F-7BBE092D26DA}">
      <dgm:prSet/>
      <dgm:spPr/>
      <dgm:t>
        <a:bodyPr/>
        <a:lstStyle/>
        <a:p>
          <a:endParaRPr lang="zh-CN" altLang="en-US"/>
        </a:p>
      </dgm:t>
    </dgm:pt>
    <dgm:pt modelId="{7BB98B4F-0787-4DE0-81D6-FC8810957437}">
      <dgm:prSet/>
      <dgm:spPr/>
      <dgm:t>
        <a:bodyPr/>
        <a:lstStyle/>
        <a:p>
          <a:r>
            <a:rPr lang="en-US" altLang="zh-CN" dirty="0" smtClean="0"/>
            <a:t>Same function</a:t>
          </a:r>
          <a:endParaRPr lang="zh-CN" altLang="en-US" dirty="0"/>
        </a:p>
      </dgm:t>
    </dgm:pt>
    <dgm:pt modelId="{AAC5DC4B-EBCF-496C-A487-020F3ADEBDDA}" type="parTrans" cxnId="{B8CB30ED-6C3C-4648-92AC-0A2032BC2E52}">
      <dgm:prSet/>
      <dgm:spPr/>
      <dgm:t>
        <a:bodyPr/>
        <a:lstStyle/>
        <a:p>
          <a:endParaRPr lang="zh-CN" altLang="en-US"/>
        </a:p>
      </dgm:t>
    </dgm:pt>
    <dgm:pt modelId="{8C7D04C0-D4EF-474E-86B1-BAA0F0CE222B}" type="sibTrans" cxnId="{B8CB30ED-6C3C-4648-92AC-0A2032BC2E52}">
      <dgm:prSet/>
      <dgm:spPr/>
      <dgm:t>
        <a:bodyPr/>
        <a:lstStyle/>
        <a:p>
          <a:endParaRPr lang="zh-CN" altLang="en-US"/>
        </a:p>
      </dgm:t>
    </dgm:pt>
    <dgm:pt modelId="{FF14CC28-A2F3-46C8-BE43-0881F5E1F354}">
      <dgm:prSet/>
      <dgm:spPr/>
      <dgm:t>
        <a:bodyPr/>
        <a:lstStyle/>
        <a:p>
          <a:r>
            <a:rPr lang="en-US" altLang="zh-CN" dirty="0" smtClean="0"/>
            <a:t>Same length</a:t>
          </a:r>
          <a:endParaRPr lang="zh-CN" altLang="en-US" dirty="0"/>
        </a:p>
      </dgm:t>
    </dgm:pt>
    <dgm:pt modelId="{B285F0E5-7C75-4FEF-8931-97884433C920}" type="parTrans" cxnId="{148FFD0E-D5C8-40B8-B71F-3F222AFED472}">
      <dgm:prSet/>
      <dgm:spPr/>
      <dgm:t>
        <a:bodyPr/>
        <a:lstStyle/>
        <a:p>
          <a:endParaRPr lang="zh-CN" altLang="en-US"/>
        </a:p>
      </dgm:t>
    </dgm:pt>
    <dgm:pt modelId="{3D89FC64-09E3-4240-882D-133A875AC7B3}" type="sibTrans" cxnId="{148FFD0E-D5C8-40B8-B71F-3F222AFED472}">
      <dgm:prSet/>
      <dgm:spPr/>
      <dgm:t>
        <a:bodyPr/>
        <a:lstStyle/>
        <a:p>
          <a:endParaRPr lang="zh-CN" altLang="en-US"/>
        </a:p>
      </dgm:t>
    </dgm:pt>
    <dgm:pt modelId="{EE675726-EEB6-44AD-AAA7-6F56D0E44738}">
      <dgm:prSet/>
      <dgm:spPr/>
      <dgm:t>
        <a:bodyPr/>
        <a:lstStyle/>
        <a:p>
          <a:r>
            <a:rPr lang="en-US" altLang="zh-CN" dirty="0" smtClean="0"/>
            <a:t>Normalization:</a:t>
          </a:r>
          <a:endParaRPr lang="zh-CN" altLang="en-US" dirty="0"/>
        </a:p>
      </dgm:t>
    </dgm:pt>
    <dgm:pt modelId="{365BE33C-B330-4BB7-A01C-13D05E39C789}" type="parTrans" cxnId="{319A1360-42BB-4126-A8F3-5A0A94BBA7B6}">
      <dgm:prSet/>
      <dgm:spPr/>
      <dgm:t>
        <a:bodyPr/>
        <a:lstStyle/>
        <a:p>
          <a:endParaRPr lang="zh-CN" altLang="en-US"/>
        </a:p>
      </dgm:t>
    </dgm:pt>
    <dgm:pt modelId="{82A3F0B6-114C-40E9-96A4-A3008907C4B8}" type="sibTrans" cxnId="{319A1360-42BB-4126-A8F3-5A0A94BBA7B6}">
      <dgm:prSet/>
      <dgm:spPr/>
      <dgm:t>
        <a:bodyPr/>
        <a:lstStyle/>
        <a:p>
          <a:endParaRPr lang="zh-CN" altLang="en-US"/>
        </a:p>
      </dgm:t>
    </dgm:pt>
    <dgm:pt modelId="{56938241-DF6B-47E2-9920-886B91431339}">
      <dgm:prSet/>
      <dgm:spPr/>
      <dgm:t>
        <a:bodyPr/>
        <a:lstStyle/>
        <a:p>
          <a:r>
            <a:rPr lang="en-US" altLang="zh-CN" dirty="0" err="1" smtClean="0"/>
            <a:t>x_fft</a:t>
          </a:r>
          <a:r>
            <a:rPr lang="en-US" altLang="zh-CN" dirty="0" smtClean="0"/>
            <a:t> = </a:t>
          </a:r>
          <a:r>
            <a:rPr lang="en-US" altLang="zh-CN" dirty="0" err="1" smtClean="0"/>
            <a:t>x_fft</a:t>
          </a:r>
          <a:r>
            <a:rPr lang="en-US" altLang="zh-CN" dirty="0" smtClean="0"/>
            <a:t>/</a:t>
          </a:r>
          <a:r>
            <a:rPr lang="en-US" altLang="zh-CN" dirty="0" err="1" smtClean="0"/>
            <a:t>x_fftR</a:t>
          </a:r>
          <a:endParaRPr lang="zh-CN" altLang="en-US" dirty="0"/>
        </a:p>
      </dgm:t>
    </dgm:pt>
    <dgm:pt modelId="{098F7ACB-EA62-4C04-A670-9C89945D599E}" type="parTrans" cxnId="{D89F309D-1EE3-4526-91B3-5432B9C1F601}">
      <dgm:prSet/>
      <dgm:spPr/>
      <dgm:t>
        <a:bodyPr/>
        <a:lstStyle/>
        <a:p>
          <a:endParaRPr lang="zh-CN" altLang="en-US"/>
        </a:p>
      </dgm:t>
    </dgm:pt>
    <dgm:pt modelId="{63C2ED10-86DE-42B0-89A0-632BAEF0923F}" type="sibTrans" cxnId="{D89F309D-1EE3-4526-91B3-5432B9C1F601}">
      <dgm:prSet/>
      <dgm:spPr/>
      <dgm:t>
        <a:bodyPr/>
        <a:lstStyle/>
        <a:p>
          <a:endParaRPr lang="zh-CN" altLang="en-US"/>
        </a:p>
      </dgm:t>
    </dgm:pt>
    <dgm:pt modelId="{5A31F226-5B0F-497C-AB6A-EA3494D7FE46}">
      <dgm:prSet/>
      <dgm:spPr/>
      <dgm:t>
        <a:bodyPr/>
        <a:lstStyle/>
        <a:p>
          <a:r>
            <a:rPr lang="en-US" altLang="zh-CN" dirty="0" err="1" smtClean="0"/>
            <a:t>x_power</a:t>
          </a:r>
          <a:r>
            <a:rPr lang="en-US" altLang="zh-CN" dirty="0" smtClean="0"/>
            <a:t> = </a:t>
          </a:r>
          <a:r>
            <a:rPr lang="en-US" altLang="zh-CN" dirty="0" err="1" smtClean="0"/>
            <a:t>x_power</a:t>
          </a:r>
          <a:r>
            <a:rPr lang="en-US" altLang="zh-CN" dirty="0" smtClean="0"/>
            <a:t>/</a:t>
          </a:r>
          <a:r>
            <a:rPr lang="en-US" altLang="zh-CN" dirty="0" err="1" smtClean="0"/>
            <a:t>x_powerR</a:t>
          </a:r>
          <a:endParaRPr lang="zh-CN" altLang="en-US" dirty="0"/>
        </a:p>
      </dgm:t>
    </dgm:pt>
    <dgm:pt modelId="{4F48AC6B-BC5A-4371-A6C1-1C676475E21F}" type="parTrans" cxnId="{2AE0DFE0-4886-43B4-BCE9-5A425987AC1A}">
      <dgm:prSet/>
      <dgm:spPr/>
      <dgm:t>
        <a:bodyPr/>
        <a:lstStyle/>
        <a:p>
          <a:endParaRPr lang="zh-CN" altLang="en-US"/>
        </a:p>
      </dgm:t>
    </dgm:pt>
    <dgm:pt modelId="{4A8A6B68-8F87-4BB1-92E6-F98A83524709}" type="sibTrans" cxnId="{2AE0DFE0-4886-43B4-BCE9-5A425987AC1A}">
      <dgm:prSet/>
      <dgm:spPr/>
      <dgm:t>
        <a:bodyPr/>
        <a:lstStyle/>
        <a:p>
          <a:endParaRPr lang="zh-CN" altLang="en-US"/>
        </a:p>
      </dgm:t>
    </dgm:pt>
    <dgm:pt modelId="{81E38759-8A03-46B9-960D-78EDA97BF3A2}" type="pres">
      <dgm:prSet presAssocID="{CA78CB34-C3DE-4B3A-876D-418DEC92F85E}" presName="linearFlow" presStyleCnt="0">
        <dgm:presLayoutVars>
          <dgm:resizeHandles val="exact"/>
        </dgm:presLayoutVars>
      </dgm:prSet>
      <dgm:spPr/>
    </dgm:pt>
    <dgm:pt modelId="{7325AE3A-3997-400C-A900-CBED3B562854}" type="pres">
      <dgm:prSet presAssocID="{9635B861-BDDE-4ED6-A95C-49FCD1CD82A6}" presName="node" presStyleLbl="node1" presStyleIdx="0" presStyleCnt="3" custScaleY="842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5ADC3-2B7C-45A3-80D9-FF156E5E5AC2}" type="pres">
      <dgm:prSet presAssocID="{65146E39-C3CC-446C-A1BB-2BA5F57B06F7}" presName="sibTrans" presStyleLbl="sibTrans2D1" presStyleIdx="0" presStyleCnt="2"/>
      <dgm:spPr/>
    </dgm:pt>
    <dgm:pt modelId="{647D5AED-EC9F-478A-A852-1D8D5776D213}" type="pres">
      <dgm:prSet presAssocID="{65146E39-C3CC-446C-A1BB-2BA5F57B06F7}" presName="connectorText" presStyleLbl="sibTrans2D1" presStyleIdx="0" presStyleCnt="2"/>
      <dgm:spPr/>
    </dgm:pt>
    <dgm:pt modelId="{7430FDB7-C16B-42BC-B09A-DC2853C6298F}" type="pres">
      <dgm:prSet presAssocID="{90B78CA5-01ED-4668-B111-E80D73DAF4D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7D2262-BEAC-4AB9-B284-939EEEEA4C2B}" type="pres">
      <dgm:prSet presAssocID="{EE621425-2AC2-4024-8126-076C9D1DAFC2}" presName="sibTrans" presStyleLbl="sibTrans2D1" presStyleIdx="1" presStyleCnt="2"/>
      <dgm:spPr/>
    </dgm:pt>
    <dgm:pt modelId="{AF2AF072-656A-4CAD-A052-47D884BEFC79}" type="pres">
      <dgm:prSet presAssocID="{EE621425-2AC2-4024-8126-076C9D1DAFC2}" presName="connectorText" presStyleLbl="sibTrans2D1" presStyleIdx="1" presStyleCnt="2"/>
      <dgm:spPr/>
    </dgm:pt>
    <dgm:pt modelId="{5975B126-6713-4FFE-A1FA-6B2CAF6301C2}" type="pres">
      <dgm:prSet presAssocID="{EE675726-EEB6-44AD-AAA7-6F56D0E447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AD5020-957D-43D8-BA68-CE2380B0E266}" type="presOf" srcId="{65146E39-C3CC-446C-A1BB-2BA5F57B06F7}" destId="{647D5AED-EC9F-478A-A852-1D8D5776D213}" srcOrd="1" destOrd="0" presId="urn:microsoft.com/office/officeart/2005/8/layout/process2"/>
    <dgm:cxn modelId="{BC02822D-1788-491F-97B9-8EDD79FB625E}" type="presOf" srcId="{D3778282-6C9D-4010-A004-220BB3E1302A}" destId="{7325AE3A-3997-400C-A900-CBED3B562854}" srcOrd="0" destOrd="1" presId="urn:microsoft.com/office/officeart/2005/8/layout/process2"/>
    <dgm:cxn modelId="{7809CDD8-2F6C-4BC8-BF04-9B4F1182905C}" type="presOf" srcId="{EE675726-EEB6-44AD-AAA7-6F56D0E44738}" destId="{5975B126-6713-4FFE-A1FA-6B2CAF6301C2}" srcOrd="0" destOrd="0" presId="urn:microsoft.com/office/officeart/2005/8/layout/process2"/>
    <dgm:cxn modelId="{4E2367D4-3105-4289-B2D2-EA17C4C9DCE2}" type="presOf" srcId="{65146E39-C3CC-446C-A1BB-2BA5F57B06F7}" destId="{E0A5ADC3-2B7C-45A3-80D9-FF156E5E5AC2}" srcOrd="0" destOrd="0" presId="urn:microsoft.com/office/officeart/2005/8/layout/process2"/>
    <dgm:cxn modelId="{8FC1EE17-9AB1-4DFA-A252-DF9806205948}" type="presOf" srcId="{FF14CC28-A2F3-46C8-BE43-0881F5E1F354}" destId="{7430FDB7-C16B-42BC-B09A-DC2853C6298F}" srcOrd="0" destOrd="2" presId="urn:microsoft.com/office/officeart/2005/8/layout/process2"/>
    <dgm:cxn modelId="{996CA296-919D-4A1B-AEAA-0F238BEAC839}" type="presOf" srcId="{EE621425-2AC2-4024-8126-076C9D1DAFC2}" destId="{AF2AF072-656A-4CAD-A052-47D884BEFC79}" srcOrd="1" destOrd="0" presId="urn:microsoft.com/office/officeart/2005/8/layout/process2"/>
    <dgm:cxn modelId="{D4BAE80F-367E-46BC-A7E6-6BC08952BC69}" type="presOf" srcId="{7BB98B4F-0787-4DE0-81D6-FC8810957437}" destId="{7430FDB7-C16B-42BC-B09A-DC2853C6298F}" srcOrd="0" destOrd="1" presId="urn:microsoft.com/office/officeart/2005/8/layout/process2"/>
    <dgm:cxn modelId="{B8CB30ED-6C3C-4648-92AC-0A2032BC2E52}" srcId="{90B78CA5-01ED-4668-B111-E80D73DAF4D5}" destId="{7BB98B4F-0787-4DE0-81D6-FC8810957437}" srcOrd="0" destOrd="0" parTransId="{AAC5DC4B-EBCF-496C-A487-020F3ADEBDDA}" sibTransId="{8C7D04C0-D4EF-474E-86B1-BAA0F0CE222B}"/>
    <dgm:cxn modelId="{9AE00D75-717D-4ABE-8FAF-676BB282831F}" srcId="{CA78CB34-C3DE-4B3A-876D-418DEC92F85E}" destId="{9635B861-BDDE-4ED6-A95C-49FCD1CD82A6}" srcOrd="0" destOrd="0" parTransId="{1DCFA63E-3D83-4DE7-99F5-45A6DE92C87E}" sibTransId="{65146E39-C3CC-446C-A1BB-2BA5F57B06F7}"/>
    <dgm:cxn modelId="{BD04CD00-FBA0-4F20-97E7-D026C6DD95D7}" type="presOf" srcId="{56938241-DF6B-47E2-9920-886B91431339}" destId="{5975B126-6713-4FFE-A1FA-6B2CAF6301C2}" srcOrd="0" destOrd="1" presId="urn:microsoft.com/office/officeart/2005/8/layout/process2"/>
    <dgm:cxn modelId="{9378BB76-B6C2-456C-A800-601B21D67F29}" type="presOf" srcId="{90B78CA5-01ED-4668-B111-E80D73DAF4D5}" destId="{7430FDB7-C16B-42BC-B09A-DC2853C6298F}" srcOrd="0" destOrd="0" presId="urn:microsoft.com/office/officeart/2005/8/layout/process2"/>
    <dgm:cxn modelId="{2AE0DFE0-4886-43B4-BCE9-5A425987AC1A}" srcId="{EE675726-EEB6-44AD-AAA7-6F56D0E44738}" destId="{5A31F226-5B0F-497C-AB6A-EA3494D7FE46}" srcOrd="1" destOrd="0" parTransId="{4F48AC6B-BC5A-4371-A6C1-1C676475E21F}" sibTransId="{4A8A6B68-8F87-4BB1-92E6-F98A83524709}"/>
    <dgm:cxn modelId="{148FFD0E-D5C8-40B8-B71F-3F222AFED472}" srcId="{90B78CA5-01ED-4668-B111-E80D73DAF4D5}" destId="{FF14CC28-A2F3-46C8-BE43-0881F5E1F354}" srcOrd="1" destOrd="0" parTransId="{B285F0E5-7C75-4FEF-8931-97884433C920}" sibTransId="{3D89FC64-09E3-4240-882D-133A875AC7B3}"/>
    <dgm:cxn modelId="{D89F309D-1EE3-4526-91B3-5432B9C1F601}" srcId="{EE675726-EEB6-44AD-AAA7-6F56D0E44738}" destId="{56938241-DF6B-47E2-9920-886B91431339}" srcOrd="0" destOrd="0" parTransId="{098F7ACB-EA62-4C04-A670-9C89945D599E}" sibTransId="{63C2ED10-86DE-42B0-89A0-632BAEF0923F}"/>
    <dgm:cxn modelId="{319A1360-42BB-4126-A8F3-5A0A94BBA7B6}" srcId="{CA78CB34-C3DE-4B3A-876D-418DEC92F85E}" destId="{EE675726-EEB6-44AD-AAA7-6F56D0E44738}" srcOrd="2" destOrd="0" parTransId="{365BE33C-B330-4BB7-A01C-13D05E39C789}" sibTransId="{82A3F0B6-114C-40E9-96A4-A3008907C4B8}"/>
    <dgm:cxn modelId="{1B6D6DEB-CB9D-4667-B924-35C33E1E3A30}" type="presOf" srcId="{EE621425-2AC2-4024-8126-076C9D1DAFC2}" destId="{6E7D2262-BEAC-4AB9-B284-939EEEEA4C2B}" srcOrd="0" destOrd="0" presId="urn:microsoft.com/office/officeart/2005/8/layout/process2"/>
    <dgm:cxn modelId="{B4F45781-816E-4EE1-B70D-CC8DB52EB819}" srcId="{9635B861-BDDE-4ED6-A95C-49FCD1CD82A6}" destId="{D3778282-6C9D-4010-A004-220BB3E1302A}" srcOrd="0" destOrd="0" parTransId="{6988A84C-2F3B-4AEE-B2F9-8CD672379D3D}" sibTransId="{2EB12CE2-5815-4998-A35D-0F16695B89AA}"/>
    <dgm:cxn modelId="{1BB391B1-20F1-43F1-92A6-F99206CCA980}" type="presOf" srcId="{5A31F226-5B0F-497C-AB6A-EA3494D7FE46}" destId="{5975B126-6713-4FFE-A1FA-6B2CAF6301C2}" srcOrd="0" destOrd="2" presId="urn:microsoft.com/office/officeart/2005/8/layout/process2"/>
    <dgm:cxn modelId="{034FED32-02E1-4CCA-A22F-7BBE092D26DA}" srcId="{CA78CB34-C3DE-4B3A-876D-418DEC92F85E}" destId="{90B78CA5-01ED-4668-B111-E80D73DAF4D5}" srcOrd="1" destOrd="0" parTransId="{70C37A4F-62ED-4320-AF42-2616C87282F8}" sibTransId="{EE621425-2AC2-4024-8126-076C9D1DAFC2}"/>
    <dgm:cxn modelId="{2367E908-5F28-42E7-A556-E4F76F03120A}" type="presOf" srcId="{9635B861-BDDE-4ED6-A95C-49FCD1CD82A6}" destId="{7325AE3A-3997-400C-A900-CBED3B562854}" srcOrd="0" destOrd="0" presId="urn:microsoft.com/office/officeart/2005/8/layout/process2"/>
    <dgm:cxn modelId="{95DAA8F9-C8D9-431E-B305-C0E75C7B12C5}" type="presOf" srcId="{CA78CB34-C3DE-4B3A-876D-418DEC92F85E}" destId="{81E38759-8A03-46B9-960D-78EDA97BF3A2}" srcOrd="0" destOrd="0" presId="urn:microsoft.com/office/officeart/2005/8/layout/process2"/>
    <dgm:cxn modelId="{00C66671-80BF-4AAF-AB1D-50A71331CE11}" type="presParOf" srcId="{81E38759-8A03-46B9-960D-78EDA97BF3A2}" destId="{7325AE3A-3997-400C-A900-CBED3B562854}" srcOrd="0" destOrd="0" presId="urn:microsoft.com/office/officeart/2005/8/layout/process2"/>
    <dgm:cxn modelId="{76F2C8A8-CC4B-4D27-A470-354F0FDF7692}" type="presParOf" srcId="{81E38759-8A03-46B9-960D-78EDA97BF3A2}" destId="{E0A5ADC3-2B7C-45A3-80D9-FF156E5E5AC2}" srcOrd="1" destOrd="0" presId="urn:microsoft.com/office/officeart/2005/8/layout/process2"/>
    <dgm:cxn modelId="{D313D475-8F63-44FB-A98F-0C8E8B4B1E1D}" type="presParOf" srcId="{E0A5ADC3-2B7C-45A3-80D9-FF156E5E5AC2}" destId="{647D5AED-EC9F-478A-A852-1D8D5776D213}" srcOrd="0" destOrd="0" presId="urn:microsoft.com/office/officeart/2005/8/layout/process2"/>
    <dgm:cxn modelId="{F6EF1F06-174C-49AE-8EB1-88F0F86F58C4}" type="presParOf" srcId="{81E38759-8A03-46B9-960D-78EDA97BF3A2}" destId="{7430FDB7-C16B-42BC-B09A-DC2853C6298F}" srcOrd="2" destOrd="0" presId="urn:microsoft.com/office/officeart/2005/8/layout/process2"/>
    <dgm:cxn modelId="{26E1BCAC-8243-486D-9CBA-889C5A74A892}" type="presParOf" srcId="{81E38759-8A03-46B9-960D-78EDA97BF3A2}" destId="{6E7D2262-BEAC-4AB9-B284-939EEEEA4C2B}" srcOrd="3" destOrd="0" presId="urn:microsoft.com/office/officeart/2005/8/layout/process2"/>
    <dgm:cxn modelId="{B5F1E3B3-1A74-4734-BAC3-5FFDA81676EA}" type="presParOf" srcId="{6E7D2262-BEAC-4AB9-B284-939EEEEA4C2B}" destId="{AF2AF072-656A-4CAD-A052-47D884BEFC79}" srcOrd="0" destOrd="0" presId="urn:microsoft.com/office/officeart/2005/8/layout/process2"/>
    <dgm:cxn modelId="{DAE8BF1F-9E01-481F-9D2D-EF7277321CC8}" type="presParOf" srcId="{81E38759-8A03-46B9-960D-78EDA97BF3A2}" destId="{5975B126-6713-4FFE-A1FA-6B2CAF6301C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5AE3A-3997-400C-A900-CBED3B562854}">
      <dsp:nvSpPr>
        <dsp:cNvPr id="0" name=""/>
        <dsp:cNvSpPr/>
      </dsp:nvSpPr>
      <dsp:spPr>
        <a:xfrm>
          <a:off x="2263421" y="259"/>
          <a:ext cx="3116379" cy="11166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Import </a:t>
          </a:r>
          <a:r>
            <a:rPr lang="en-US" altLang="zh-CN" sz="1800" kern="1200" dirty="0" err="1" smtClean="0"/>
            <a:t>refData</a:t>
          </a:r>
          <a:r>
            <a:rPr lang="en-US" altLang="zh-CN" sz="1800" kern="1200" dirty="0" smtClean="0"/>
            <a:t> and </a:t>
          </a:r>
          <a:r>
            <a:rPr lang="en-US" altLang="zh-CN" sz="1800" kern="1200" dirty="0" err="1" smtClean="0"/>
            <a:t>testData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Both in Time Domain</a:t>
          </a:r>
          <a:endParaRPr lang="zh-CN" altLang="en-US" sz="1400" kern="1200" dirty="0"/>
        </a:p>
      </dsp:txBody>
      <dsp:txXfrm>
        <a:off x="2296125" y="32963"/>
        <a:ext cx="3050971" cy="1051197"/>
      </dsp:txXfrm>
    </dsp:sp>
    <dsp:sp modelId="{E0A5ADC3-2B7C-45A3-80D9-FF156E5E5AC2}">
      <dsp:nvSpPr>
        <dsp:cNvPr id="0" name=""/>
        <dsp:cNvSpPr/>
      </dsp:nvSpPr>
      <dsp:spPr>
        <a:xfrm rot="5400000">
          <a:off x="3572964" y="1150018"/>
          <a:ext cx="497294" cy="5967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3642586" y="1199747"/>
        <a:ext cx="358051" cy="348106"/>
      </dsp:txXfrm>
    </dsp:sp>
    <dsp:sp modelId="{7430FDB7-C16B-42BC-B09A-DC2853C6298F}">
      <dsp:nvSpPr>
        <dsp:cNvPr id="0" name=""/>
        <dsp:cNvSpPr/>
      </dsp:nvSpPr>
      <dsp:spPr>
        <a:xfrm>
          <a:off x="2263421" y="1779924"/>
          <a:ext cx="3116379" cy="13261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Transfer </a:t>
          </a:r>
          <a:r>
            <a:rPr lang="en-US" altLang="zh-CN" sz="1800" kern="1200" dirty="0" err="1" smtClean="0"/>
            <a:t>refData</a:t>
          </a:r>
          <a:r>
            <a:rPr lang="en-US" altLang="zh-CN" sz="1800" kern="1200" dirty="0" smtClean="0"/>
            <a:t> and </a:t>
          </a:r>
          <a:r>
            <a:rPr lang="en-US" altLang="zh-CN" sz="1800" kern="1200" dirty="0" err="1" smtClean="0"/>
            <a:t>testData</a:t>
          </a:r>
          <a:r>
            <a:rPr lang="en-US" altLang="zh-CN" sz="1800" kern="1200" dirty="0" smtClean="0"/>
            <a:t> </a:t>
          </a:r>
          <a:r>
            <a:rPr lang="en-US" altLang="zh-CN" sz="1800" kern="1200" dirty="0" smtClean="0">
              <a:sym typeface="Wingdings" panose="05000000000000000000" pitchFamily="2" charset="2"/>
            </a:rPr>
            <a:t> Frequency Domain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Same function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Same length</a:t>
          </a:r>
          <a:endParaRPr lang="zh-CN" altLang="en-US" sz="1400" kern="1200" dirty="0"/>
        </a:p>
      </dsp:txBody>
      <dsp:txXfrm>
        <a:off x="2302262" y="1818765"/>
        <a:ext cx="3038697" cy="1248437"/>
      </dsp:txXfrm>
    </dsp:sp>
    <dsp:sp modelId="{6E7D2262-BEAC-4AB9-B284-939EEEEA4C2B}">
      <dsp:nvSpPr>
        <dsp:cNvPr id="0" name=""/>
        <dsp:cNvSpPr/>
      </dsp:nvSpPr>
      <dsp:spPr>
        <a:xfrm rot="5400000">
          <a:off x="3572964" y="3139196"/>
          <a:ext cx="497294" cy="5967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3642586" y="3188925"/>
        <a:ext cx="358051" cy="348106"/>
      </dsp:txXfrm>
    </dsp:sp>
    <dsp:sp modelId="{5975B126-6713-4FFE-A1FA-6B2CAF6301C2}">
      <dsp:nvSpPr>
        <dsp:cNvPr id="0" name=""/>
        <dsp:cNvSpPr/>
      </dsp:nvSpPr>
      <dsp:spPr>
        <a:xfrm>
          <a:off x="2263421" y="3769103"/>
          <a:ext cx="3116379" cy="13261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Normalization: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x_fft</a:t>
          </a:r>
          <a:r>
            <a:rPr lang="en-US" altLang="zh-CN" sz="1400" kern="1200" dirty="0" smtClean="0"/>
            <a:t> = </a:t>
          </a:r>
          <a:r>
            <a:rPr lang="en-US" altLang="zh-CN" sz="1400" kern="1200" dirty="0" err="1" smtClean="0"/>
            <a:t>x_fft</a:t>
          </a:r>
          <a:r>
            <a:rPr lang="en-US" altLang="zh-CN" sz="1400" kern="1200" dirty="0" smtClean="0"/>
            <a:t>/</a:t>
          </a:r>
          <a:r>
            <a:rPr lang="en-US" altLang="zh-CN" sz="1400" kern="1200" dirty="0" err="1" smtClean="0"/>
            <a:t>x_fftR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x_power</a:t>
          </a:r>
          <a:r>
            <a:rPr lang="en-US" altLang="zh-CN" sz="1400" kern="1200" dirty="0" smtClean="0"/>
            <a:t> = </a:t>
          </a:r>
          <a:r>
            <a:rPr lang="en-US" altLang="zh-CN" sz="1400" kern="1200" dirty="0" err="1" smtClean="0"/>
            <a:t>x_power</a:t>
          </a:r>
          <a:r>
            <a:rPr lang="en-US" altLang="zh-CN" sz="1400" kern="1200" dirty="0" smtClean="0"/>
            <a:t>/</a:t>
          </a:r>
          <a:r>
            <a:rPr lang="en-US" altLang="zh-CN" sz="1400" kern="1200" dirty="0" err="1" smtClean="0"/>
            <a:t>x_powerR</a:t>
          </a:r>
          <a:endParaRPr lang="zh-CN" altLang="en-US" sz="1400" kern="1200" dirty="0"/>
        </a:p>
      </dsp:txBody>
      <dsp:txXfrm>
        <a:off x="2302262" y="3807944"/>
        <a:ext cx="3038697" cy="124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BBC4-0B04-4BA9-B20E-FC6CFFA59677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0BB1A-9C30-48B4-8615-DFF03063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0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Test1.xlsx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BB1A-9C30-48B4-8615-DFF03063E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Test1.xlsx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BB1A-9C30-48B4-8615-DFF03063E8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4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Test1.xlsx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BB1A-9C30-48B4-8615-DFF03063E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5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Test1.xlsx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BB1A-9C30-48B4-8615-DFF03063E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5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Test1.xlsx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BB1A-9C30-48B4-8615-DFF03063E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7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Test1.xlsx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BB1A-9C30-48B4-8615-DFF03063E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9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Test1.xlsx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BB1A-9C30-48B4-8615-DFF03063E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7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6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22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9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5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1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4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93F35A-23EB-44B5-839A-A4B5A2ED2EE6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8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160311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TEST AFTER NORMALIZE THE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99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Test Result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3889" y="995097"/>
            <a:ext cx="1038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  </a:t>
            </a:r>
            <a:r>
              <a:rPr lang="en-US" altLang="ja-JP" dirty="0" smtClean="0"/>
              <a:t>Order </a:t>
            </a:r>
            <a:r>
              <a:rPr lang="en-US" altLang="ja-JP" dirty="0" smtClean="0"/>
              <a:t>2 (Normalize vs Non-Normalize)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90651" y="2124891"/>
            <a:ext cx="17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59485" y="2124891"/>
            <a:ext cx="227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Non-Normalized</a:t>
            </a:r>
            <a:endParaRPr lang="zh-CN" altLang="en-US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601340"/>
              </p:ext>
            </p:extLst>
          </p:nvPr>
        </p:nvGraphicFramePr>
        <p:xfrm>
          <a:off x="813776" y="2749422"/>
          <a:ext cx="5069338" cy="304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351120"/>
              </p:ext>
            </p:extLst>
          </p:nvPr>
        </p:nvGraphicFramePr>
        <p:xfrm>
          <a:off x="6090675" y="2749423"/>
          <a:ext cx="5028260" cy="3016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51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Test Result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3889" y="995097"/>
            <a:ext cx="1038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  </a:t>
            </a:r>
            <a:r>
              <a:rPr lang="en-US" altLang="ja-JP" dirty="0" smtClean="0"/>
              <a:t>Order </a:t>
            </a:r>
            <a:r>
              <a:rPr lang="en-US" altLang="ja-JP" dirty="0" smtClean="0"/>
              <a:t>3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775826"/>
              </p:ext>
            </p:extLst>
          </p:nvPr>
        </p:nvGraphicFramePr>
        <p:xfrm>
          <a:off x="913794" y="2749421"/>
          <a:ext cx="5069338" cy="304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841707"/>
              </p:ext>
            </p:extLst>
          </p:nvPr>
        </p:nvGraphicFramePr>
        <p:xfrm>
          <a:off x="6387737" y="2749420"/>
          <a:ext cx="5069338" cy="304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4975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913795" y="970451"/>
            <a:ext cx="10353762" cy="4933960"/>
          </a:xfrm>
        </p:spPr>
        <p:txBody>
          <a:bodyPr/>
          <a:lstStyle/>
          <a:p>
            <a:pPr lvl="1"/>
            <a:r>
              <a:rPr lang="en-US" altLang="zh-CN" strike="sngStrike" dirty="0" err="1" smtClean="0"/>
              <a:t>Mis</a:t>
            </a:r>
            <a:r>
              <a:rPr lang="en-US" altLang="zh-CN" strike="sngStrike" dirty="0" smtClean="0"/>
              <a:t>-understand with equation</a:t>
            </a:r>
          </a:p>
          <a:p>
            <a:pPr lvl="1"/>
            <a:r>
              <a:rPr lang="en-US" altLang="zh-CN" dirty="0" smtClean="0"/>
              <a:t>There might be some mistake during the simplification of the equation, especially for block2.</a:t>
            </a:r>
          </a:p>
          <a:p>
            <a:pPr lvl="1"/>
            <a:r>
              <a:rPr lang="en-US" altLang="zh-CN" strike="sngStrike" dirty="0" smtClean="0"/>
              <a:t>Parameter Errors: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50" y="2276611"/>
            <a:ext cx="4867275" cy="371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50" y="2654340"/>
            <a:ext cx="5810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Guesses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970451"/>
            <a:ext cx="10353762" cy="4933960"/>
          </a:xfrm>
        </p:spPr>
        <p:txBody>
          <a:bodyPr/>
          <a:lstStyle/>
          <a:p>
            <a:pPr lvl="1"/>
            <a:r>
              <a:rPr lang="en-US" altLang="zh-CN" dirty="0" smtClean="0"/>
              <a:t>Fatal error in Normalization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might be some mistake during the simplification of the equation, especially for block2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447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Possible 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970451"/>
            <a:ext cx="10353762" cy="4933960"/>
          </a:xfrm>
        </p:spPr>
        <p:txBody>
          <a:bodyPr/>
          <a:lstStyle/>
          <a:p>
            <a:pPr lvl="1"/>
            <a:r>
              <a:rPr lang="en-US" altLang="zh-CN" dirty="0" smtClean="0"/>
              <a:t>Equation Deduce Error:</a:t>
            </a:r>
          </a:p>
          <a:p>
            <a:pPr lvl="2"/>
            <a:r>
              <a:rPr lang="en-US" altLang="zh-CN" dirty="0" smtClean="0"/>
              <a:t>Goes </a:t>
            </a:r>
            <a:r>
              <a:rPr lang="en-US" altLang="zh-CN" dirty="0" smtClean="0"/>
              <a:t>back to </a:t>
            </a:r>
            <a:r>
              <a:rPr lang="en-US" altLang="zh-CN" dirty="0" smtClean="0"/>
              <a:t>a further </a:t>
            </a:r>
            <a:r>
              <a:rPr lang="en-US" altLang="zh-CN" dirty="0" smtClean="0"/>
              <a:t>lower </a:t>
            </a:r>
            <a:r>
              <a:rPr lang="en-US" altLang="zh-CN" dirty="0" smtClean="0"/>
              <a:t>level of the equation and test again.</a:t>
            </a:r>
          </a:p>
          <a:p>
            <a:pPr lvl="1"/>
            <a:r>
              <a:rPr lang="en-US" altLang="zh-CN" dirty="0" smtClean="0"/>
              <a:t>Data Error:</a:t>
            </a:r>
          </a:p>
          <a:p>
            <a:pPr lvl="2"/>
            <a:r>
              <a:rPr lang="en-US" altLang="zh-CN" dirty="0" smtClean="0"/>
              <a:t>Use other data to test </a:t>
            </a:r>
            <a:r>
              <a:rPr lang="en-US" altLang="zh-CN" dirty="0" smtClean="0"/>
              <a:t>files </a:t>
            </a:r>
            <a:r>
              <a:rPr lang="en-US" altLang="zh-CN" dirty="0" smtClean="0"/>
              <a:t>instead</a:t>
            </a:r>
            <a:r>
              <a:rPr lang="en-US" altLang="zh-CN" dirty="0" smtClean="0"/>
              <a:t>. </a:t>
            </a:r>
            <a:r>
              <a:rPr lang="en-US" altLang="zh-CN" dirty="0" smtClean="0"/>
              <a:t>(planning to try it tonight)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046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Normalization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31241436"/>
              </p:ext>
            </p:extLst>
          </p:nvPr>
        </p:nvGraphicFramePr>
        <p:xfrm>
          <a:off x="2269063" y="1234440"/>
          <a:ext cx="7643223" cy="5095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54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altLang="ja-JP" dirty="0" smtClean="0"/>
              <a:t>Power after normalize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70" y="1559629"/>
            <a:ext cx="5333333" cy="40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1559629"/>
            <a:ext cx="5333333" cy="40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86445" y="5779476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Data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06048" y="5779476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after Normalize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8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altLang="ja-JP" dirty="0" smtClean="0"/>
              <a:t>Power after normalize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0" y="2906487"/>
            <a:ext cx="3537523" cy="26531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7" y="2905397"/>
            <a:ext cx="3538976" cy="26542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1714" y="5779476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Data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06048" y="5779476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after Normalize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89" y="2905397"/>
            <a:ext cx="3538974" cy="26542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64926" y="5779476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34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Test Result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3889" y="995097"/>
            <a:ext cx="10389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Still, I </a:t>
            </a:r>
            <a:r>
              <a:rPr lang="en-US" altLang="zh-CN" dirty="0" smtClean="0"/>
              <a:t>used both solvers to test </a:t>
            </a:r>
            <a:r>
              <a:rPr lang="en-US" altLang="zh-CN" dirty="0" smtClean="0"/>
              <a:t>41 </a:t>
            </a:r>
            <a:r>
              <a:rPr lang="en-US" altLang="zh-CN" dirty="0" smtClean="0"/>
              <a:t>different frequencies (from </a:t>
            </a:r>
            <a:r>
              <a:rPr lang="en-US" altLang="zh-CN" dirty="0" smtClean="0"/>
              <a:t>~0.7THz </a:t>
            </a:r>
            <a:r>
              <a:rPr lang="en-US" altLang="zh-CN" dirty="0" smtClean="0"/>
              <a:t>to 1THz) with 5 different thickness (from 10 </a:t>
            </a:r>
            <a:r>
              <a:rPr lang="en-US" altLang="zh-CN" dirty="0" err="1" smtClean="0"/>
              <a:t>μm</a:t>
            </a:r>
            <a:r>
              <a:rPr lang="en-US" altLang="zh-CN" dirty="0" smtClean="0"/>
              <a:t> to 30 </a:t>
            </a:r>
            <a:r>
              <a:rPr lang="en-US" altLang="zh-CN" dirty="0" err="1" smtClean="0"/>
              <a:t>μm</a:t>
            </a:r>
            <a:r>
              <a:rPr lang="en-US" altLang="zh-CN" dirty="0" smtClean="0"/>
              <a:t> in an interval of 5μm)</a:t>
            </a:r>
          </a:p>
          <a:p>
            <a:endParaRPr lang="en-US" altLang="zh-CN" dirty="0"/>
          </a:p>
          <a:p>
            <a:r>
              <a:rPr lang="en-US" altLang="zh-CN" dirty="0" smtClean="0"/>
              <a:t>·  Very thick </a:t>
            </a:r>
            <a:r>
              <a:rPr lang="en-US" altLang="zh-CN" dirty="0" smtClean="0"/>
              <a:t>model(only </a:t>
            </a:r>
            <a:r>
              <a:rPr lang="en-US" altLang="zh-CN" dirty="0" smtClean="0"/>
              <a:t>order 1 is considered, that is, no further reflection inside the material </a:t>
            </a:r>
            <a:r>
              <a:rPr lang="en-US" altLang="zh-CN" dirty="0" err="1" smtClean="0"/>
              <a:t>afer</a:t>
            </a:r>
            <a:r>
              <a:rPr lang="en-US" altLang="zh-CN" dirty="0" smtClean="0"/>
              <a:t> the first reflection)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284253"/>
              </p:ext>
            </p:extLst>
          </p:nvPr>
        </p:nvGraphicFramePr>
        <p:xfrm>
          <a:off x="667464" y="2754083"/>
          <a:ext cx="5020492" cy="301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40503"/>
              </p:ext>
            </p:extLst>
          </p:nvPr>
        </p:nvGraphicFramePr>
        <p:xfrm>
          <a:off x="6069585" y="2754082"/>
          <a:ext cx="5020492" cy="301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4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Test </a:t>
            </a:r>
            <a:r>
              <a:rPr lang="en-US" altLang="zh-CN" dirty="0" smtClean="0"/>
              <a:t>Result (Normalize vs Non-Normal)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3889" y="995097"/>
            <a:ext cx="10389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  </a:t>
            </a:r>
            <a:r>
              <a:rPr lang="en-US" altLang="zh-CN" dirty="0" smtClean="0"/>
              <a:t>Very thick </a:t>
            </a:r>
            <a:r>
              <a:rPr lang="en-US" altLang="zh-CN" dirty="0" smtClean="0"/>
              <a:t>model(only </a:t>
            </a:r>
            <a:r>
              <a:rPr lang="en-US" altLang="zh-CN" dirty="0" smtClean="0"/>
              <a:t>order 1 is considered, that is, no further reflection inside the material </a:t>
            </a:r>
            <a:r>
              <a:rPr lang="en-US" altLang="zh-CN" dirty="0" err="1" smtClean="0"/>
              <a:t>afer</a:t>
            </a:r>
            <a:r>
              <a:rPr lang="en-US" altLang="zh-CN" dirty="0" smtClean="0"/>
              <a:t> the first reflection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·  Quite close in both value and shape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196535"/>
              </p:ext>
            </p:extLst>
          </p:nvPr>
        </p:nvGraphicFramePr>
        <p:xfrm>
          <a:off x="5990387" y="2754085"/>
          <a:ext cx="5032828" cy="301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113541"/>
              </p:ext>
            </p:extLst>
          </p:nvPr>
        </p:nvGraphicFramePr>
        <p:xfrm>
          <a:off x="667464" y="2754083"/>
          <a:ext cx="5020492" cy="301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499360" y="594795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75280" y="5947954"/>
            <a:ext cx="213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Non-Normalized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Test </a:t>
            </a:r>
            <a:r>
              <a:rPr lang="en-US" altLang="zh-CN" dirty="0" smtClean="0"/>
              <a:t>Result (Normalize vs Non-Normal)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3889" y="995097"/>
            <a:ext cx="10389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 Very thick model(only order 1 is considered, that is, no further reflection inside the material </a:t>
            </a:r>
            <a:r>
              <a:rPr lang="en-US" altLang="zh-CN" dirty="0" err="1"/>
              <a:t>afer</a:t>
            </a:r>
            <a:r>
              <a:rPr lang="en-US" altLang="zh-CN" dirty="0"/>
              <a:t> the first reflection)</a:t>
            </a:r>
          </a:p>
          <a:p>
            <a:endParaRPr lang="en-US" altLang="zh-CN" dirty="0"/>
          </a:p>
          <a:p>
            <a:r>
              <a:rPr lang="en-US" altLang="zh-CN" dirty="0"/>
              <a:t>·  Quite close in both value and shape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634197"/>
              </p:ext>
            </p:extLst>
          </p:nvPr>
        </p:nvGraphicFramePr>
        <p:xfrm>
          <a:off x="913794" y="2754082"/>
          <a:ext cx="5020492" cy="301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484336"/>
              </p:ext>
            </p:extLst>
          </p:nvPr>
        </p:nvGraphicFramePr>
        <p:xfrm>
          <a:off x="6214191" y="2754084"/>
          <a:ext cx="5020491" cy="301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99360" y="594795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75280" y="5947954"/>
            <a:ext cx="213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Non-Normalized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Test Result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3889" y="995097"/>
            <a:ext cx="1038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  </a:t>
            </a:r>
            <a:r>
              <a:rPr lang="en-US" altLang="ja-JP" dirty="0" smtClean="0"/>
              <a:t>Order 2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362596"/>
              </p:ext>
            </p:extLst>
          </p:nvPr>
        </p:nvGraphicFramePr>
        <p:xfrm>
          <a:off x="613350" y="2749423"/>
          <a:ext cx="5069338" cy="304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939946"/>
              </p:ext>
            </p:extLst>
          </p:nvPr>
        </p:nvGraphicFramePr>
        <p:xfrm>
          <a:off x="6066951" y="2749422"/>
          <a:ext cx="5069338" cy="304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886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altLang="zh-CN" dirty="0" smtClean="0"/>
              <a:t>Test Result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3889" y="995097"/>
            <a:ext cx="1038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  </a:t>
            </a:r>
            <a:r>
              <a:rPr lang="en-US" altLang="ja-JP" dirty="0" smtClean="0"/>
              <a:t>Order </a:t>
            </a:r>
            <a:r>
              <a:rPr lang="en-US" altLang="ja-JP" dirty="0" smtClean="0"/>
              <a:t>2 (Normalize vs Non-Normalize)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362596"/>
              </p:ext>
            </p:extLst>
          </p:nvPr>
        </p:nvGraphicFramePr>
        <p:xfrm>
          <a:off x="613350" y="2749423"/>
          <a:ext cx="5069338" cy="304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302182"/>
              </p:ext>
            </p:extLst>
          </p:nvPr>
        </p:nvGraphicFramePr>
        <p:xfrm>
          <a:off x="6239296" y="2749423"/>
          <a:ext cx="5028260" cy="3016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490651" y="2124891"/>
            <a:ext cx="17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59485" y="2124891"/>
            <a:ext cx="227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Non-Normalized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45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1705</TotalTime>
  <Words>553</Words>
  <Application>Microsoft Office PowerPoint</Application>
  <PresentationFormat>宽屏</PresentationFormat>
  <Paragraphs>120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ＭＳ Ｐゴシック</vt:lpstr>
      <vt:lpstr>宋体</vt:lpstr>
      <vt:lpstr>方正舒体</vt:lpstr>
      <vt:lpstr>Calibri</vt:lpstr>
      <vt:lpstr>Calisto MT</vt:lpstr>
      <vt:lpstr>Trebuchet MS</vt:lpstr>
      <vt:lpstr>Wingdings</vt:lpstr>
      <vt:lpstr>Wingdings 2</vt:lpstr>
      <vt:lpstr>石板</vt:lpstr>
      <vt:lpstr>160311</vt:lpstr>
      <vt:lpstr>Normalization</vt:lpstr>
      <vt:lpstr>Power after normalize</vt:lpstr>
      <vt:lpstr>Power after normalize</vt:lpstr>
      <vt:lpstr>Test Result</vt:lpstr>
      <vt:lpstr>Test Result (Normalize vs Non-Normal)</vt:lpstr>
      <vt:lpstr>Test Result (Normalize vs Non-Normal)</vt:lpstr>
      <vt:lpstr>Test Result</vt:lpstr>
      <vt:lpstr>Test Result</vt:lpstr>
      <vt:lpstr>Test Result</vt:lpstr>
      <vt:lpstr>Test Result</vt:lpstr>
      <vt:lpstr>Result</vt:lpstr>
      <vt:lpstr>Guesses</vt:lpstr>
      <vt:lpstr>Possible 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160122</dc:title>
  <dc:creator>Bing GAN</dc:creator>
  <cp:lastModifiedBy>Bing GAN</cp:lastModifiedBy>
  <cp:revision>76</cp:revision>
  <dcterms:created xsi:type="dcterms:W3CDTF">2016-01-22T08:03:07Z</dcterms:created>
  <dcterms:modified xsi:type="dcterms:W3CDTF">2016-03-11T22:52:59Z</dcterms:modified>
</cp:coreProperties>
</file>