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8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3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1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6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30F6-D615-4AB7-91F6-8D2D46230915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E915-8776-4E87-8B45-082D1005A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difference between both sides of the equation never equals to 0</a:t>
            </a:r>
          </a:p>
          <a:p>
            <a:r>
              <a:rPr lang="en-US" altLang="zh-CN" dirty="0" smtClean="0"/>
              <a:t>The smallest difference happens @:</a:t>
            </a:r>
          </a:p>
          <a:p>
            <a:pPr lvl="1"/>
            <a:r>
              <a:rPr lang="en-US" altLang="zh-CN" dirty="0" smtClean="0"/>
              <a:t>The real part of the N is the smallest in the test values (1 in my test case)</a:t>
            </a:r>
          </a:p>
          <a:p>
            <a:pPr lvl="1"/>
            <a:r>
              <a:rPr lang="en-US" altLang="zh-CN" dirty="0" smtClean="0"/>
              <a:t>The imaginary part of the N is the largest in the test values (0.5 in my test case)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4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690688"/>
            <a:ext cx="5333333" cy="3942857"/>
          </a:xfrm>
        </p:spPr>
      </p:pic>
      <p:sp>
        <p:nvSpPr>
          <p:cNvPr id="5" name="矩形 4"/>
          <p:cNvSpPr/>
          <p:nvPr/>
        </p:nvSpPr>
        <p:spPr>
          <a:xfrm>
            <a:off x="3283131" y="4362994"/>
            <a:ext cx="827315" cy="4267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with Different Frequency and Thickness Under 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4" y="4206240"/>
            <a:ext cx="3969323" cy="2663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4" y="1603602"/>
            <a:ext cx="3969323" cy="26026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6" y="4206240"/>
            <a:ext cx="3873530" cy="2592246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602"/>
            <a:ext cx="3969326" cy="2602638"/>
          </a:xfrm>
        </p:spPr>
      </p:pic>
    </p:spTree>
    <p:extLst>
      <p:ext uri="{BB962C8B-B14F-4D97-AF65-F5344CB8AC3E}">
        <p14:creationId xmlns:p14="http://schemas.microsoft.com/office/powerpoint/2010/main" val="26994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with Different Frequency and Thickness Under TM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6" y="1690689"/>
            <a:ext cx="3873530" cy="25155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18" y="1690688"/>
            <a:ext cx="4134394" cy="25155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6" y="4206240"/>
            <a:ext cx="3873530" cy="2651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18" y="4206240"/>
            <a:ext cx="4134394" cy="26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Issues</vt:lpstr>
      <vt:lpstr>Examples</vt:lpstr>
      <vt:lpstr>Compare with Different Frequency and Thickness Under TE</vt:lpstr>
      <vt:lpstr>Compare with Different Frequency and Thickness Under TM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GAN</dc:creator>
  <cp:lastModifiedBy>Bing GAN</cp:lastModifiedBy>
  <cp:revision>2</cp:revision>
  <dcterms:created xsi:type="dcterms:W3CDTF">2016-06-06T10:03:07Z</dcterms:created>
  <dcterms:modified xsi:type="dcterms:W3CDTF">2016-06-06T10:15:07Z</dcterms:modified>
</cp:coreProperties>
</file>