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90" autoAdjust="0"/>
  </p:normalViewPr>
  <p:slideViewPr>
    <p:cSldViewPr showGuides="1">
      <p:cViewPr varScale="1">
        <p:scale>
          <a:sx n="102" d="100"/>
          <a:sy n="102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D290348-64D6-4D2D-BBED-C06CD5D09519}" type="datetimeFigureOut">
              <a:rPr lang="he-IL" smtClean="0"/>
              <a:t>ל'/סיון/תש"פ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402F7D2-EB57-4C67-9922-0935245510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46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</a:t>
            </a:r>
            <a:r>
              <a:rPr lang="en-US" baseline="0" dirty="0" smtClean="0"/>
              <a:t> images show the evolution of an immune synapse at 5, 10, 30 and 45 seconds. </a:t>
            </a:r>
            <a:r>
              <a:rPr lang="en-US" baseline="0" dirty="0" smtClean="0"/>
              <a:t>Green points are TCRs, red points are CD45. The experiment was made with a coverslip covered with antiCD45 (ligands that bind to the CD45 molecules and make them move slower). </a:t>
            </a:r>
            <a:r>
              <a:rPr lang="en-US" baseline="0" dirty="0" smtClean="0"/>
              <a:t>This is only a part of the T-cell that is spreading over the surface. We were lucky and got a nice small immune synapse. </a:t>
            </a:r>
            <a:r>
              <a:rPr lang="en-US" baseline="0" dirty="0" smtClean="0">
                <a:latin typeface="+mn-lt"/>
              </a:rPr>
              <a:t>Scale bar is 1</a:t>
            </a:r>
            <a:r>
              <a:rPr lang="el-GR" baseline="0" dirty="0" smtClean="0">
                <a:latin typeface="+mn-lt"/>
              </a:rPr>
              <a:t>μ</a:t>
            </a:r>
            <a:r>
              <a:rPr lang="en-US" baseline="0" dirty="0" smtClean="0">
                <a:latin typeface="+mn-lt"/>
              </a:rPr>
              <a:t>m.</a:t>
            </a:r>
            <a:endParaRPr lang="he-IL" baseline="30000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2F7D2-EB57-4C67-9922-093524551026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6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6FA9-EE5F-489B-AA16-E422C01F723C}" type="datetimeFigureOut">
              <a:rPr lang="he-IL" smtClean="0"/>
              <a:t>ל'/סיון/תש"פ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7B45-7DA8-4FF5-A0F4-16E7EA410C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774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6FA9-EE5F-489B-AA16-E422C01F723C}" type="datetimeFigureOut">
              <a:rPr lang="he-IL" smtClean="0"/>
              <a:t>ל'/סיון/תש"פ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7B45-7DA8-4FF5-A0F4-16E7EA410C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3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6FA9-EE5F-489B-AA16-E422C01F723C}" type="datetimeFigureOut">
              <a:rPr lang="he-IL" smtClean="0"/>
              <a:t>ל'/סיון/תש"פ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7B45-7DA8-4FF5-A0F4-16E7EA410C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354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6FA9-EE5F-489B-AA16-E422C01F723C}" type="datetimeFigureOut">
              <a:rPr lang="he-IL" smtClean="0"/>
              <a:t>ל'/סיון/תש"פ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7B45-7DA8-4FF5-A0F4-16E7EA410C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85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6FA9-EE5F-489B-AA16-E422C01F723C}" type="datetimeFigureOut">
              <a:rPr lang="he-IL" smtClean="0"/>
              <a:t>ל'/סיון/תש"פ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7B45-7DA8-4FF5-A0F4-16E7EA410C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66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6FA9-EE5F-489B-AA16-E422C01F723C}" type="datetimeFigureOut">
              <a:rPr lang="he-IL" smtClean="0"/>
              <a:t>ל'/סיון/תש"פ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7B45-7DA8-4FF5-A0F4-16E7EA410C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435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6FA9-EE5F-489B-AA16-E422C01F723C}" type="datetimeFigureOut">
              <a:rPr lang="he-IL" smtClean="0"/>
              <a:t>ל'/סיון/תש"פ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7B45-7DA8-4FF5-A0F4-16E7EA410C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113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6FA9-EE5F-489B-AA16-E422C01F723C}" type="datetimeFigureOut">
              <a:rPr lang="he-IL" smtClean="0"/>
              <a:t>ל'/סיון/תש"פ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7B45-7DA8-4FF5-A0F4-16E7EA410C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577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6FA9-EE5F-489B-AA16-E422C01F723C}" type="datetimeFigureOut">
              <a:rPr lang="he-IL" smtClean="0"/>
              <a:t>ל'/סיון/תש"פ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7B45-7DA8-4FF5-A0F4-16E7EA410C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97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6FA9-EE5F-489B-AA16-E422C01F723C}" type="datetimeFigureOut">
              <a:rPr lang="he-IL" smtClean="0"/>
              <a:t>ל'/סיון/תש"פ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7B45-7DA8-4FF5-A0F4-16E7EA410C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420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6FA9-EE5F-489B-AA16-E422C01F723C}" type="datetimeFigureOut">
              <a:rPr lang="he-IL" smtClean="0"/>
              <a:t>ל'/סיון/תש"פ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7B45-7DA8-4FF5-A0F4-16E7EA410C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1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6FA9-EE5F-489B-AA16-E422C01F723C}" type="datetimeFigureOut">
              <a:rPr lang="he-IL" smtClean="0"/>
              <a:t>ל'/סיון/תש"פ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7B45-7DA8-4FF5-A0F4-16E7EA410C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6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709628" y="332656"/>
            <a:ext cx="3430324" cy="2952329"/>
            <a:chOff x="709628" y="332656"/>
            <a:chExt cx="3430324" cy="2952329"/>
          </a:xfrm>
        </p:grpSpPr>
        <p:grpSp>
          <p:nvGrpSpPr>
            <p:cNvPr id="30" name="Group 29"/>
            <p:cNvGrpSpPr/>
            <p:nvPr/>
          </p:nvGrpSpPr>
          <p:grpSpPr>
            <a:xfrm>
              <a:off x="709628" y="332656"/>
              <a:ext cx="3430324" cy="2952329"/>
              <a:chOff x="709628" y="332656"/>
              <a:chExt cx="3430324" cy="295232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9628" y="332656"/>
                <a:ext cx="3430324" cy="2952329"/>
                <a:chOff x="2590547" y="-6446"/>
                <a:chExt cx="1609200" cy="1384967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0547" y="-6446"/>
                  <a:ext cx="1609200" cy="1384967"/>
                </a:xfrm>
                <a:prstGeom prst="rect">
                  <a:avLst/>
                </a:prstGeom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2664331" y="1274576"/>
                  <a:ext cx="60065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1185513" y="2682935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r>
                  <a:rPr lang="el-GR" dirty="0" smtClean="0">
                    <a:solidFill>
                      <a:schemeClr val="bg1"/>
                    </a:solidFill>
                    <a:latin typeface="Calibri"/>
                  </a:rPr>
                  <a:t>μ</a:t>
                </a:r>
                <a:r>
                  <a:rPr lang="en-US" dirty="0" smtClean="0">
                    <a:solidFill>
                      <a:schemeClr val="bg1"/>
                    </a:solidFill>
                    <a:latin typeface="Calibri"/>
                  </a:rPr>
                  <a:t>m</a:t>
                </a:r>
                <a:endParaRPr lang="he-IL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1561" y="346593"/>
              <a:ext cx="60465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>
                  <a:solidFill>
                    <a:schemeClr val="bg1"/>
                  </a:solidFill>
                </a:rPr>
                <a:t>5sec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74124" y="332656"/>
            <a:ext cx="3430324" cy="2952329"/>
            <a:chOff x="5174124" y="332656"/>
            <a:chExt cx="3430324" cy="2952329"/>
          </a:xfrm>
        </p:grpSpPr>
        <p:grpSp>
          <p:nvGrpSpPr>
            <p:cNvPr id="29" name="Group 28"/>
            <p:cNvGrpSpPr/>
            <p:nvPr/>
          </p:nvGrpSpPr>
          <p:grpSpPr>
            <a:xfrm>
              <a:off x="5174124" y="332656"/>
              <a:ext cx="3430324" cy="2952329"/>
              <a:chOff x="5174124" y="332656"/>
              <a:chExt cx="3430324" cy="295232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4124" y="332656"/>
                <a:ext cx="3430324" cy="2952329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5292080" y="3063448"/>
                <a:ext cx="1280403" cy="97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187870" y="346593"/>
              <a:ext cx="72167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>
                  <a:solidFill>
                    <a:schemeClr val="bg1"/>
                  </a:solidFill>
                </a:rPr>
                <a:t>10sec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9628" y="3573014"/>
            <a:ext cx="3430324" cy="2952330"/>
            <a:chOff x="709628" y="3573014"/>
            <a:chExt cx="3430324" cy="2952330"/>
          </a:xfrm>
        </p:grpSpPr>
        <p:grpSp>
          <p:nvGrpSpPr>
            <p:cNvPr id="31" name="Group 30"/>
            <p:cNvGrpSpPr/>
            <p:nvPr/>
          </p:nvGrpSpPr>
          <p:grpSpPr>
            <a:xfrm>
              <a:off x="709628" y="3573015"/>
              <a:ext cx="3430324" cy="2952329"/>
              <a:chOff x="709628" y="3573015"/>
              <a:chExt cx="3430324" cy="29523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628" y="3573015"/>
                <a:ext cx="3430324" cy="2952329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866912" y="6309320"/>
                <a:ext cx="1280403" cy="97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11561" y="3573014"/>
              <a:ext cx="72167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>
                  <a:solidFill>
                    <a:schemeClr val="bg1"/>
                  </a:solidFill>
                </a:rPr>
                <a:t>30sec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74124" y="3573014"/>
            <a:ext cx="3430324" cy="2952329"/>
            <a:chOff x="5174124" y="3573014"/>
            <a:chExt cx="3430324" cy="2952329"/>
          </a:xfrm>
        </p:grpSpPr>
        <p:grpSp>
          <p:nvGrpSpPr>
            <p:cNvPr id="28" name="Group 27"/>
            <p:cNvGrpSpPr/>
            <p:nvPr/>
          </p:nvGrpSpPr>
          <p:grpSpPr>
            <a:xfrm>
              <a:off x="5174124" y="3573014"/>
              <a:ext cx="3430324" cy="2952329"/>
              <a:chOff x="5174124" y="3573014"/>
              <a:chExt cx="3430324" cy="295232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4124" y="3573014"/>
                <a:ext cx="3430324" cy="2952329"/>
              </a:xfrm>
              <a:prstGeom prst="rect">
                <a:avLst/>
              </a:prstGeom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5326993" y="6309319"/>
                <a:ext cx="1280403" cy="97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186701" y="3573014"/>
              <a:ext cx="72167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>
                  <a:solidFill>
                    <a:schemeClr val="bg1"/>
                  </a:solidFill>
                </a:rPr>
                <a:t>45sec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23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95" y="0"/>
            <a:ext cx="9086009" cy="65556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Some point and questions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Membranes: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What size? square grid? triangular grid?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Boundary conditions: periodic? Reflecting? Transparent?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Rigidity: global? Local?</a:t>
            </a:r>
          </a:p>
          <a:p>
            <a:pPr marL="285750" indent="-285750" algn="l" rtl="0">
              <a:buFontTx/>
              <a:buChar char="-"/>
            </a:pPr>
            <a:endParaRPr lang="en-US" dirty="0"/>
          </a:p>
          <a:p>
            <a:pPr algn="l" rtl="0"/>
            <a:r>
              <a:rPr lang="en-US" dirty="0" smtClean="0"/>
              <a:t>Particles: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How many types? how many particles? What densities? What sizes (horizontal, vertical)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How the particles interact? (in plane, with the opposite plain), Can clusters be formed? How the clusters move? Types of interactions.</a:t>
            </a:r>
          </a:p>
          <a:p>
            <a:pPr marL="285750" indent="-285750" algn="l" rtl="0">
              <a:buFontTx/>
              <a:buChar char="-"/>
            </a:pPr>
            <a:endParaRPr lang="en-US" dirty="0"/>
          </a:p>
          <a:p>
            <a:pPr algn="l" rtl="0"/>
            <a:r>
              <a:rPr lang="en-US" dirty="0" smtClean="0"/>
              <a:t>Times: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How long is one iteration? How long is the whole simulation?</a:t>
            </a:r>
          </a:p>
          <a:p>
            <a:pPr marL="285750" indent="-285750" algn="l" rtl="0">
              <a:buFontTx/>
              <a:buChar char="-"/>
            </a:pPr>
            <a:endParaRPr lang="en-US" dirty="0"/>
          </a:p>
          <a:p>
            <a:pPr algn="l" rtl="0"/>
            <a:r>
              <a:rPr lang="en-US" dirty="0" smtClean="0"/>
              <a:t>Dynamics: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How to move the particles (horizontally</a:t>
            </a:r>
            <a:r>
              <a:rPr lang="en-US" smtClean="0"/>
              <a:t>)? </a:t>
            </a:r>
          </a:p>
          <a:p>
            <a:pPr marL="285750" indent="-285750" algn="l" rtl="0">
              <a:buFontTx/>
              <a:buChar char="-"/>
            </a:pPr>
            <a:r>
              <a:rPr lang="en-US" smtClean="0"/>
              <a:t>How </a:t>
            </a:r>
            <a:r>
              <a:rPr lang="en-US" dirty="0" smtClean="0"/>
              <a:t>to move the membrane (vertically</a:t>
            </a:r>
            <a:r>
              <a:rPr lang="en-US" smtClean="0"/>
              <a:t>)? 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When to accept an attempt to move and when not to?</a:t>
            </a:r>
          </a:p>
          <a:p>
            <a:pPr marL="285750" indent="-285750" algn="l" rtl="0">
              <a:buFontTx/>
              <a:buChar char="-"/>
            </a:pPr>
            <a:endParaRPr lang="en-US" dirty="0"/>
          </a:p>
          <a:p>
            <a:pPr algn="l" rtl="0"/>
            <a:r>
              <a:rPr lang="en-US" dirty="0" smtClean="0"/>
              <a:t>Results: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How to measure the results? Parameters that can measure distances, densities, shapes?</a:t>
            </a:r>
          </a:p>
          <a:p>
            <a:pPr marL="285750" indent="-285750" algn="l" rtl="0">
              <a:buFontTx/>
              <a:buChar char="-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28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235</Words>
  <Application>Microsoft Office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6</cp:revision>
  <dcterms:created xsi:type="dcterms:W3CDTF">2020-06-22T16:29:45Z</dcterms:created>
  <dcterms:modified xsi:type="dcterms:W3CDTF">2020-06-22T17:20:29Z</dcterms:modified>
</cp:coreProperties>
</file>