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6" r:id="rId3"/>
    <p:sldId id="272" r:id="rId4"/>
    <p:sldId id="274" r:id="rId5"/>
    <p:sldId id="275" r:id="rId6"/>
    <p:sldId id="279" r:id="rId7"/>
    <p:sldId id="257" r:id="rId8"/>
    <p:sldId id="265" r:id="rId9"/>
    <p:sldId id="258" r:id="rId10"/>
    <p:sldId id="264" r:id="rId11"/>
    <p:sldId id="259" r:id="rId12"/>
    <p:sldId id="263" r:id="rId13"/>
    <p:sldId id="268" r:id="rId14"/>
    <p:sldId id="270" r:id="rId15"/>
    <p:sldId id="260" r:id="rId16"/>
    <p:sldId id="262" r:id="rId17"/>
    <p:sldId id="261" r:id="rId18"/>
    <p:sldId id="266" r:id="rId19"/>
    <p:sldId id="267" r:id="rId20"/>
    <p:sldId id="269" r:id="rId21"/>
    <p:sldId id="277" r:id="rId22"/>
    <p:sldId id="280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5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SHINOBI NO NOBORU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Juegos En Red – Grupo </a:t>
            </a:r>
            <a:r>
              <a:rPr lang="es-ES" dirty="0" smtClean="0"/>
              <a:t>C</a:t>
            </a:r>
          </a:p>
          <a:p>
            <a:r>
              <a:rPr lang="es-ES" sz="1800" dirty="0" smtClean="0"/>
              <a:t>Integrantes: Germán López Gutiérrez, Jorge Sánchez </a:t>
            </a:r>
            <a:r>
              <a:rPr lang="es-ES" sz="1800" dirty="0" err="1" smtClean="0"/>
              <a:t>Sánchez</a:t>
            </a:r>
            <a:r>
              <a:rPr lang="es-ES" sz="1800" dirty="0" smtClean="0"/>
              <a:t> , Ignacio </a:t>
            </a:r>
            <a:r>
              <a:rPr lang="es-ES" sz="1800" dirty="0" err="1" smtClean="0"/>
              <a:t>Atance</a:t>
            </a:r>
            <a:r>
              <a:rPr lang="es-ES" sz="1800" dirty="0" smtClean="0"/>
              <a:t> Loras y Alberto Romero Abarca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36267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GÉNERO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Plataformas multijugador competitivo.</a:t>
            </a:r>
          </a:p>
        </p:txBody>
      </p:sp>
    </p:spTree>
    <p:extLst>
      <p:ext uri="{BB962C8B-B14F-4D97-AF65-F5344CB8AC3E}">
        <p14:creationId xmlns:p14="http://schemas.microsoft.com/office/powerpoint/2010/main" val="64439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HISTORIA</a:t>
            </a:r>
            <a:endParaRPr lang="es-ES" b="1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1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HISTORIA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1300" y="-687965"/>
            <a:ext cx="7315200" cy="5120640"/>
          </a:xfrm>
        </p:spPr>
        <p:txBody>
          <a:bodyPr/>
          <a:lstStyle/>
          <a:p>
            <a:pPr algn="just"/>
            <a:r>
              <a:rPr lang="es-ES" dirty="0" smtClean="0"/>
              <a:t>Ninjas deciden mejorar sus habilidades escalando una cascada a modo de entrenamiento.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Consiste en una prueba de resistencia en la que resultará un ninja vencedor sobre otro en función de su aguante.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186" y="3043988"/>
            <a:ext cx="4665428" cy="293570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521968" y="6033837"/>
            <a:ext cx="2470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Captura de </a:t>
            </a:r>
            <a:r>
              <a:rPr lang="es-ES" sz="800" i="1" dirty="0"/>
              <a:t>PROYECTO NINJAS DEL INFIERNO </a:t>
            </a:r>
            <a:r>
              <a:rPr lang="es-ES" sz="800" dirty="0"/>
              <a:t>(1985</a:t>
            </a:r>
            <a:r>
              <a:rPr lang="es-ES" sz="800" dirty="0" smtClean="0"/>
              <a:t>)</a:t>
            </a:r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39177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2400" b="1" dirty="0" smtClean="0"/>
              <a:t>CARACTERÍSTICAS</a:t>
            </a:r>
            <a:endParaRPr lang="es-ES" sz="2400" b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2400" b="1" dirty="0"/>
              <a:t>CARACTERÍSTICAS</a:t>
            </a:r>
            <a:endParaRPr lang="es-ES" sz="2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Partidas frenéticas y rápidas.</a:t>
            </a:r>
          </a:p>
          <a:p>
            <a:endParaRPr lang="es-ES" dirty="0" smtClean="0"/>
          </a:p>
          <a:p>
            <a:r>
              <a:rPr lang="es-ES" dirty="0" smtClean="0"/>
              <a:t>Dos jugadores.</a:t>
            </a:r>
          </a:p>
          <a:p>
            <a:endParaRPr lang="es-ES" dirty="0" smtClean="0"/>
          </a:p>
          <a:p>
            <a:r>
              <a:rPr lang="es-ES" dirty="0" smtClean="0"/>
              <a:t>Controles sencillos e intuitivos.</a:t>
            </a:r>
          </a:p>
          <a:p>
            <a:endParaRPr lang="es-ES" dirty="0" smtClean="0"/>
          </a:p>
          <a:p>
            <a:r>
              <a:rPr lang="es-ES" dirty="0" smtClean="0"/>
              <a:t>Accesible.</a:t>
            </a:r>
          </a:p>
        </p:txBody>
      </p:sp>
    </p:spTree>
    <p:extLst>
      <p:ext uri="{BB962C8B-B14F-4D97-AF65-F5344CB8AC3E}">
        <p14:creationId xmlns:p14="http://schemas.microsoft.com/office/powerpoint/2010/main" val="317733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MECÁNICAS</a:t>
            </a:r>
            <a:endParaRPr lang="es-ES" b="1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50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MECÁNICAS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864108"/>
            <a:ext cx="2122458" cy="5120640"/>
          </a:xfrm>
        </p:spPr>
        <p:txBody>
          <a:bodyPr/>
          <a:lstStyle/>
          <a:p>
            <a:r>
              <a:rPr lang="es-ES" dirty="0"/>
              <a:t>Mecánicas</a:t>
            </a:r>
          </a:p>
        </p:txBody>
      </p:sp>
    </p:spTree>
    <p:extLst>
      <p:ext uri="{BB962C8B-B14F-4D97-AF65-F5344CB8AC3E}">
        <p14:creationId xmlns:p14="http://schemas.microsoft.com/office/powerpoint/2010/main" val="237910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MECÁNICAS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864108"/>
            <a:ext cx="2122458" cy="5120640"/>
          </a:xfrm>
        </p:spPr>
        <p:txBody>
          <a:bodyPr/>
          <a:lstStyle/>
          <a:p>
            <a:r>
              <a:rPr lang="es-ES" dirty="0" smtClean="0"/>
              <a:t>Mecánicas</a:t>
            </a:r>
            <a:endParaRPr lang="es-ES" dirty="0" smtClean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991726" y="864108"/>
            <a:ext cx="2122458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/>
              <a:t>S</a:t>
            </a:r>
            <a:r>
              <a:rPr lang="es-ES" dirty="0" smtClean="0"/>
              <a:t>alto.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u="sng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781" y="759745"/>
            <a:ext cx="2448873" cy="181706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660569" y="2349333"/>
            <a:ext cx="1576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600" dirty="0" smtClean="0"/>
              <a:t>Imagen de </a:t>
            </a:r>
            <a:r>
              <a:rPr lang="es-ES" sz="600" dirty="0"/>
              <a:t>flipout.es</a:t>
            </a:r>
          </a:p>
          <a:p>
            <a:pPr algn="r"/>
            <a:r>
              <a:rPr lang="es-ES" sz="600" dirty="0" err="1" smtClean="0"/>
              <a:t>Flip</a:t>
            </a:r>
            <a:r>
              <a:rPr lang="es-ES" sz="600" dirty="0" smtClean="0"/>
              <a:t> </a:t>
            </a:r>
            <a:r>
              <a:rPr lang="es-ES" sz="600" dirty="0" err="1" smtClean="0"/>
              <a:t>out</a:t>
            </a:r>
            <a:r>
              <a:rPr lang="es-ES" sz="600" dirty="0"/>
              <a:t> </a:t>
            </a:r>
            <a:r>
              <a:rPr lang="es-ES" sz="600" dirty="0" err="1" smtClean="0"/>
              <a:t>indoor</a:t>
            </a:r>
            <a:r>
              <a:rPr lang="es-ES" sz="600" dirty="0"/>
              <a:t> </a:t>
            </a:r>
            <a:r>
              <a:rPr lang="es-ES" sz="600" dirty="0" err="1" smtClean="0"/>
              <a:t>trampoline</a:t>
            </a:r>
            <a:r>
              <a:rPr lang="es-ES" sz="600" dirty="0"/>
              <a:t> </a:t>
            </a:r>
            <a:r>
              <a:rPr lang="es-ES" sz="600" dirty="0" smtClean="0"/>
              <a:t>arena </a:t>
            </a:r>
            <a:r>
              <a:rPr lang="es-ES" sz="600" dirty="0" err="1" smtClean="0"/>
              <a:t>flying</a:t>
            </a:r>
            <a:r>
              <a:rPr lang="es-ES" sz="600" dirty="0"/>
              <a:t> </a:t>
            </a:r>
            <a:r>
              <a:rPr lang="es-ES" sz="600" dirty="0" smtClean="0"/>
              <a:t>ninja</a:t>
            </a:r>
            <a:endParaRPr lang="es-ES" sz="600" dirty="0"/>
          </a:p>
        </p:txBody>
      </p:sp>
    </p:spTree>
    <p:extLst>
      <p:ext uri="{BB962C8B-B14F-4D97-AF65-F5344CB8AC3E}">
        <p14:creationId xmlns:p14="http://schemas.microsoft.com/office/powerpoint/2010/main" val="37017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MECÁNICAS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864108"/>
            <a:ext cx="2122458" cy="5120640"/>
          </a:xfrm>
        </p:spPr>
        <p:txBody>
          <a:bodyPr/>
          <a:lstStyle/>
          <a:p>
            <a:r>
              <a:rPr lang="es-ES" dirty="0" smtClean="0"/>
              <a:t>Mecánicas</a:t>
            </a:r>
            <a:endParaRPr lang="es-ES" dirty="0" smtClean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991726" y="864108"/>
            <a:ext cx="2122458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/>
              <a:t>S</a:t>
            </a:r>
            <a:r>
              <a:rPr lang="es-ES" dirty="0" smtClean="0"/>
              <a:t>alto.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r>
              <a:rPr lang="es-ES" b="1" dirty="0" smtClean="0"/>
              <a:t>T</a:t>
            </a:r>
            <a:r>
              <a:rPr lang="es-ES" dirty="0" smtClean="0"/>
              <a:t>ronco.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139" y="2740133"/>
            <a:ext cx="1760158" cy="136858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781" y="759745"/>
            <a:ext cx="2448873" cy="181706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622305" y="4108722"/>
            <a:ext cx="9525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/>
              <a:t>Imagen de PixaBay.com</a:t>
            </a:r>
            <a:endParaRPr lang="es-ES" sz="600" dirty="0"/>
          </a:p>
        </p:txBody>
      </p:sp>
      <p:sp>
        <p:nvSpPr>
          <p:cNvPr id="9" name="CuadroTexto 8"/>
          <p:cNvSpPr txBox="1"/>
          <p:nvPr/>
        </p:nvSpPr>
        <p:spPr>
          <a:xfrm>
            <a:off x="8660569" y="2349333"/>
            <a:ext cx="1576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600" dirty="0" smtClean="0"/>
              <a:t>Imagen de </a:t>
            </a:r>
            <a:r>
              <a:rPr lang="es-ES" sz="600" dirty="0"/>
              <a:t>flipout.es</a:t>
            </a:r>
          </a:p>
          <a:p>
            <a:pPr algn="r"/>
            <a:r>
              <a:rPr lang="es-ES" sz="600" dirty="0" err="1" smtClean="0"/>
              <a:t>Flip</a:t>
            </a:r>
            <a:r>
              <a:rPr lang="es-ES" sz="600" dirty="0" smtClean="0"/>
              <a:t> </a:t>
            </a:r>
            <a:r>
              <a:rPr lang="es-ES" sz="600" dirty="0" err="1" smtClean="0"/>
              <a:t>out</a:t>
            </a:r>
            <a:r>
              <a:rPr lang="es-ES" sz="600" dirty="0"/>
              <a:t> </a:t>
            </a:r>
            <a:r>
              <a:rPr lang="es-ES" sz="600" dirty="0" err="1" smtClean="0"/>
              <a:t>indoor</a:t>
            </a:r>
            <a:r>
              <a:rPr lang="es-ES" sz="600" dirty="0"/>
              <a:t> </a:t>
            </a:r>
            <a:r>
              <a:rPr lang="es-ES" sz="600" dirty="0" err="1" smtClean="0"/>
              <a:t>trampoline</a:t>
            </a:r>
            <a:r>
              <a:rPr lang="es-ES" sz="600" dirty="0"/>
              <a:t> </a:t>
            </a:r>
            <a:r>
              <a:rPr lang="es-ES" sz="600" dirty="0" smtClean="0"/>
              <a:t>arena </a:t>
            </a:r>
            <a:r>
              <a:rPr lang="es-ES" sz="600" dirty="0" err="1" smtClean="0"/>
              <a:t>flying</a:t>
            </a:r>
            <a:r>
              <a:rPr lang="es-ES" sz="600" dirty="0"/>
              <a:t> </a:t>
            </a:r>
            <a:r>
              <a:rPr lang="es-ES" sz="600" dirty="0" smtClean="0"/>
              <a:t>ninja</a:t>
            </a:r>
            <a:endParaRPr lang="es-ES" sz="600" dirty="0"/>
          </a:p>
        </p:txBody>
      </p:sp>
    </p:spTree>
    <p:extLst>
      <p:ext uri="{BB962C8B-B14F-4D97-AF65-F5344CB8AC3E}">
        <p14:creationId xmlns:p14="http://schemas.microsoft.com/office/powerpoint/2010/main" val="31139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MECÁNICAS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864108"/>
            <a:ext cx="2122458" cy="5120640"/>
          </a:xfrm>
        </p:spPr>
        <p:txBody>
          <a:bodyPr/>
          <a:lstStyle/>
          <a:p>
            <a:r>
              <a:rPr lang="es-ES" dirty="0" smtClean="0"/>
              <a:t>Mecánicas</a:t>
            </a:r>
            <a:endParaRPr lang="es-ES" dirty="0" smtClean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991726" y="864108"/>
            <a:ext cx="2122458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/>
              <a:t>S</a:t>
            </a:r>
            <a:r>
              <a:rPr lang="es-ES" dirty="0" smtClean="0"/>
              <a:t>alto.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r>
              <a:rPr lang="es-ES" b="1" dirty="0" smtClean="0"/>
              <a:t>T</a:t>
            </a:r>
            <a:r>
              <a:rPr lang="es-ES" dirty="0" smtClean="0"/>
              <a:t>ronco.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r>
              <a:rPr lang="es-ES" b="1" dirty="0" smtClean="0"/>
              <a:t>M</a:t>
            </a:r>
            <a:r>
              <a:rPr lang="es-ES" dirty="0" smtClean="0"/>
              <a:t>uerte.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6" y="4635415"/>
            <a:ext cx="2948684" cy="100739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139" y="2740133"/>
            <a:ext cx="1760158" cy="136858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781" y="759745"/>
            <a:ext cx="2448873" cy="181706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503254" y="5706057"/>
            <a:ext cx="162736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/>
              <a:t>“</a:t>
            </a:r>
            <a:r>
              <a:rPr lang="es-ES" sz="600" dirty="0" err="1" smtClean="0"/>
              <a:t>Dead</a:t>
            </a:r>
            <a:r>
              <a:rPr lang="es-ES" sz="600" dirty="0" smtClean="0"/>
              <a:t> Ninja” </a:t>
            </a:r>
            <a:r>
              <a:rPr lang="es-ES" sz="600" dirty="0"/>
              <a:t>de </a:t>
            </a:r>
            <a:r>
              <a:rPr lang="es-ES" sz="600" i="1" dirty="0" err="1" smtClean="0"/>
              <a:t>goon-squad</a:t>
            </a:r>
            <a:r>
              <a:rPr lang="es-ES" sz="600" i="1" dirty="0" smtClean="0"/>
              <a:t> (DeviantArt.com)</a:t>
            </a:r>
            <a:endParaRPr lang="es-ES" sz="600" dirty="0"/>
          </a:p>
        </p:txBody>
      </p:sp>
      <p:sp>
        <p:nvSpPr>
          <p:cNvPr id="9" name="CuadroTexto 8"/>
          <p:cNvSpPr txBox="1"/>
          <p:nvPr/>
        </p:nvSpPr>
        <p:spPr>
          <a:xfrm>
            <a:off x="8622305" y="4108722"/>
            <a:ext cx="9525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/>
              <a:t>Imagen de PixaBay.com</a:t>
            </a:r>
            <a:endParaRPr lang="es-ES" sz="6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8660569" y="2349333"/>
            <a:ext cx="1576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600" dirty="0" smtClean="0"/>
              <a:t>Imagen de flipout.es</a:t>
            </a:r>
          </a:p>
          <a:p>
            <a:pPr algn="r"/>
            <a:r>
              <a:rPr lang="es-ES" sz="600" dirty="0" err="1" smtClean="0"/>
              <a:t>Flip</a:t>
            </a:r>
            <a:r>
              <a:rPr lang="es-ES" sz="600" dirty="0" smtClean="0"/>
              <a:t> </a:t>
            </a:r>
            <a:r>
              <a:rPr lang="es-ES" sz="600" dirty="0" err="1" smtClean="0"/>
              <a:t>out</a:t>
            </a:r>
            <a:r>
              <a:rPr lang="es-ES" sz="600" dirty="0"/>
              <a:t> </a:t>
            </a:r>
            <a:r>
              <a:rPr lang="es-ES" sz="600" dirty="0" err="1" smtClean="0"/>
              <a:t>indoor</a:t>
            </a:r>
            <a:r>
              <a:rPr lang="es-ES" sz="600" dirty="0"/>
              <a:t> </a:t>
            </a:r>
            <a:r>
              <a:rPr lang="es-ES" sz="600" dirty="0" err="1" smtClean="0"/>
              <a:t>trampoline</a:t>
            </a:r>
            <a:r>
              <a:rPr lang="es-ES" sz="600" dirty="0"/>
              <a:t> </a:t>
            </a:r>
            <a:r>
              <a:rPr lang="es-ES" sz="600" dirty="0" smtClean="0"/>
              <a:t>arena </a:t>
            </a:r>
            <a:r>
              <a:rPr lang="es-ES" sz="600" dirty="0" err="1" smtClean="0"/>
              <a:t>flying</a:t>
            </a:r>
            <a:r>
              <a:rPr lang="es-ES" sz="600" dirty="0"/>
              <a:t> </a:t>
            </a:r>
            <a:r>
              <a:rPr lang="es-ES" sz="600" dirty="0" smtClean="0"/>
              <a:t>ninja</a:t>
            </a:r>
            <a:endParaRPr lang="es-ES" sz="600" dirty="0"/>
          </a:p>
        </p:txBody>
      </p:sp>
    </p:spTree>
    <p:extLst>
      <p:ext uri="{BB962C8B-B14F-4D97-AF65-F5344CB8AC3E}">
        <p14:creationId xmlns:p14="http://schemas.microsoft.com/office/powerpoint/2010/main" val="9716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2800" dirty="0" err="1" smtClean="0"/>
              <a:t>Shinobi</a:t>
            </a:r>
            <a:r>
              <a:rPr lang="es-ES" sz="2800" dirty="0" smtClean="0"/>
              <a:t> no </a:t>
            </a:r>
            <a:r>
              <a:rPr lang="es-ES" sz="2800" dirty="0" err="1" smtClean="0"/>
              <a:t>Noboru</a:t>
            </a:r>
            <a:endParaRPr lang="es-E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400" dirty="0" smtClean="0"/>
              <a:t>¿Qué es </a:t>
            </a:r>
            <a:r>
              <a:rPr lang="es-ES" sz="4400" dirty="0" err="1" smtClean="0"/>
              <a:t>Shinobi</a:t>
            </a:r>
            <a:r>
              <a:rPr lang="es-ES" sz="4400" dirty="0" smtClean="0"/>
              <a:t> no </a:t>
            </a:r>
            <a:r>
              <a:rPr lang="es-ES" sz="4400" dirty="0" err="1" smtClean="0"/>
              <a:t>Noboru</a:t>
            </a:r>
            <a:r>
              <a:rPr lang="es-ES" sz="4400" dirty="0" smtClean="0"/>
              <a:t>?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12690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MECÁNICAS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316" y="967427"/>
            <a:ext cx="8151394" cy="458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8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MECÁNICAS</a:t>
            </a:r>
            <a:endParaRPr lang="es-E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934" y="1191074"/>
            <a:ext cx="8669755" cy="435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7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MENÚS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293" y="629431"/>
            <a:ext cx="8357454" cy="558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400" b="1" dirty="0" smtClean="0"/>
              <a:t>Eso es todo, amigos </a:t>
            </a:r>
            <a:r>
              <a:rPr lang="es-ES" sz="3400" b="1" dirty="0" err="1" smtClean="0"/>
              <a:t>gamers</a:t>
            </a:r>
            <a:endParaRPr lang="es-ES" sz="34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100" y="1558530"/>
            <a:ext cx="3137040" cy="373179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058071" y="5197992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/>
              <a:t>Imagen de bioninja.com</a:t>
            </a:r>
            <a:endParaRPr lang="es-ES" sz="600" dirty="0"/>
          </a:p>
        </p:txBody>
      </p:sp>
    </p:spTree>
    <p:extLst>
      <p:ext uri="{BB962C8B-B14F-4D97-AF65-F5344CB8AC3E}">
        <p14:creationId xmlns:p14="http://schemas.microsoft.com/office/powerpoint/2010/main" val="8035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500" b="1" dirty="0" smtClean="0"/>
              <a:t>REFERENCIAS</a:t>
            </a:r>
            <a:endParaRPr lang="es-ES" sz="35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98187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500" b="1" dirty="0" smtClean="0"/>
              <a:t>REFERENCIAS</a:t>
            </a:r>
            <a:endParaRPr lang="es-ES" sz="35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58715" y="864108"/>
            <a:ext cx="1905890" cy="5120640"/>
          </a:xfrm>
        </p:spPr>
        <p:txBody>
          <a:bodyPr/>
          <a:lstStyle/>
          <a:p>
            <a:r>
              <a:rPr lang="es-ES" dirty="0"/>
              <a:t>Off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Balls</a:t>
            </a: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943" y="1740007"/>
            <a:ext cx="5989053" cy="336884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418584" y="5108849"/>
            <a:ext cx="1200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Captura de </a:t>
            </a:r>
            <a:r>
              <a:rPr lang="es-ES" sz="800" i="1" dirty="0" smtClean="0"/>
              <a:t>Off </a:t>
            </a:r>
            <a:r>
              <a:rPr lang="es-ES" sz="800" i="1" dirty="0" err="1" smtClean="0"/>
              <a:t>The</a:t>
            </a:r>
            <a:r>
              <a:rPr lang="es-ES" sz="800" i="1" dirty="0" smtClean="0"/>
              <a:t> </a:t>
            </a:r>
            <a:r>
              <a:rPr lang="es-ES" sz="800" i="1" dirty="0" err="1" smtClean="0"/>
              <a:t>Balls</a:t>
            </a:r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324969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500" b="1" dirty="0" smtClean="0"/>
              <a:t>REFERENCIAS</a:t>
            </a:r>
            <a:endParaRPr lang="es-ES" sz="35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58715" y="864108"/>
            <a:ext cx="1905890" cy="5120640"/>
          </a:xfrm>
        </p:spPr>
        <p:txBody>
          <a:bodyPr/>
          <a:lstStyle/>
          <a:p>
            <a:r>
              <a:rPr lang="es-ES" dirty="0" smtClean="0"/>
              <a:t>Ninja </a:t>
            </a:r>
            <a:r>
              <a:rPr lang="es-ES" dirty="0" err="1" smtClean="0"/>
              <a:t>Gaiden</a:t>
            </a:r>
            <a:endParaRPr lang="es-E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747" y="1607731"/>
            <a:ext cx="5810388" cy="363339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259865" y="5241124"/>
            <a:ext cx="1223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Captura de </a:t>
            </a:r>
            <a:r>
              <a:rPr lang="es-ES" sz="800" i="1" dirty="0" smtClean="0"/>
              <a:t>Ninja </a:t>
            </a:r>
            <a:r>
              <a:rPr lang="es-ES" sz="800" i="1" dirty="0" err="1" smtClean="0"/>
              <a:t>Gaiden</a:t>
            </a:r>
            <a:r>
              <a:rPr lang="es-ES" sz="800" i="1" dirty="0" smtClean="0"/>
              <a:t> </a:t>
            </a:r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428455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500" b="1" dirty="0" smtClean="0"/>
              <a:t>BOCETO</a:t>
            </a:r>
            <a:endParaRPr lang="es-ES" sz="35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66" y="137557"/>
            <a:ext cx="4661720" cy="629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TEMÁTICA</a:t>
            </a:r>
            <a:endParaRPr lang="es-ES" b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36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TEMÁTICA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Ninjas en el Japón feudal.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Prueba de resistencia escalando una cascada.</a:t>
            </a:r>
          </a:p>
        </p:txBody>
      </p:sp>
    </p:spTree>
    <p:extLst>
      <p:ext uri="{BB962C8B-B14F-4D97-AF65-F5344CB8AC3E}">
        <p14:creationId xmlns:p14="http://schemas.microsoft.com/office/powerpoint/2010/main" val="173608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GÉNERO</a:t>
            </a:r>
            <a:endParaRPr lang="es-ES" b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66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215</Words>
  <Application>Microsoft Office PowerPoint</Application>
  <PresentationFormat>Panorámica</PresentationFormat>
  <Paragraphs>82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Corbel</vt:lpstr>
      <vt:lpstr>Wingdings 2</vt:lpstr>
      <vt:lpstr>Marco</vt:lpstr>
      <vt:lpstr>SHINOBI NO NOBORU</vt:lpstr>
      <vt:lpstr>Shinobi no Noboru</vt:lpstr>
      <vt:lpstr>REFERENCIAS</vt:lpstr>
      <vt:lpstr>REFERENCIAS</vt:lpstr>
      <vt:lpstr>REFERENCIAS</vt:lpstr>
      <vt:lpstr>BOCETO</vt:lpstr>
      <vt:lpstr>TEMÁTICA</vt:lpstr>
      <vt:lpstr>TEMÁTICA</vt:lpstr>
      <vt:lpstr>GÉNERO</vt:lpstr>
      <vt:lpstr>GÉNERO</vt:lpstr>
      <vt:lpstr>HISTORIA</vt:lpstr>
      <vt:lpstr>HISTORIA</vt:lpstr>
      <vt:lpstr>CARACTERÍSTICAS</vt:lpstr>
      <vt:lpstr>CARACTERÍSTICAS</vt:lpstr>
      <vt:lpstr>MECÁNICAS</vt:lpstr>
      <vt:lpstr>MECÁNICAS</vt:lpstr>
      <vt:lpstr>MECÁNICAS</vt:lpstr>
      <vt:lpstr>MECÁNICAS</vt:lpstr>
      <vt:lpstr>MECÁNICAS</vt:lpstr>
      <vt:lpstr>MECÁNICAS</vt:lpstr>
      <vt:lpstr>MECÁNICAS</vt:lpstr>
      <vt:lpstr>MENÚS</vt:lpstr>
      <vt:lpstr>Eso es todo, amigos gamers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SHINOBI NO NOBORU</dc:title>
  <dc:creator>Germán López Gutiérrez</dc:creator>
  <cp:lastModifiedBy>Germán López Gutiérrez</cp:lastModifiedBy>
  <cp:revision>21</cp:revision>
  <dcterms:created xsi:type="dcterms:W3CDTF">2019-09-28T16:24:43Z</dcterms:created>
  <dcterms:modified xsi:type="dcterms:W3CDTF">2019-10-02T23:33:45Z</dcterms:modified>
</cp:coreProperties>
</file>