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F8212-5632-4B2E-AA0E-60061D96EF9E}" v="274" dt="2019-11-06T20:26:26.946"/>
    <p1510:client id="{73B77E65-76EC-454F-AEE5-512A3BC1B47C}" v="420" dt="2019-11-06T19:30:39.318"/>
    <p1510:client id="{BFD6F569-41B6-4C7E-AE89-4333CCC89C62}" v="58" dt="2019-11-06T19:27:03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451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25" r:id="rId6"/>
    <p:sldLayoutId id="2147483930" r:id="rId7"/>
    <p:sldLayoutId id="2147483926" r:id="rId8"/>
    <p:sldLayoutId id="2147483927" r:id="rId9"/>
    <p:sldLayoutId id="2147483928" r:id="rId10"/>
    <p:sldLayoutId id="214748392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0" name="Rectangle 6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7" descr="Imagen que contiene mapa, texto, papalote, tabla&#10;&#10;Descripción generada con confianza muy alta">
            <a:extLst>
              <a:ext uri="{FF2B5EF4-FFF2-40B4-BE49-F238E27FC236}">
                <a16:creationId xmlns:a16="http://schemas.microsoft.com/office/drawing/2014/main" id="{3FC055FA-F0FB-4A9F-9301-4B3751FDAD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t="35" b="24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310" y="2134716"/>
            <a:ext cx="10144260" cy="10138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/>
              </a:rPr>
              <a:t>SHINOBI NO NOBORU</a:t>
            </a:r>
            <a:endParaRPr lang="en-US" sz="66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Times New Roman"/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17E910C-F264-4FE9-9B55-8ADB7CA5C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667" y="4635141"/>
            <a:ext cx="10993546" cy="174737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GRUPO C</a:t>
            </a:r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Germán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lópez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gutiérrez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Ignacio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atance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loras</a:t>
            </a:r>
          </a:p>
          <a:p>
            <a:pPr algn="ctr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Alberto romero abarca</a:t>
            </a:r>
          </a:p>
          <a:p>
            <a:pPr algn="ctr"/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Jorge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sánchez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sánchez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144531" y="3198167"/>
            <a:ext cx="20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FASE 5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116940"/>
            <a:ext cx="11029616" cy="1188720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AÑADIDOS FASE 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655064"/>
            <a:ext cx="11141416" cy="4320286"/>
          </a:xfrm>
        </p:spPr>
        <p:txBody>
          <a:bodyPr/>
          <a:lstStyle/>
          <a:p>
            <a:r>
              <a:rPr lang="es-ES" sz="2800" dirty="0"/>
              <a:t>INTRODUCCIÓN DE UN MENÚ DE OPCIONES PARA MODIFICAR EL VOLUMEN DE LA MÚSICA Y LOS EFECTOS DE SONIDO.</a:t>
            </a:r>
          </a:p>
          <a:p>
            <a:r>
              <a:rPr lang="es-ES" sz="2800" dirty="0"/>
              <a:t>OPCIÓN DE ELEGIR EL NÚMERO DE VIDAS DE LOS JUGADORES Y LA VELOCIDAD DE LOS TRONCOS DE LA PARTIDA.</a:t>
            </a:r>
          </a:p>
          <a:p>
            <a:r>
              <a:rPr lang="es-ES" sz="2800" dirty="0"/>
              <a:t>PUBLICACIÓN DEL JUEGO EN 4 PORTALES DISTINTOS.</a:t>
            </a:r>
          </a:p>
        </p:txBody>
      </p:sp>
    </p:spTree>
    <p:extLst>
      <p:ext uri="{BB962C8B-B14F-4D97-AF65-F5344CB8AC3E}">
        <p14:creationId xmlns:p14="http://schemas.microsoft.com/office/powerpoint/2010/main" val="773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PREGUNTAS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411158"/>
            <a:ext cx="2857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091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 Nova Light</vt:lpstr>
      <vt:lpstr>Consolas</vt:lpstr>
      <vt:lpstr>Segoe UI Black</vt:lpstr>
      <vt:lpstr>Wingdings 2</vt:lpstr>
      <vt:lpstr>DividendVTI</vt:lpstr>
      <vt:lpstr>SHINOBI NO NOBORU</vt:lpstr>
      <vt:lpstr>AÑADIDOS FASE 5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Romero</dc:creator>
  <cp:lastModifiedBy>Ignacio Atance Loras</cp:lastModifiedBy>
  <cp:revision>7</cp:revision>
  <dcterms:created xsi:type="dcterms:W3CDTF">2019-11-06T18:32:26Z</dcterms:created>
  <dcterms:modified xsi:type="dcterms:W3CDTF">2020-01-15T21:32:43Z</dcterms:modified>
</cp:coreProperties>
</file>