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F8212-5632-4B2E-AA0E-60061D96EF9E}" v="274" dt="2019-11-06T20:26:26.946"/>
    <p1510:client id="{73B77E65-76EC-454F-AEE5-512A3BC1B47C}" v="420" dt="2019-11-06T19:30:39.318"/>
    <p1510:client id="{BFD6F569-41B6-4C7E-AE89-4333CCC89C62}" v="58" dt="2019-11-06T19:27:0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11/6/2019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5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25" r:id="rId6"/>
    <p:sldLayoutId id="2147483930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7" descr="Imagen que contiene mapa, texto, papalote, tabla&#10;&#10;Descripción generada con confianza muy alta">
            <a:extLst>
              <a:ext uri="{FF2B5EF4-FFF2-40B4-BE49-F238E27FC236}">
                <a16:creationId xmlns:a16="http://schemas.microsoft.com/office/drawing/2014/main" id="{3FC055FA-F0FB-4A9F-9301-4B3751FDA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" b="24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310" y="2134716"/>
            <a:ext cx="10144260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b="1">
                <a:solidFill>
                  <a:schemeClr val="tx1"/>
                </a:solidFill>
                <a:latin typeface="Times New Roman"/>
                <a:cs typeface="Times New Roman"/>
              </a:rPr>
              <a:t>SHINOBI</a:t>
            </a:r>
            <a:r>
              <a:rPr lang="en-US" sz="72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Times New Roman"/>
                <a:cs typeface="Times New Roman"/>
              </a:rPr>
              <a:t>NO</a:t>
            </a:r>
            <a:r>
              <a:rPr lang="en-US" sz="7200" b="1">
                <a:solidFill>
                  <a:schemeClr val="tx1"/>
                </a:solidFill>
                <a:latin typeface="Times New Roman"/>
                <a:cs typeface="Times New Roman"/>
              </a:rPr>
              <a:t> NOBORU</a:t>
            </a:r>
            <a:endParaRPr lang="en-US" sz="72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17E910C-F264-4FE9-9B55-8ADB7CA5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922" y="3629301"/>
            <a:ext cx="10993546" cy="2400833"/>
          </a:xfrm>
        </p:spPr>
        <p:txBody>
          <a:bodyPr>
            <a:normAutofit/>
          </a:bodyPr>
          <a:lstStyle/>
          <a:p>
            <a:pPr algn="ctr"/>
            <a:r>
              <a:rPr lang="es-ES" sz="2400">
                <a:solidFill>
                  <a:schemeClr val="tx1"/>
                </a:solidFill>
              </a:rPr>
              <a:t>GRUPO C</a:t>
            </a:r>
            <a:endParaRPr lang="es-ES">
              <a:solidFill>
                <a:schemeClr val="tx1"/>
              </a:solidFill>
            </a:endParaRPr>
          </a:p>
          <a:p>
            <a:pPr algn="ctr"/>
            <a:r>
              <a:rPr lang="es-ES">
                <a:solidFill>
                  <a:schemeClr val="tx1"/>
                </a:solidFill>
              </a:rPr>
              <a:t>Germán </a:t>
            </a:r>
            <a:r>
              <a:rPr lang="es-ES" err="1">
                <a:solidFill>
                  <a:schemeClr val="tx1"/>
                </a:solidFill>
              </a:rPr>
              <a:t>lópez</a:t>
            </a:r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err="1">
                <a:solidFill>
                  <a:schemeClr val="tx1"/>
                </a:solidFill>
              </a:rPr>
              <a:t>gutiérrez</a:t>
            </a:r>
            <a:endParaRPr lang="es-ES">
              <a:solidFill>
                <a:schemeClr val="tx1"/>
              </a:solidFill>
            </a:endParaRPr>
          </a:p>
          <a:p>
            <a:pPr algn="ctr"/>
            <a:r>
              <a:rPr lang="es-ES">
                <a:solidFill>
                  <a:schemeClr val="tx1"/>
                </a:solidFill>
              </a:rPr>
              <a:t>Ignacio </a:t>
            </a:r>
            <a:r>
              <a:rPr lang="es-ES" err="1">
                <a:solidFill>
                  <a:schemeClr val="tx1"/>
                </a:solidFill>
              </a:rPr>
              <a:t>atance</a:t>
            </a:r>
            <a:r>
              <a:rPr lang="es-ES">
                <a:solidFill>
                  <a:schemeClr val="tx1"/>
                </a:solidFill>
              </a:rPr>
              <a:t> loras</a:t>
            </a:r>
          </a:p>
          <a:p>
            <a:pPr algn="ctr"/>
            <a:r>
              <a:rPr lang="es-ES">
                <a:solidFill>
                  <a:schemeClr val="tx1"/>
                </a:solidFill>
              </a:rPr>
              <a:t>Alberto romero abarca</a:t>
            </a:r>
          </a:p>
          <a:p>
            <a:pPr algn="ctr"/>
            <a:r>
              <a:rPr lang="es-ES">
                <a:solidFill>
                  <a:schemeClr val="tx1"/>
                </a:solidFill>
              </a:rPr>
              <a:t>Jorge </a:t>
            </a:r>
            <a:r>
              <a:rPr lang="es-ES" err="1">
                <a:solidFill>
                  <a:schemeClr val="tx1"/>
                </a:solidFill>
              </a:rPr>
              <a:t>sánchez</a:t>
            </a:r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err="1">
                <a:solidFill>
                  <a:schemeClr val="tx1"/>
                </a:solidFill>
              </a:rPr>
              <a:t>sánchez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DividendVTI</vt:lpstr>
      <vt:lpstr>SHINOBI NO NOBORU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2019-11-06T18:32:26Z</dcterms:created>
  <dcterms:modified xsi:type="dcterms:W3CDTF">2019-11-06T20:27:08Z</dcterms:modified>
</cp:coreProperties>
</file>