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F8212-5632-4B2E-AA0E-60061D96EF9E}" v="274" dt="2019-11-06T20:26:26.946"/>
    <p1510:client id="{73B77E65-76EC-454F-AEE5-512A3BC1B47C}" v="420" dt="2019-11-06T19:30:39.318"/>
    <p1510:client id="{BFD6F569-41B6-4C7E-AE89-4333CCC89C62}" v="58" dt="2019-11-06T19:27:0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221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3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95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2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8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11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9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056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2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2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0845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25" r:id="rId6"/>
    <p:sldLayoutId id="2147483930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0">
            <a:extLst>
              <a:ext uri="{FF2B5EF4-FFF2-40B4-BE49-F238E27FC236}">
                <a16:creationId xmlns:a16="http://schemas.microsoft.com/office/drawing/2014/main" xmlns="" id="{E6C8E6EB-4C59-429B-97E4-72A058CFC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xmlns="" id="{B5B90362-AFCC-46A9-B41C-A257A8C5B3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xmlns="" id="{F71EF7F1-38BA-471D-8CD4-2A9AE8E35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6">
            <a:extLst>
              <a:ext uri="{FF2B5EF4-FFF2-40B4-BE49-F238E27FC236}">
                <a16:creationId xmlns:a16="http://schemas.microsoft.com/office/drawing/2014/main" xmlns="" id="{B8DD2392-397B-48BF-BEFA-EA1FB881CA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7" descr="Imagen que contiene mapa, texto, papalote, tabla&#10;&#10;Descripción generada con confianza muy alta">
            <a:extLst>
              <a:ext uri="{FF2B5EF4-FFF2-40B4-BE49-F238E27FC236}">
                <a16:creationId xmlns:a16="http://schemas.microsoft.com/office/drawing/2014/main" xmlns="" id="{3FC055FA-F0FB-4A9F-9301-4B3751FDAD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t="35" b="24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310" y="2134716"/>
            <a:ext cx="10144260" cy="10138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/>
              </a:rPr>
              <a:t>SHINOBI NO NOBORU</a:t>
            </a:r>
            <a:endParaRPr lang="en-US" sz="66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xmlns="" id="{F17E910C-F264-4FE9-9B55-8ADB7CA5C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667" y="4635141"/>
            <a:ext cx="10993546" cy="174737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GRUPO C</a:t>
            </a:r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Germán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lópez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gutiérrez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Ignacio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atance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loras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Alberto romero abarca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Jorge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sánchez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sánchez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144531" y="3198167"/>
            <a:ext cx="20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FASE </a:t>
            </a:r>
            <a:r>
              <a:rPr lang="es-ES" sz="24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s-ES" sz="2400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116940"/>
            <a:ext cx="11029616" cy="1188720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AÑADIDOS FASE </a:t>
            </a:r>
            <a:r>
              <a:rPr lang="es-E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endParaRPr lang="es-ES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655064"/>
            <a:ext cx="11141416" cy="4320286"/>
          </a:xfrm>
        </p:spPr>
        <p:txBody>
          <a:bodyPr/>
          <a:lstStyle/>
          <a:p>
            <a:r>
              <a:rPr lang="es-ES" sz="2800" dirty="0" smtClean="0"/>
              <a:t>JUEGO ONLINE</a:t>
            </a:r>
            <a:endParaRPr lang="es-ES" sz="2800" dirty="0" smtClean="0"/>
          </a:p>
          <a:p>
            <a:r>
              <a:rPr lang="es-ES" sz="2800" dirty="0" smtClean="0"/>
              <a:t>MENÚ DE OPCIONES DE SONIDO</a:t>
            </a:r>
            <a:endParaRPr lang="es-ES" sz="2800" dirty="0" smtClean="0"/>
          </a:p>
          <a:p>
            <a:r>
              <a:rPr lang="es-ES" sz="2800" dirty="0" smtClean="0"/>
              <a:t>SELECCIÓN DE NÚMERO DE VIDAS POR JUGADOR</a:t>
            </a:r>
            <a:endParaRPr lang="es-ES" sz="2800" dirty="0" smtClean="0"/>
          </a:p>
          <a:p>
            <a:r>
              <a:rPr lang="es-ES" sz="2800" smtClean="0"/>
              <a:t>SELECCIÓN DE VELOCIDAD DE CAÍDA DE LOS TRONCOS</a:t>
            </a:r>
            <a:endParaRPr lang="es-ES" sz="28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7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PREGUNTAS</a:t>
            </a:r>
            <a:endParaRPr lang="es-ES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7250" y="2411158"/>
            <a:ext cx="2857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0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Personalizado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DividendVTI</vt:lpstr>
      <vt:lpstr>SHINOBI NO NOBORU</vt:lpstr>
      <vt:lpstr>AÑADIDOS FASE 4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Romero</dc:creator>
  <cp:lastModifiedBy>Lord Albrecht</cp:lastModifiedBy>
  <cp:revision>4</cp:revision>
  <dcterms:created xsi:type="dcterms:W3CDTF">2019-11-06T18:32:26Z</dcterms:created>
  <dcterms:modified xsi:type="dcterms:W3CDTF">2020-01-12T18:40:25Z</dcterms:modified>
</cp:coreProperties>
</file>