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1C"/>
    <a:srgbClr val="FFFFFF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E611-17C3-C844-3F9C-D54FF4326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C84F1-E79E-807B-D50A-DCCD6482D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D0499-BB5F-DFC4-63D3-3B4C0ABFC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B80C-62C4-4FDE-AE78-2599097BB62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B1C8C-9B8B-DF63-A66B-3B40E8D5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C79B9-EAF8-CA35-9F2D-9D5AC543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83FF-0AFE-44B9-9487-17248B5E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8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6CD46-D596-CDCF-EDED-CA4EFB89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15410-55EA-B654-3F88-D9317DF02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C8A72-CAA8-8AAD-7C5C-82F2D702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B80C-62C4-4FDE-AE78-2599097BB62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D0810-7FC2-CC93-E982-AA9403EA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71654-109F-0CAA-8AB2-44AD7CEF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83FF-0AFE-44B9-9487-17248B5E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E0B154-C474-8162-7BBA-CC3742118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BAE1F-F285-1AC1-FA46-2F2907A68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422E5-8219-C8F3-9F60-6E537941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B80C-62C4-4FDE-AE78-2599097BB62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22ED1-3481-BAB9-EB9B-1CC44429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9F13C-2BA9-5D8D-828D-2664CE65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83FF-0AFE-44B9-9487-17248B5E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6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7F4B-4207-1C9F-1DB5-31672CF9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A333B-2B24-6CAE-E1FA-CED20693F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D84AE-8863-95E3-8E04-364C155C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B80C-62C4-4FDE-AE78-2599097BB62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47F44-2224-6966-E1C2-57245E3B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41743-C6A7-A421-0AC9-189D5ADE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83FF-0AFE-44B9-9487-17248B5E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6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0663-F0D9-2E5E-E1B3-97AE6C2F7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94DB6-F62A-ACF6-CFB8-D8B9D9273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9226C-921D-B3E8-C7D1-365CA35F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B80C-62C4-4FDE-AE78-2599097BB62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39ED2-D618-396D-EE76-EFA64903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D4507-6910-587B-358F-02B96485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83FF-0AFE-44B9-9487-17248B5E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6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4818-34B7-5028-7FF2-CDE6CF79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CA9C2-A8AE-F363-63A0-AA336726B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80912-B834-F358-6818-F87AD40C8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6466B-D7AA-8598-7C16-67F115D5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B80C-62C4-4FDE-AE78-2599097BB62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3A979-1207-6C9A-C841-82451D266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B10F2-0C20-7079-2ECA-00B0E5A3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83FF-0AFE-44B9-9487-17248B5E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5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8459-F878-7831-D5D6-F194A8CE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E113E-38A1-4FAB-BDB0-79B3F30F4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EF232-5F08-F84A-A24A-E9AA4DE40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AF315-59F2-38B5-EB59-E6C64DDF2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13549-19DF-4ACE-71CF-EE014C0C7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A9DBF6-CEE1-6906-090B-1E139398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B80C-62C4-4FDE-AE78-2599097BB62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80278-B76F-18CA-8042-1A4F4E90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D317E9-5E65-E4D7-C06D-52815DD5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83FF-0AFE-44B9-9487-17248B5E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2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989B-1A1E-7880-C34C-67048397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363AE9-CA22-AF9D-B893-1424244A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B80C-62C4-4FDE-AE78-2599097BB62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DBDAF-C164-E0AA-35ED-9D1E4767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4C688-3813-9ACC-D16D-7EFDDD89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83FF-0AFE-44B9-9487-17248B5E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4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E1F0C3-E77A-4B11-B4F5-C306426D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B80C-62C4-4FDE-AE78-2599097BB62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417667-7594-231D-EC22-CDEBF92F1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0A931-6C65-6E8A-E7E6-6317664F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83FF-0AFE-44B9-9487-17248B5E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3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D147-8B0F-3C48-4C78-C1DD0227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F354B-CE6D-B272-8AC1-F8C94AE90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1BB8E-7FC6-3E06-942D-0098A78FF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DE6D1-4F6D-B04A-BA62-1B53AFFE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B80C-62C4-4FDE-AE78-2599097BB62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F929C-FFE3-A175-5052-ADBADE4C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B0594-BBED-556F-05AD-853EB64C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83FF-0AFE-44B9-9487-17248B5E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7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85CD-E63B-FB41-4930-ACC2C85E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B1CE2-2E41-E729-2E55-DBFBFCE31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BB253-CD6C-6E7A-B9C0-ED6430591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85CBE-3820-57E4-83FE-306EF79E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B80C-62C4-4FDE-AE78-2599097BB62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A042E-830B-F78E-864C-2C69A3B4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0F4FB-8361-E95F-38F7-7C063B83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83FF-0AFE-44B9-9487-17248B5E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5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9FE3D-DFFB-EFEC-C9A6-C71ABF1E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882E9-FF0C-8C11-D83E-32377D813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FAB9C-1A9D-EBD8-4AE8-A2D1077F3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6B80C-62C4-4FDE-AE78-2599097BB62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0C7F6-5BDA-B30D-1F1E-F1DE1D502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D1FBE-5167-47E3-686C-256C2A3CB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183FF-0AFE-44B9-9487-17248B5E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3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22F4CF4-9DC1-71A6-21B6-F09BD8C23A86}"/>
              </a:ext>
            </a:extLst>
          </p:cNvPr>
          <p:cNvGrpSpPr/>
          <p:nvPr/>
        </p:nvGrpSpPr>
        <p:grpSpPr>
          <a:xfrm>
            <a:off x="685" y="0"/>
            <a:ext cx="12208543" cy="6714699"/>
            <a:chOff x="-8272" y="143301"/>
            <a:chExt cx="12208543" cy="67146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21FAEAD-494F-7952-DB71-CDF1FC6F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272" y="143301"/>
              <a:ext cx="12208543" cy="671469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E00B970-952F-AD40-C835-BA0665EB4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91" y="675564"/>
              <a:ext cx="3087359" cy="5748286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0651E8E-4DD7-E3C5-CEBF-7F51E460C7BE}"/>
              </a:ext>
            </a:extLst>
          </p:cNvPr>
          <p:cNvGrpSpPr/>
          <p:nvPr/>
        </p:nvGrpSpPr>
        <p:grpSpPr>
          <a:xfrm>
            <a:off x="-17229" y="2813659"/>
            <a:ext cx="12217843" cy="1353402"/>
            <a:chOff x="-17229" y="2272252"/>
            <a:chExt cx="12217843" cy="135340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26E0B4-F53F-D912-C826-02501DD30FB9}"/>
                </a:ext>
              </a:extLst>
            </p:cNvPr>
            <p:cNvSpPr txBox="1"/>
            <p:nvPr/>
          </p:nvSpPr>
          <p:spPr>
            <a:xfrm>
              <a:off x="-17229" y="2272252"/>
              <a:ext cx="122092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noFill/>
                  </a:ln>
                  <a:solidFill>
                    <a:srgbClr val="FFFC1C"/>
                  </a:solidFill>
                  <a:effectLst/>
                  <a:latin typeface="Arial Black" panose="020B0A04020102020204" pitchFamily="34" charset="0"/>
                  <a:cs typeface="HELVETICA" panose="020B0604020202020204" pitchFamily="34" charset="0"/>
                </a:rPr>
                <a:t>CAVITE STATE UNIVERSITY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87CBB4-D012-6E03-F804-46F819647114}"/>
                </a:ext>
              </a:extLst>
            </p:cNvPr>
            <p:cNvSpPr txBox="1"/>
            <p:nvPr/>
          </p:nvSpPr>
          <p:spPr>
            <a:xfrm>
              <a:off x="-8615" y="3040879"/>
              <a:ext cx="122092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n w="19050">
                    <a:noFill/>
                  </a:ln>
                  <a:solidFill>
                    <a:srgbClr val="FFFC1C"/>
                  </a:solidFill>
                  <a:effectLst/>
                  <a:latin typeface="Arial Black" panose="020B0A04020102020204" pitchFamily="34" charset="0"/>
                  <a:cs typeface="HELVETICA" panose="020B0604020202020204" pitchFamily="34" charset="0"/>
                </a:rPr>
                <a:t>BACOOR CAMPUS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695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Gerlyn Tan</dc:creator>
  <cp:lastModifiedBy>Gerlyn Tan</cp:lastModifiedBy>
  <cp:revision>2</cp:revision>
  <dcterms:created xsi:type="dcterms:W3CDTF">2023-10-13T00:08:46Z</dcterms:created>
  <dcterms:modified xsi:type="dcterms:W3CDTF">2023-10-30T10:14:02Z</dcterms:modified>
</cp:coreProperties>
</file>